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Chart Title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workingnote!$B$1</c:f>
              <c:strCache>
                <c:ptCount val="1"/>
                <c:pt idx="0">
                  <c:v>Sum of HIGH</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smooth val="0"/>
          <c:extLst>
            <c:ext xmlns:c16="http://schemas.microsoft.com/office/drawing/2014/chart" uri="{C3380CC4-5D6E-409C-BE32-E72D297353CC}">
              <c16:uniqueId val="{00000000-9FEF-4B06-BB24-15F8F3766B11}"/>
            </c:ext>
          </c:extLst>
        </c:ser>
        <c:ser>
          <c:idx val="1"/>
          <c:order val="1"/>
          <c:tx>
            <c:strRef>
              <c:f>workingnote!$C$1</c:f>
              <c:strCache>
                <c:ptCount val="1"/>
                <c:pt idx="0">
                  <c:v>Sum of LOW</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smooth val="0"/>
          <c:extLst>
            <c:ext xmlns:c16="http://schemas.microsoft.com/office/drawing/2014/chart" uri="{C3380CC4-5D6E-409C-BE32-E72D297353CC}">
              <c16:uniqueId val="{00000001-9FEF-4B06-BB24-15F8F3766B11}"/>
            </c:ext>
          </c:extLst>
        </c:ser>
        <c:ser>
          <c:idx val="2"/>
          <c:order val="2"/>
          <c:tx>
            <c:strRef>
              <c:f>workingnote!$D$1</c:f>
              <c:strCache>
                <c:ptCount val="1"/>
                <c:pt idx="0">
                  <c:v>Sum of MEDIUM</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smooth val="0"/>
          <c:extLst>
            <c:ext xmlns:c16="http://schemas.microsoft.com/office/drawing/2014/chart" uri="{C3380CC4-5D6E-409C-BE32-E72D297353CC}">
              <c16:uniqueId val="{00000002-9FEF-4B06-BB24-15F8F3766B11}"/>
            </c:ext>
          </c:extLst>
        </c:ser>
        <c:ser>
          <c:idx val="3"/>
          <c:order val="3"/>
          <c:tx>
            <c:strRef>
              <c:f>workingnote!$E$1</c:f>
              <c:strCache>
                <c:ptCount val="1"/>
                <c:pt idx="0">
                  <c:v>Sum of VERY HIGHT</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9FEF-4B06-BB24-15F8F3766B11}"/>
            </c:ext>
          </c:extLst>
        </c:ser>
        <c:ser>
          <c:idx val="4"/>
          <c:order val="4"/>
          <c:tx>
            <c:strRef>
              <c:f>workingnote!$F$1</c:f>
              <c:strCache>
                <c:ptCount val="1"/>
                <c:pt idx="0">
                  <c:v>Sum of Grand Total</c:v>
                </c:pt>
              </c:strCache>
            </c:strRef>
          </c:tx>
          <c:spPr>
            <a:ln w="22225" cap="rnd">
              <a:solidFill>
                <a:schemeClr val="accent5"/>
              </a:solidFill>
            </a:ln>
            <a:effectLst>
              <a:glow rad="139700">
                <a:schemeClr val="accent5">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9FEF-4B06-BB24-15F8F3766B11}"/>
            </c:ext>
          </c:extLst>
        </c:ser>
        <c:dLbls>
          <c:dLblPos val="ctr"/>
          <c:showLegendKey val="0"/>
          <c:showVal val="1"/>
          <c:showCatName val="0"/>
          <c:showSerName val="0"/>
          <c:showPercent val="0"/>
          <c:showBubbleSize val="0"/>
        </c:dLbls>
        <c:smooth val="0"/>
        <c:axId val="1253183071"/>
        <c:axId val="1253182591"/>
      </c:lineChart>
      <c:catAx>
        <c:axId val="125318307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53182591"/>
        <c:crosses val="autoZero"/>
        <c:auto val="1"/>
        <c:lblAlgn val="ctr"/>
        <c:lblOffset val="100"/>
        <c:noMultiLvlLbl val="0"/>
      </c:catAx>
      <c:valAx>
        <c:axId val="125318259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5318307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10/1/2024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10/1/2024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459476"/>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RAMYA.K</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312220109</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1477328"/>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Chart 1">
            <a:extLst>
              <a:ext uri="{FF2B5EF4-FFF2-40B4-BE49-F238E27FC236}">
                <a16:creationId xmlns:a16="http://schemas.microsoft.com/office/drawing/2014/main" id="{22111DC9-B8A9-16FA-B40D-827ED33F73E0}"/>
              </a:ext>
            </a:extLst>
          </p:cNvPr>
          <p:cNvGraphicFramePr>
            <a:graphicFrameLocks/>
          </p:cNvGraphicFramePr>
          <p:nvPr>
            <p:extLst>
              <p:ext uri="{D42A27DB-BD31-4B8C-83A1-F6EECF244321}">
                <p14:modId xmlns:p14="http://schemas.microsoft.com/office/powerpoint/2010/main" val="1265960995"/>
              </p:ext>
            </p:extLst>
          </p:nvPr>
        </p:nvGraphicFramePr>
        <p:xfrm>
          <a:off x="1530220" y="2829946"/>
          <a:ext cx="6893769" cy="331089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TotalTime>
  <Words>715</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2024-09-30T16:38:54Z</dcterms:created>
  <dcterms:modified xsi:type="dcterms:W3CDTF">2024-10-01T04:33:20Z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F2D884441A5445529F841632C5F28AC8_13</vt:lpwstr>
  </property>
  <property fmtid="{D5CDD505-2E9C-101B-9397-08002B2CF9AE}" pid="3" name="KSOProductBuildVer">
    <vt:lpwstr>1033-12.2.0.18283</vt:lpwstr>
  </property>
</Properties>
</file>