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0.04888451443569554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76288" y="2901419"/>
            <a:ext cx="9077424" cy="2554545"/>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R</a:t>
            </a:r>
            <a:r>
              <a:rPr b="1" dirty="0" sz="2000" lang="en-US">
                <a:latin typeface="Arial Rounded MT Bold" panose="020F0704030504030204" pitchFamily="34" charset="0"/>
              </a:rPr>
              <a:t>A</a:t>
            </a:r>
            <a:r>
              <a:rPr b="1" dirty="0" sz="2000" lang="en-US">
                <a:latin typeface="Arial Rounded MT Bold" panose="020F0704030504030204" pitchFamily="34" charset="0"/>
              </a:rPr>
              <a:t>M</a:t>
            </a:r>
            <a:r>
              <a:rPr b="1" dirty="0" sz="2000" lang="en-US">
                <a:latin typeface="Arial Rounded MT Bold" panose="020F0704030504030204" pitchFamily="34" charset="0"/>
              </a:rPr>
              <a:t>Y</a:t>
            </a:r>
            <a:r>
              <a:rPr b="1" dirty="0" sz="2000" lang="en-US">
                <a:latin typeface="Arial Rounded MT Bold" panose="020F0704030504030204" pitchFamily="34" charset="0"/>
              </a:rPr>
              <a:t>A</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G</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a:t>
            </a:r>
            <a:r>
              <a:rPr b="1" dirty="0" sz="2000" lang="en-US">
                <a:latin typeface="Arial Rounded MT Bold" panose="020F0704030504030204" pitchFamily="34" charset="0"/>
              </a:rPr>
              <a:t>9</a:t>
            </a:r>
            <a:r>
              <a:rPr b="1" dirty="0" sz="2000" lang="en-US">
                <a:latin typeface="Arial Rounded MT Bold" panose="020F0704030504030204" pitchFamily="34" charset="0"/>
              </a:rPr>
              <a:t>1</a:t>
            </a:r>
            <a:r>
              <a:rPr b="1" dirty="0" sz="2000" lang="en-US">
                <a:latin typeface="Arial Rounded MT Bold" panose="020F0704030504030204" pitchFamily="34" charset="0"/>
              </a:rPr>
              <a:t>0</a:t>
            </a:r>
            <a:r>
              <a:rPr b="1" dirty="0" sz="2000" lang="en-US">
                <a:latin typeface="Arial Rounded MT Bold" panose="020F0704030504030204" pitchFamily="34" charset="0"/>
              </a:rPr>
              <a:t>3</a:t>
            </a:r>
            <a:r>
              <a:rPr b="1" dirty="0" sz="2000" lang="en-US">
                <a:latin typeface="Arial Rounded MT Bold" panose="020F0704030504030204" pitchFamily="34" charset="0"/>
              </a:rPr>
              <a:t>6</a:t>
            </a:r>
            <a:r>
              <a:rPr b="1" dirty="0" sz="2000" lang="en-US">
                <a:latin typeface="Arial Rounded MT Bold" panose="020F0704030504030204" pitchFamily="34" charset="0"/>
              </a:rPr>
              <a:t>0</a:t>
            </a:r>
            <a:r>
              <a:rPr b="1" dirty="0" sz="2000" lang="en-US">
                <a:latin typeface="Arial Rounded MT Bold" panose="020F0704030504030204" pitchFamily="34" charset="0"/>
              </a:rPr>
              <a:t>3</a:t>
            </a:r>
            <a:r>
              <a:rPr b="1" dirty="0" sz="2000" lang="en-US">
                <a:latin typeface="Arial Rounded MT Bold" panose="020F0704030504030204" pitchFamily="34" charset="0"/>
              </a:rPr>
              <a:t>7</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:B.COM(GENERAL)</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t>
            </a:r>
            <a:r>
              <a:rPr b="1" dirty="0" sz="2000" lang="en-US">
                <a:latin typeface="Arial Rounded MT Bold" panose="020F0704030504030204" pitchFamily="34" charset="0"/>
              </a:rPr>
              <a:t>e</a:t>
            </a:r>
            <a:r>
              <a:rPr b="1" dirty="0" sz="2000" lang="en-US">
                <a:latin typeface="Arial Rounded MT Bold" panose="020F0704030504030204" pitchFamily="34" charset="0"/>
              </a:rPr>
              <a:t>e</a:t>
            </a:r>
            <a:r>
              <a:rPr b="1" dirty="0" sz="2000" lang="en-US">
                <a:latin typeface="Arial Rounded MT Bold" panose="020F0704030504030204" pitchFamily="34" charset="0"/>
              </a:rPr>
              <a:t>n</a:t>
            </a:r>
            <a:r>
              <a:rPr b="1" dirty="0" sz="2000" lang="en-US">
                <a:latin typeface="Arial Rounded MT Bold" panose="020F0704030504030204" pitchFamily="34" charset="0"/>
              </a:rPr>
              <a:t> </a:t>
            </a:r>
            <a:r>
              <a:rPr b="1" dirty="0" sz="2000" lang="en-US">
                <a:latin typeface="Arial Rounded MT Bold" panose="020F0704030504030204" pitchFamily="34" charset="0"/>
              </a:rPr>
              <a:t>m</a:t>
            </a:r>
            <a:r>
              <a:rPr b="1" dirty="0" sz="2000" lang="en-US">
                <a:latin typeface="Arial Rounded MT Bold" panose="020F0704030504030204" pitchFamily="34" charset="0"/>
              </a:rPr>
              <a:t>a</a:t>
            </a:r>
            <a:r>
              <a:rPr b="1" dirty="0" sz="2000" lang="en-US">
                <a:latin typeface="Arial Rounded MT Bold" panose="020F0704030504030204" pitchFamily="34" charset="0"/>
              </a:rPr>
              <a:t>r</a:t>
            </a:r>
            <a:r>
              <a:rPr b="1" dirty="0" sz="2000" lang="en-US">
                <a:latin typeface="Arial Rounded MT Bold" panose="020F0704030504030204" pitchFamily="34" charset="0"/>
              </a:rPr>
              <a:t>y</a:t>
            </a:r>
            <a:r>
              <a:rPr b="1" dirty="0" sz="2000" lang="en-US">
                <a:latin typeface="Arial Rounded MT Bold" panose="020F0704030504030204" pitchFamily="34" charset="0"/>
              </a:rPr>
              <a:t>'</a:t>
            </a:r>
            <a:r>
              <a:rPr b="1" dirty="0" sz="2000" lang="en-US">
                <a:latin typeface="Arial Rounded MT Bold" panose="020F0704030504030204" pitchFamily="34" charset="0"/>
              </a:rPr>
              <a:t>s</a:t>
            </a:r>
            <a:r>
              <a:rPr b="1" dirty="0" sz="2000" lang="en-US">
                <a:latin typeface="Arial Rounded MT Bold" panose="020F0704030504030204" pitchFamily="34" charset="0"/>
              </a:rPr>
              <a:t> </a:t>
            </a:r>
            <a:r>
              <a:rPr b="1" dirty="0" sz="2000" lang="en-US">
                <a:latin typeface="Arial Rounded MT Bold" panose="020F0704030504030204" pitchFamily="34" charset="0"/>
              </a:rPr>
              <a:t>College</a:t>
            </a:r>
            <a:r>
              <a:rPr b="1" dirty="0" sz="2000" lang="en-US">
                <a:latin typeface="Arial Rounded MT Bold" panose="020F0704030504030204" pitchFamily="34" charset="0"/>
              </a:rPr>
              <a:t> </a:t>
            </a:r>
            <a:r>
              <a:rPr b="1" dirty="0" sz="2000" lang="en-US">
                <a:latin typeface="Arial Rounded MT Bold" panose="020F0704030504030204" pitchFamily="34" charset="0"/>
              </a:rPr>
              <a:t>f</a:t>
            </a:r>
            <a:r>
              <a:rPr b="1" dirty="0" sz="2000" lang="en-US">
                <a:latin typeface="Arial Rounded MT Bold" panose="020F0704030504030204" pitchFamily="34" charset="0"/>
              </a:rPr>
              <a:t>o</a:t>
            </a:r>
            <a:r>
              <a:rPr b="1" dirty="0" sz="2000" lang="en-US">
                <a:latin typeface="Arial Rounded MT Bold" panose="020F0704030504030204" pitchFamily="34" charset="0"/>
              </a:rPr>
              <a:t>r</a:t>
            </a:r>
            <a:r>
              <a:rPr b="1" dirty="0" sz="2000" lang="en-US">
                <a:latin typeface="Arial Rounded MT Bold" panose="020F0704030504030204" pitchFamily="34" charset="0"/>
              </a:rPr>
              <a:t> </a:t>
            </a:r>
            <a:r>
              <a:rPr b="1" dirty="0" sz="2000" lang="en-US">
                <a:latin typeface="Arial Rounded MT Bold" panose="020F0704030504030204" pitchFamily="34" charset="0"/>
              </a:rPr>
              <a:t>w</a:t>
            </a:r>
            <a:r>
              <a:rPr b="1" dirty="0" sz="2000" lang="en-US">
                <a:latin typeface="Arial Rounded MT Bold" panose="020F0704030504030204" pitchFamily="34" charset="0"/>
              </a:rPr>
              <a:t>o</a:t>
            </a:r>
            <a:r>
              <a:rPr b="1" dirty="0" sz="2000" lang="en-US">
                <a:latin typeface="Arial Rounded MT Bold" panose="020F0704030504030204" pitchFamily="34" charset="0"/>
              </a:rPr>
              <a:t>m</a:t>
            </a:r>
            <a:r>
              <a:rPr b="1" dirty="0" sz="2000" lang="en-US">
                <a:latin typeface="Arial Rounded MT Bold" panose="020F0704030504030204" pitchFamily="34" charset="0"/>
              </a:rPr>
              <a:t>e</a:t>
            </a:r>
            <a:r>
              <a:rPr b="1" dirty="0" sz="2000" lang="en-US">
                <a:latin typeface="Arial Rounded MT Bold" panose="020F0704030504030204" pitchFamily="34" charset="0"/>
              </a:rPr>
              <a:t>n</a:t>
            </a:r>
            <a:endParaRPr altLang="en-US" lang="zh-CN"/>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87"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88"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Janani J</cp:lastModifiedBy>
  <dcterms:created xsi:type="dcterms:W3CDTF">2024-03-29T04:07:22Z</dcterms:created>
  <dcterms:modified xsi:type="dcterms:W3CDTF">2024-09-05T01:11:59Z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9f3a0b93ad90470db4cd1e32b49573a6</vt:lpwstr>
  </property>
</Properties>
</file>