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3450"/>
  <p:notesSz cx="10693400" cy="6013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4169"/>
            <a:ext cx="908939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67532"/>
            <a:ext cx="748538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40538"/>
            <a:ext cx="9624060" cy="962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3093"/>
            <a:ext cx="962406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2508"/>
            <a:ext cx="3421888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4</cp:revision>
  <dcterms:created xsi:type="dcterms:W3CDTF">2024-08-30T08:35:18Z</dcterms:created>
  <dcterms:modified xsi:type="dcterms:W3CDTF">2024-08-30T13:14:06Z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2024-08-30T00:00:00Z</vt:filetime>
  </property>
  <property fmtid="{D5CDD505-2E9C-101B-9397-08002B2CF9AE}" pid="3" name="NXPowerLiteLastOptimized">
    <vt:lpwstr>520058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