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D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31221</a:t>
            </a:r>
            <a:r>
              <a:rPr sz="2400" lang="en-US" smtClean="0"/>
              <a:t>9</a:t>
            </a:r>
            <a:r>
              <a:rPr sz="2400" lang="en-US" smtClean="0"/>
              <a:t>5</a:t>
            </a:r>
            <a:r>
              <a:rPr sz="2400" lang="en-US" smtClean="0"/>
              <a:t>8</a:t>
            </a:r>
            <a:r>
              <a:rPr sz="2400" lang="en-US" smtClean="0"/>
              <a:t>8</a:t>
            </a:r>
            <a:r>
              <a:rPr sz="2400" lang="en-US" smtClean="0"/>
              <a:t>(asunm1</a:t>
            </a:r>
            <a:r>
              <a:rPr sz="2400" lang="en-US" smtClean="0"/>
              <a:t>7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c</a:t>
            </a:r>
            <a:r>
              <a:rPr sz="2400" lang="en-US" smtClean="0"/>
              <a:t>a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1</a:t>
            </a:r>
            <a:r>
              <a:rPr sz="2400" lang="en-US" smtClean="0"/>
              <a:t>7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0</a:t>
            </a:r>
            <a:r>
              <a:rPr sz="2400" lang="en-US" smtClean="0"/>
              <a:t>1</a:t>
            </a:r>
            <a:r>
              <a:rPr sz="2400" lang="en-US" smtClean="0"/>
              <a:t>8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W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2024-09-10T09:17:08Z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b86934a8a2b04e4fa36c798be2660cc9</vt:lpwstr>
  </property>
</Properties>
</file>