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ir\AppData\Roaming\Microsoft\Windows\Network%20Shortcuts\Employee%20Data%20Set%20%7bRAMYA%20III%20BCOM%20(GENERAL)%7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TOTAL WORKING 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Sheet1!$K$2:$K$197</c:f>
              <c:numCache>
                <c:formatCode>General</c:formatCode>
                <c:ptCount val="196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30</c:v>
                </c:pt>
                <c:pt idx="16">
                  <c:v>30</c:v>
                </c:pt>
                <c:pt idx="17">
                  <c:v>30</c:v>
                </c:pt>
                <c:pt idx="18">
                  <c:v>30</c:v>
                </c:pt>
                <c:pt idx="19">
                  <c:v>30</c:v>
                </c:pt>
                <c:pt idx="20">
                  <c:v>30</c:v>
                </c:pt>
                <c:pt idx="21">
                  <c:v>30</c:v>
                </c:pt>
                <c:pt idx="22">
                  <c:v>30</c:v>
                </c:pt>
                <c:pt idx="23">
                  <c:v>30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30</c:v>
                </c:pt>
                <c:pt idx="46">
                  <c:v>30</c:v>
                </c:pt>
                <c:pt idx="47">
                  <c:v>30</c:v>
                </c:pt>
                <c:pt idx="48">
                  <c:v>30</c:v>
                </c:pt>
                <c:pt idx="49">
                  <c:v>30</c:v>
                </c:pt>
                <c:pt idx="50">
                  <c:v>30</c:v>
                </c:pt>
                <c:pt idx="51">
                  <c:v>30</c:v>
                </c:pt>
                <c:pt idx="52">
                  <c:v>30</c:v>
                </c:pt>
                <c:pt idx="53">
                  <c:v>30</c:v>
                </c:pt>
                <c:pt idx="54">
                  <c:v>30</c:v>
                </c:pt>
                <c:pt idx="55">
                  <c:v>30</c:v>
                </c:pt>
                <c:pt idx="56">
                  <c:v>30</c:v>
                </c:pt>
                <c:pt idx="57">
                  <c:v>30</c:v>
                </c:pt>
                <c:pt idx="58">
                  <c:v>30</c:v>
                </c:pt>
                <c:pt idx="59">
                  <c:v>30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30</c:v>
                </c:pt>
                <c:pt idx="64">
                  <c:v>30</c:v>
                </c:pt>
                <c:pt idx="65">
                  <c:v>30</c:v>
                </c:pt>
                <c:pt idx="66">
                  <c:v>30</c:v>
                </c:pt>
                <c:pt idx="67">
                  <c:v>30</c:v>
                </c:pt>
                <c:pt idx="68">
                  <c:v>30</c:v>
                </c:pt>
                <c:pt idx="69">
                  <c:v>30</c:v>
                </c:pt>
                <c:pt idx="70">
                  <c:v>30</c:v>
                </c:pt>
                <c:pt idx="71">
                  <c:v>30</c:v>
                </c:pt>
                <c:pt idx="72">
                  <c:v>30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</c:v>
                </c:pt>
                <c:pt idx="77">
                  <c:v>30</c:v>
                </c:pt>
                <c:pt idx="78">
                  <c:v>30</c:v>
                </c:pt>
                <c:pt idx="79">
                  <c:v>30</c:v>
                </c:pt>
                <c:pt idx="80">
                  <c:v>30</c:v>
                </c:pt>
                <c:pt idx="81">
                  <c:v>30</c:v>
                </c:pt>
                <c:pt idx="82">
                  <c:v>30</c:v>
                </c:pt>
                <c:pt idx="83">
                  <c:v>30</c:v>
                </c:pt>
                <c:pt idx="84">
                  <c:v>30</c:v>
                </c:pt>
                <c:pt idx="85">
                  <c:v>30</c:v>
                </c:pt>
                <c:pt idx="86">
                  <c:v>30</c:v>
                </c:pt>
                <c:pt idx="87">
                  <c:v>30</c:v>
                </c:pt>
                <c:pt idx="88">
                  <c:v>30</c:v>
                </c:pt>
                <c:pt idx="89">
                  <c:v>30</c:v>
                </c:pt>
                <c:pt idx="90">
                  <c:v>30</c:v>
                </c:pt>
                <c:pt idx="91">
                  <c:v>30</c:v>
                </c:pt>
                <c:pt idx="92">
                  <c:v>30</c:v>
                </c:pt>
                <c:pt idx="93">
                  <c:v>30</c:v>
                </c:pt>
                <c:pt idx="94">
                  <c:v>30</c:v>
                </c:pt>
                <c:pt idx="95">
                  <c:v>30</c:v>
                </c:pt>
                <c:pt idx="96">
                  <c:v>30</c:v>
                </c:pt>
                <c:pt idx="97">
                  <c:v>30</c:v>
                </c:pt>
                <c:pt idx="98">
                  <c:v>30</c:v>
                </c:pt>
                <c:pt idx="99">
                  <c:v>30</c:v>
                </c:pt>
                <c:pt idx="100">
                  <c:v>30</c:v>
                </c:pt>
                <c:pt idx="101">
                  <c:v>30</c:v>
                </c:pt>
                <c:pt idx="102">
                  <c:v>30</c:v>
                </c:pt>
                <c:pt idx="103">
                  <c:v>30</c:v>
                </c:pt>
                <c:pt idx="104">
                  <c:v>30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</c:v>
                </c:pt>
                <c:pt idx="112">
                  <c:v>30</c:v>
                </c:pt>
                <c:pt idx="113">
                  <c:v>30</c:v>
                </c:pt>
                <c:pt idx="114">
                  <c:v>30</c:v>
                </c:pt>
                <c:pt idx="115">
                  <c:v>30</c:v>
                </c:pt>
                <c:pt idx="116">
                  <c:v>30</c:v>
                </c:pt>
                <c:pt idx="117">
                  <c:v>30</c:v>
                </c:pt>
                <c:pt idx="118">
                  <c:v>30</c:v>
                </c:pt>
                <c:pt idx="119">
                  <c:v>30</c:v>
                </c:pt>
                <c:pt idx="120">
                  <c:v>30</c:v>
                </c:pt>
                <c:pt idx="121">
                  <c:v>30</c:v>
                </c:pt>
                <c:pt idx="122">
                  <c:v>30</c:v>
                </c:pt>
                <c:pt idx="123">
                  <c:v>30</c:v>
                </c:pt>
                <c:pt idx="124">
                  <c:v>30</c:v>
                </c:pt>
                <c:pt idx="125">
                  <c:v>30</c:v>
                </c:pt>
                <c:pt idx="126">
                  <c:v>30</c:v>
                </c:pt>
                <c:pt idx="127">
                  <c:v>30</c:v>
                </c:pt>
                <c:pt idx="128">
                  <c:v>30</c:v>
                </c:pt>
                <c:pt idx="129">
                  <c:v>30</c:v>
                </c:pt>
                <c:pt idx="130">
                  <c:v>30</c:v>
                </c:pt>
                <c:pt idx="131">
                  <c:v>30</c:v>
                </c:pt>
                <c:pt idx="132">
                  <c:v>30</c:v>
                </c:pt>
                <c:pt idx="133">
                  <c:v>30</c:v>
                </c:pt>
                <c:pt idx="134">
                  <c:v>30</c:v>
                </c:pt>
                <c:pt idx="135">
                  <c:v>30</c:v>
                </c:pt>
                <c:pt idx="136">
                  <c:v>30</c:v>
                </c:pt>
                <c:pt idx="137">
                  <c:v>30</c:v>
                </c:pt>
                <c:pt idx="138">
                  <c:v>30</c:v>
                </c:pt>
                <c:pt idx="139">
                  <c:v>30</c:v>
                </c:pt>
                <c:pt idx="140">
                  <c:v>30</c:v>
                </c:pt>
                <c:pt idx="141">
                  <c:v>30</c:v>
                </c:pt>
                <c:pt idx="142">
                  <c:v>30</c:v>
                </c:pt>
                <c:pt idx="143">
                  <c:v>30</c:v>
                </c:pt>
                <c:pt idx="144">
                  <c:v>30</c:v>
                </c:pt>
                <c:pt idx="145">
                  <c:v>30</c:v>
                </c:pt>
                <c:pt idx="146">
                  <c:v>30</c:v>
                </c:pt>
                <c:pt idx="147">
                  <c:v>30</c:v>
                </c:pt>
                <c:pt idx="148">
                  <c:v>30</c:v>
                </c:pt>
                <c:pt idx="149">
                  <c:v>30</c:v>
                </c:pt>
                <c:pt idx="150">
                  <c:v>30</c:v>
                </c:pt>
                <c:pt idx="151">
                  <c:v>30</c:v>
                </c:pt>
                <c:pt idx="152">
                  <c:v>30</c:v>
                </c:pt>
                <c:pt idx="153">
                  <c:v>30</c:v>
                </c:pt>
                <c:pt idx="154">
                  <c:v>30</c:v>
                </c:pt>
                <c:pt idx="155">
                  <c:v>30</c:v>
                </c:pt>
                <c:pt idx="156">
                  <c:v>30</c:v>
                </c:pt>
                <c:pt idx="157">
                  <c:v>30</c:v>
                </c:pt>
                <c:pt idx="158">
                  <c:v>30</c:v>
                </c:pt>
                <c:pt idx="159">
                  <c:v>30</c:v>
                </c:pt>
                <c:pt idx="160">
                  <c:v>30</c:v>
                </c:pt>
                <c:pt idx="161">
                  <c:v>30</c:v>
                </c:pt>
                <c:pt idx="162">
                  <c:v>30</c:v>
                </c:pt>
                <c:pt idx="163">
                  <c:v>30</c:v>
                </c:pt>
                <c:pt idx="164">
                  <c:v>30</c:v>
                </c:pt>
                <c:pt idx="165">
                  <c:v>30</c:v>
                </c:pt>
                <c:pt idx="166">
                  <c:v>30</c:v>
                </c:pt>
                <c:pt idx="167">
                  <c:v>30</c:v>
                </c:pt>
                <c:pt idx="168">
                  <c:v>30</c:v>
                </c:pt>
                <c:pt idx="169">
                  <c:v>30</c:v>
                </c:pt>
                <c:pt idx="170">
                  <c:v>30</c:v>
                </c:pt>
                <c:pt idx="171">
                  <c:v>30</c:v>
                </c:pt>
                <c:pt idx="172">
                  <c:v>30</c:v>
                </c:pt>
                <c:pt idx="173">
                  <c:v>30</c:v>
                </c:pt>
                <c:pt idx="174">
                  <c:v>30</c:v>
                </c:pt>
                <c:pt idx="175">
                  <c:v>30</c:v>
                </c:pt>
                <c:pt idx="176">
                  <c:v>30</c:v>
                </c:pt>
                <c:pt idx="177">
                  <c:v>30</c:v>
                </c:pt>
                <c:pt idx="178">
                  <c:v>30</c:v>
                </c:pt>
                <c:pt idx="179">
                  <c:v>30</c:v>
                </c:pt>
                <c:pt idx="180">
                  <c:v>30</c:v>
                </c:pt>
                <c:pt idx="181">
                  <c:v>30</c:v>
                </c:pt>
                <c:pt idx="182">
                  <c:v>30</c:v>
                </c:pt>
                <c:pt idx="183">
                  <c:v>30</c:v>
                </c:pt>
                <c:pt idx="184">
                  <c:v>30</c:v>
                </c:pt>
                <c:pt idx="185">
                  <c:v>30</c:v>
                </c:pt>
                <c:pt idx="186">
                  <c:v>30</c:v>
                </c:pt>
                <c:pt idx="187">
                  <c:v>30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30</c:v>
                </c:pt>
                <c:pt idx="193">
                  <c:v>30</c:v>
                </c:pt>
                <c:pt idx="194">
                  <c:v>30</c:v>
                </c:pt>
                <c:pt idx="19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28-4A42-B458-07443F8C1B4C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Sheet1!$L$2:$L$197</c:f>
              <c:numCache>
                <c:formatCode>General</c:formatCode>
                <c:ptCount val="196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28</c:v>
                </c:pt>
                <c:pt idx="9">
                  <c:v>28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28</c:v>
                </c:pt>
                <c:pt idx="16">
                  <c:v>28</c:v>
                </c:pt>
                <c:pt idx="17">
                  <c:v>28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28</c:v>
                </c:pt>
                <c:pt idx="22">
                  <c:v>28</c:v>
                </c:pt>
                <c:pt idx="23">
                  <c:v>28</c:v>
                </c:pt>
                <c:pt idx="24">
                  <c:v>28</c:v>
                </c:pt>
                <c:pt idx="25">
                  <c:v>28</c:v>
                </c:pt>
                <c:pt idx="26">
                  <c:v>28</c:v>
                </c:pt>
                <c:pt idx="27">
                  <c:v>28</c:v>
                </c:pt>
                <c:pt idx="28">
                  <c:v>28</c:v>
                </c:pt>
                <c:pt idx="29">
                  <c:v>28</c:v>
                </c:pt>
                <c:pt idx="30">
                  <c:v>28</c:v>
                </c:pt>
                <c:pt idx="31">
                  <c:v>28</c:v>
                </c:pt>
                <c:pt idx="32">
                  <c:v>28</c:v>
                </c:pt>
                <c:pt idx="33">
                  <c:v>28</c:v>
                </c:pt>
                <c:pt idx="34">
                  <c:v>28</c:v>
                </c:pt>
                <c:pt idx="35">
                  <c:v>28</c:v>
                </c:pt>
                <c:pt idx="36">
                  <c:v>28</c:v>
                </c:pt>
                <c:pt idx="37">
                  <c:v>28</c:v>
                </c:pt>
                <c:pt idx="38">
                  <c:v>28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28</c:v>
                </c:pt>
                <c:pt idx="44">
                  <c:v>28</c:v>
                </c:pt>
                <c:pt idx="45">
                  <c:v>28</c:v>
                </c:pt>
                <c:pt idx="46">
                  <c:v>28</c:v>
                </c:pt>
                <c:pt idx="47">
                  <c:v>28</c:v>
                </c:pt>
                <c:pt idx="48">
                  <c:v>28</c:v>
                </c:pt>
                <c:pt idx="49">
                  <c:v>28</c:v>
                </c:pt>
                <c:pt idx="50">
                  <c:v>28</c:v>
                </c:pt>
                <c:pt idx="51">
                  <c:v>28</c:v>
                </c:pt>
                <c:pt idx="52">
                  <c:v>28</c:v>
                </c:pt>
                <c:pt idx="53">
                  <c:v>28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28</c:v>
                </c:pt>
                <c:pt idx="63">
                  <c:v>28</c:v>
                </c:pt>
                <c:pt idx="64">
                  <c:v>28</c:v>
                </c:pt>
                <c:pt idx="65">
                  <c:v>28</c:v>
                </c:pt>
                <c:pt idx="66">
                  <c:v>28</c:v>
                </c:pt>
                <c:pt idx="67">
                  <c:v>28</c:v>
                </c:pt>
                <c:pt idx="68">
                  <c:v>28</c:v>
                </c:pt>
                <c:pt idx="69">
                  <c:v>28</c:v>
                </c:pt>
                <c:pt idx="70">
                  <c:v>28</c:v>
                </c:pt>
                <c:pt idx="71">
                  <c:v>28</c:v>
                </c:pt>
                <c:pt idx="72">
                  <c:v>28</c:v>
                </c:pt>
                <c:pt idx="73">
                  <c:v>28</c:v>
                </c:pt>
                <c:pt idx="74">
                  <c:v>28</c:v>
                </c:pt>
                <c:pt idx="75">
                  <c:v>28</c:v>
                </c:pt>
                <c:pt idx="76">
                  <c:v>28</c:v>
                </c:pt>
                <c:pt idx="77">
                  <c:v>28</c:v>
                </c:pt>
                <c:pt idx="78">
                  <c:v>28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28</c:v>
                </c:pt>
                <c:pt idx="83">
                  <c:v>28</c:v>
                </c:pt>
                <c:pt idx="84">
                  <c:v>28</c:v>
                </c:pt>
                <c:pt idx="85">
                  <c:v>28</c:v>
                </c:pt>
                <c:pt idx="86">
                  <c:v>28</c:v>
                </c:pt>
                <c:pt idx="87">
                  <c:v>28</c:v>
                </c:pt>
                <c:pt idx="88">
                  <c:v>28</c:v>
                </c:pt>
                <c:pt idx="89">
                  <c:v>28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  <c:pt idx="94">
                  <c:v>28</c:v>
                </c:pt>
                <c:pt idx="95">
                  <c:v>28</c:v>
                </c:pt>
                <c:pt idx="96">
                  <c:v>28</c:v>
                </c:pt>
                <c:pt idx="97">
                  <c:v>28</c:v>
                </c:pt>
                <c:pt idx="98">
                  <c:v>28</c:v>
                </c:pt>
                <c:pt idx="99">
                  <c:v>28</c:v>
                </c:pt>
                <c:pt idx="100">
                  <c:v>28</c:v>
                </c:pt>
                <c:pt idx="101">
                  <c:v>28</c:v>
                </c:pt>
                <c:pt idx="102">
                  <c:v>28</c:v>
                </c:pt>
                <c:pt idx="103">
                  <c:v>28</c:v>
                </c:pt>
                <c:pt idx="104">
                  <c:v>28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28</c:v>
                </c:pt>
                <c:pt idx="110">
                  <c:v>28</c:v>
                </c:pt>
                <c:pt idx="111">
                  <c:v>28</c:v>
                </c:pt>
                <c:pt idx="112">
                  <c:v>28</c:v>
                </c:pt>
                <c:pt idx="113">
                  <c:v>28</c:v>
                </c:pt>
                <c:pt idx="114">
                  <c:v>28</c:v>
                </c:pt>
                <c:pt idx="115">
                  <c:v>28</c:v>
                </c:pt>
                <c:pt idx="116">
                  <c:v>28</c:v>
                </c:pt>
                <c:pt idx="117">
                  <c:v>28</c:v>
                </c:pt>
                <c:pt idx="118">
                  <c:v>28</c:v>
                </c:pt>
                <c:pt idx="119">
                  <c:v>28</c:v>
                </c:pt>
                <c:pt idx="120">
                  <c:v>28</c:v>
                </c:pt>
                <c:pt idx="121">
                  <c:v>28</c:v>
                </c:pt>
                <c:pt idx="122">
                  <c:v>28</c:v>
                </c:pt>
                <c:pt idx="123">
                  <c:v>28</c:v>
                </c:pt>
                <c:pt idx="124">
                  <c:v>28</c:v>
                </c:pt>
                <c:pt idx="125">
                  <c:v>28</c:v>
                </c:pt>
                <c:pt idx="126">
                  <c:v>28</c:v>
                </c:pt>
                <c:pt idx="127">
                  <c:v>28</c:v>
                </c:pt>
                <c:pt idx="128">
                  <c:v>28</c:v>
                </c:pt>
                <c:pt idx="129">
                  <c:v>28</c:v>
                </c:pt>
                <c:pt idx="130">
                  <c:v>28</c:v>
                </c:pt>
                <c:pt idx="131">
                  <c:v>28</c:v>
                </c:pt>
                <c:pt idx="132">
                  <c:v>28</c:v>
                </c:pt>
                <c:pt idx="133">
                  <c:v>28</c:v>
                </c:pt>
                <c:pt idx="134">
                  <c:v>28</c:v>
                </c:pt>
                <c:pt idx="135">
                  <c:v>28</c:v>
                </c:pt>
                <c:pt idx="136">
                  <c:v>28</c:v>
                </c:pt>
                <c:pt idx="137">
                  <c:v>28</c:v>
                </c:pt>
                <c:pt idx="138">
                  <c:v>28</c:v>
                </c:pt>
                <c:pt idx="139">
                  <c:v>28</c:v>
                </c:pt>
                <c:pt idx="140">
                  <c:v>28</c:v>
                </c:pt>
                <c:pt idx="141">
                  <c:v>28</c:v>
                </c:pt>
                <c:pt idx="142">
                  <c:v>28</c:v>
                </c:pt>
                <c:pt idx="143">
                  <c:v>28</c:v>
                </c:pt>
                <c:pt idx="144">
                  <c:v>28</c:v>
                </c:pt>
                <c:pt idx="145">
                  <c:v>28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28</c:v>
                </c:pt>
                <c:pt idx="150">
                  <c:v>28</c:v>
                </c:pt>
                <c:pt idx="151">
                  <c:v>28</c:v>
                </c:pt>
                <c:pt idx="152">
                  <c:v>28</c:v>
                </c:pt>
                <c:pt idx="153">
                  <c:v>28</c:v>
                </c:pt>
                <c:pt idx="154">
                  <c:v>28</c:v>
                </c:pt>
                <c:pt idx="155">
                  <c:v>28</c:v>
                </c:pt>
                <c:pt idx="156">
                  <c:v>28</c:v>
                </c:pt>
                <c:pt idx="157">
                  <c:v>28</c:v>
                </c:pt>
                <c:pt idx="158">
                  <c:v>28</c:v>
                </c:pt>
                <c:pt idx="159">
                  <c:v>28</c:v>
                </c:pt>
                <c:pt idx="160">
                  <c:v>28</c:v>
                </c:pt>
                <c:pt idx="161">
                  <c:v>28</c:v>
                </c:pt>
                <c:pt idx="162">
                  <c:v>28</c:v>
                </c:pt>
                <c:pt idx="163">
                  <c:v>28</c:v>
                </c:pt>
                <c:pt idx="164">
                  <c:v>28</c:v>
                </c:pt>
                <c:pt idx="165">
                  <c:v>28</c:v>
                </c:pt>
                <c:pt idx="166">
                  <c:v>28</c:v>
                </c:pt>
                <c:pt idx="167">
                  <c:v>28</c:v>
                </c:pt>
                <c:pt idx="168">
                  <c:v>28</c:v>
                </c:pt>
                <c:pt idx="169">
                  <c:v>28</c:v>
                </c:pt>
                <c:pt idx="170">
                  <c:v>28</c:v>
                </c:pt>
                <c:pt idx="171">
                  <c:v>28</c:v>
                </c:pt>
                <c:pt idx="172">
                  <c:v>28</c:v>
                </c:pt>
                <c:pt idx="173">
                  <c:v>28</c:v>
                </c:pt>
                <c:pt idx="174">
                  <c:v>28</c:v>
                </c:pt>
                <c:pt idx="175">
                  <c:v>28</c:v>
                </c:pt>
                <c:pt idx="176">
                  <c:v>28</c:v>
                </c:pt>
                <c:pt idx="177">
                  <c:v>28</c:v>
                </c:pt>
                <c:pt idx="178">
                  <c:v>28</c:v>
                </c:pt>
                <c:pt idx="179">
                  <c:v>28</c:v>
                </c:pt>
                <c:pt idx="180">
                  <c:v>28</c:v>
                </c:pt>
                <c:pt idx="181">
                  <c:v>28</c:v>
                </c:pt>
                <c:pt idx="182">
                  <c:v>28</c:v>
                </c:pt>
                <c:pt idx="183">
                  <c:v>28</c:v>
                </c:pt>
                <c:pt idx="184">
                  <c:v>28</c:v>
                </c:pt>
                <c:pt idx="185">
                  <c:v>28</c:v>
                </c:pt>
                <c:pt idx="186">
                  <c:v>28</c:v>
                </c:pt>
                <c:pt idx="187">
                  <c:v>28</c:v>
                </c:pt>
                <c:pt idx="188">
                  <c:v>28</c:v>
                </c:pt>
                <c:pt idx="189">
                  <c:v>28</c:v>
                </c:pt>
                <c:pt idx="190">
                  <c:v>28</c:v>
                </c:pt>
                <c:pt idx="191">
                  <c:v>28</c:v>
                </c:pt>
                <c:pt idx="192">
                  <c:v>28</c:v>
                </c:pt>
                <c:pt idx="193">
                  <c:v>28</c:v>
                </c:pt>
                <c:pt idx="194">
                  <c:v>28</c:v>
                </c:pt>
                <c:pt idx="195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28-4A42-B458-07443F8C1B4C}"/>
            </c:ext>
          </c:extLst>
        </c:ser>
        <c:ser>
          <c:idx val="2"/>
          <c:order val="2"/>
          <c:tx>
            <c:strRef>
              <c:f>Sheet1!$M$1</c:f>
              <c:strCache>
                <c:ptCount val="1"/>
                <c:pt idx="0">
                  <c:v>ABSENT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Sheet1!$M$2:$M$197</c:f>
              <c:numCache>
                <c:formatCode>General</c:formatCode>
                <c:ptCount val="196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2</c:v>
                </c:pt>
                <c:pt idx="117">
                  <c:v>2</c:v>
                </c:pt>
                <c:pt idx="118">
                  <c:v>2</c:v>
                </c:pt>
                <c:pt idx="119">
                  <c:v>2</c:v>
                </c:pt>
                <c:pt idx="120">
                  <c:v>2</c:v>
                </c:pt>
                <c:pt idx="121">
                  <c:v>2</c:v>
                </c:pt>
                <c:pt idx="122">
                  <c:v>2</c:v>
                </c:pt>
                <c:pt idx="123">
                  <c:v>2</c:v>
                </c:pt>
                <c:pt idx="124">
                  <c:v>2</c:v>
                </c:pt>
                <c:pt idx="125">
                  <c:v>2</c:v>
                </c:pt>
                <c:pt idx="126">
                  <c:v>2</c:v>
                </c:pt>
                <c:pt idx="127">
                  <c:v>2</c:v>
                </c:pt>
                <c:pt idx="128">
                  <c:v>2</c:v>
                </c:pt>
                <c:pt idx="129">
                  <c:v>2</c:v>
                </c:pt>
                <c:pt idx="130">
                  <c:v>2</c:v>
                </c:pt>
                <c:pt idx="131">
                  <c:v>2</c:v>
                </c:pt>
                <c:pt idx="132">
                  <c:v>2</c:v>
                </c:pt>
                <c:pt idx="133">
                  <c:v>2</c:v>
                </c:pt>
                <c:pt idx="134">
                  <c:v>2</c:v>
                </c:pt>
                <c:pt idx="135">
                  <c:v>2</c:v>
                </c:pt>
                <c:pt idx="136">
                  <c:v>2</c:v>
                </c:pt>
                <c:pt idx="137">
                  <c:v>2</c:v>
                </c:pt>
                <c:pt idx="138">
                  <c:v>2</c:v>
                </c:pt>
                <c:pt idx="139">
                  <c:v>2</c:v>
                </c:pt>
                <c:pt idx="140">
                  <c:v>2</c:v>
                </c:pt>
                <c:pt idx="141">
                  <c:v>2</c:v>
                </c:pt>
                <c:pt idx="142">
                  <c:v>2</c:v>
                </c:pt>
                <c:pt idx="143">
                  <c:v>2</c:v>
                </c:pt>
                <c:pt idx="144">
                  <c:v>2</c:v>
                </c:pt>
                <c:pt idx="145">
                  <c:v>2</c:v>
                </c:pt>
                <c:pt idx="146">
                  <c:v>2</c:v>
                </c:pt>
                <c:pt idx="147">
                  <c:v>2</c:v>
                </c:pt>
                <c:pt idx="148">
                  <c:v>2</c:v>
                </c:pt>
                <c:pt idx="149">
                  <c:v>2</c:v>
                </c:pt>
                <c:pt idx="150">
                  <c:v>2</c:v>
                </c:pt>
                <c:pt idx="151">
                  <c:v>2</c:v>
                </c:pt>
                <c:pt idx="152">
                  <c:v>2</c:v>
                </c:pt>
                <c:pt idx="153">
                  <c:v>2</c:v>
                </c:pt>
                <c:pt idx="154">
                  <c:v>2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2</c:v>
                </c:pt>
                <c:pt idx="159">
                  <c:v>2</c:v>
                </c:pt>
                <c:pt idx="160">
                  <c:v>2</c:v>
                </c:pt>
                <c:pt idx="161">
                  <c:v>2</c:v>
                </c:pt>
                <c:pt idx="162">
                  <c:v>2</c:v>
                </c:pt>
                <c:pt idx="163">
                  <c:v>2</c:v>
                </c:pt>
                <c:pt idx="164">
                  <c:v>2</c:v>
                </c:pt>
                <c:pt idx="165">
                  <c:v>2</c:v>
                </c:pt>
                <c:pt idx="166">
                  <c:v>2</c:v>
                </c:pt>
                <c:pt idx="167">
                  <c:v>2</c:v>
                </c:pt>
                <c:pt idx="168">
                  <c:v>2</c:v>
                </c:pt>
                <c:pt idx="169">
                  <c:v>2</c:v>
                </c:pt>
                <c:pt idx="170">
                  <c:v>2</c:v>
                </c:pt>
                <c:pt idx="171">
                  <c:v>2</c:v>
                </c:pt>
                <c:pt idx="172">
                  <c:v>2</c:v>
                </c:pt>
                <c:pt idx="173">
                  <c:v>2</c:v>
                </c:pt>
                <c:pt idx="174">
                  <c:v>2</c:v>
                </c:pt>
                <c:pt idx="175">
                  <c:v>2</c:v>
                </c:pt>
                <c:pt idx="176">
                  <c:v>2</c:v>
                </c:pt>
                <c:pt idx="177">
                  <c:v>2</c:v>
                </c:pt>
                <c:pt idx="178">
                  <c:v>2</c:v>
                </c:pt>
                <c:pt idx="179">
                  <c:v>2</c:v>
                </c:pt>
                <c:pt idx="180">
                  <c:v>2</c:v>
                </c:pt>
                <c:pt idx="181">
                  <c:v>2</c:v>
                </c:pt>
                <c:pt idx="182">
                  <c:v>2</c:v>
                </c:pt>
                <c:pt idx="183">
                  <c:v>2</c:v>
                </c:pt>
                <c:pt idx="184">
                  <c:v>2</c:v>
                </c:pt>
                <c:pt idx="185">
                  <c:v>2</c:v>
                </c:pt>
                <c:pt idx="186">
                  <c:v>2</c:v>
                </c:pt>
                <c:pt idx="187">
                  <c:v>2</c:v>
                </c:pt>
                <c:pt idx="188">
                  <c:v>2</c:v>
                </c:pt>
                <c:pt idx="189">
                  <c:v>2</c:v>
                </c:pt>
                <c:pt idx="190">
                  <c:v>2</c:v>
                </c:pt>
                <c:pt idx="191">
                  <c:v>2</c:v>
                </c:pt>
                <c:pt idx="192">
                  <c:v>2</c:v>
                </c:pt>
                <c:pt idx="193">
                  <c:v>2</c:v>
                </c:pt>
                <c:pt idx="194">
                  <c:v>2</c:v>
                </c:pt>
                <c:pt idx="19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28-4A42-B458-07443F8C1B4C}"/>
            </c:ext>
          </c:extLst>
        </c:ser>
        <c:ser>
          <c:idx val="3"/>
          <c:order val="3"/>
          <c:tx>
            <c:strRef>
              <c:f>Sheet1!$N$1</c:f>
              <c:strCache>
                <c:ptCount val="1"/>
                <c:pt idx="0">
                  <c:v>NET SALARY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Sheet1!$N$2:$N$197</c:f>
              <c:numCache>
                <c:formatCode>General</c:formatCode>
                <c:ptCount val="196"/>
                <c:pt idx="0">
                  <c:v>98437.453333333338</c:v>
                </c:pt>
                <c:pt idx="1">
                  <c:v>82470.070666666652</c:v>
                </c:pt>
                <c:pt idx="2">
                  <c:v>80153.948000000004</c:v>
                </c:pt>
                <c:pt idx="3">
                  <c:v>86919.784</c:v>
                </c:pt>
                <c:pt idx="4">
                  <c:v>53201.885333333332</c:v>
                </c:pt>
                <c:pt idx="5">
                  <c:v>111044.41600000001</c:v>
                </c:pt>
                <c:pt idx="6">
                  <c:v>97815.788</c:v>
                </c:pt>
                <c:pt idx="7">
                  <c:v>61616.034666666659</c:v>
                </c:pt>
                <c:pt idx="8">
                  <c:v>69327.075999999986</c:v>
                </c:pt>
                <c:pt idx="9">
                  <c:v>64381.818666666666</c:v>
                </c:pt>
                <c:pt idx="10">
                  <c:v>39493.430666666667</c:v>
                </c:pt>
                <c:pt idx="11">
                  <c:v>106796.84400000001</c:v>
                </c:pt>
                <c:pt idx="12">
                  <c:v>64579.993333333347</c:v>
                </c:pt>
                <c:pt idx="13">
                  <c:v>57133.309333333331</c:v>
                </c:pt>
                <c:pt idx="14">
                  <c:v>50527.913333333338</c:v>
                </c:pt>
                <c:pt idx="15">
                  <c:v>35375.526666666665</c:v>
                </c:pt>
                <c:pt idx="16">
                  <c:v>37305.072</c:v>
                </c:pt>
                <c:pt idx="17">
                  <c:v>65252.497333333333</c:v>
                </c:pt>
                <c:pt idx="18">
                  <c:v>49232.054666666663</c:v>
                </c:pt>
                <c:pt idx="19">
                  <c:v>46956.083999999995</c:v>
                </c:pt>
                <c:pt idx="20">
                  <c:v>49432.740000000005</c:v>
                </c:pt>
                <c:pt idx="21">
                  <c:v>58049.105333333326</c:v>
                </c:pt>
                <c:pt idx="22">
                  <c:v>40440.605333333333</c:v>
                </c:pt>
                <c:pt idx="23">
                  <c:v>66799.590666666671</c:v>
                </c:pt>
                <c:pt idx="24">
                  <c:v>73584.214666666667</c:v>
                </c:pt>
                <c:pt idx="25">
                  <c:v>57861.776000000005</c:v>
                </c:pt>
                <c:pt idx="26">
                  <c:v>83711.021333333338</c:v>
                </c:pt>
                <c:pt idx="27">
                  <c:v>97379.370666666669</c:v>
                </c:pt>
                <c:pt idx="28">
                  <c:v>48763.204000000005</c:v>
                </c:pt>
                <c:pt idx="29">
                  <c:v>84651.158666666655</c:v>
                </c:pt>
                <c:pt idx="30">
                  <c:v>84825.36533333335</c:v>
                </c:pt>
                <c:pt idx="31">
                  <c:v>71232.410666666678</c:v>
                </c:pt>
                <c:pt idx="32">
                  <c:v>68469.687999999995</c:v>
                </c:pt>
                <c:pt idx="33">
                  <c:v>0</c:v>
                </c:pt>
                <c:pt idx="34">
                  <c:v>47086.162666666671</c:v>
                </c:pt>
                <c:pt idx="35">
                  <c:v>50352.642666666667</c:v>
                </c:pt>
                <c:pt idx="36">
                  <c:v>106041.81466666667</c:v>
                </c:pt>
                <c:pt idx="37">
                  <c:v>103512.59333333334</c:v>
                </c:pt>
                <c:pt idx="38">
                  <c:v>93679.88933333334</c:v>
                </c:pt>
                <c:pt idx="39">
                  <c:v>64552.497333333333</c:v>
                </c:pt>
                <c:pt idx="40">
                  <c:v>107044.96133333334</c:v>
                </c:pt>
                <c:pt idx="41">
                  <c:v>80786.496000000014</c:v>
                </c:pt>
                <c:pt idx="42">
                  <c:v>29094.585333333333</c:v>
                </c:pt>
                <c:pt idx="43">
                  <c:v>74824.792000000001</c:v>
                </c:pt>
                <c:pt idx="44">
                  <c:v>50352.642666666667</c:v>
                </c:pt>
                <c:pt idx="45">
                  <c:v>55006.858666666667</c:v>
                </c:pt>
                <c:pt idx="46">
                  <c:v>59318.681333333334</c:v>
                </c:pt>
                <c:pt idx="47">
                  <c:v>53591.393333333333</c:v>
                </c:pt>
                <c:pt idx="48">
                  <c:v>63296.930666666667</c:v>
                </c:pt>
                <c:pt idx="49">
                  <c:v>41443.518666666663</c:v>
                </c:pt>
                <c:pt idx="50">
                  <c:v>38036.637333333332</c:v>
                </c:pt>
                <c:pt idx="51">
                  <c:v>96071.81733333334</c:v>
                </c:pt>
                <c:pt idx="52">
                  <c:v>64269.706666666658</c:v>
                </c:pt>
                <c:pt idx="53">
                  <c:v>74263.177333333326</c:v>
                </c:pt>
                <c:pt idx="54">
                  <c:v>33547.378666666671</c:v>
                </c:pt>
                <c:pt idx="55">
                  <c:v>108983.12133333333</c:v>
                </c:pt>
                <c:pt idx="56">
                  <c:v>79758.494666666666</c:v>
                </c:pt>
                <c:pt idx="57">
                  <c:v>37054.098666666665</c:v>
                </c:pt>
                <c:pt idx="58">
                  <c:v>35875.690666666669</c:v>
                </c:pt>
                <c:pt idx="59">
                  <c:v>47465.161333333337</c:v>
                </c:pt>
                <c:pt idx="60">
                  <c:v>0</c:v>
                </c:pt>
                <c:pt idx="61">
                  <c:v>34871.480000000003</c:v>
                </c:pt>
                <c:pt idx="62">
                  <c:v>68018.449333333338</c:v>
                </c:pt>
                <c:pt idx="63">
                  <c:v>28973.009333333328</c:v>
                </c:pt>
                <c:pt idx="64">
                  <c:v>59458.373333333337</c:v>
                </c:pt>
                <c:pt idx="65">
                  <c:v>55471.901333333335</c:v>
                </c:pt>
                <c:pt idx="66">
                  <c:v>79111.909333333329</c:v>
                </c:pt>
                <c:pt idx="67">
                  <c:v>64453.498666666681</c:v>
                </c:pt>
                <c:pt idx="68">
                  <c:v>92818.861333333334</c:v>
                </c:pt>
                <c:pt idx="69">
                  <c:v>62407.790666666675</c:v>
                </c:pt>
                <c:pt idx="70">
                  <c:v>106164.38933333334</c:v>
                </c:pt>
                <c:pt idx="71">
                  <c:v>80190.702666666664</c:v>
                </c:pt>
                <c:pt idx="72">
                  <c:v>47754.345333333331</c:v>
                </c:pt>
                <c:pt idx="73">
                  <c:v>0</c:v>
                </c:pt>
                <c:pt idx="74">
                  <c:v>63427.373333333337</c:v>
                </c:pt>
                <c:pt idx="75">
                  <c:v>106834.868</c:v>
                </c:pt>
                <c:pt idx="76">
                  <c:v>61319.085333333336</c:v>
                </c:pt>
                <c:pt idx="77">
                  <c:v>77645.820000000007</c:v>
                </c:pt>
                <c:pt idx="78">
                  <c:v>99656.797333333336</c:v>
                </c:pt>
                <c:pt idx="79">
                  <c:v>77836.733333333337</c:v>
                </c:pt>
                <c:pt idx="80">
                  <c:v>26582.415999999997</c:v>
                </c:pt>
                <c:pt idx="81">
                  <c:v>30046.006666666668</c:v>
                </c:pt>
                <c:pt idx="82">
                  <c:v>105136.25733333334</c:v>
                </c:pt>
                <c:pt idx="83">
                  <c:v>99967.093333333338</c:v>
                </c:pt>
                <c:pt idx="84">
                  <c:v>75316.024000000005</c:v>
                </c:pt>
                <c:pt idx="85">
                  <c:v>70444.201333333331</c:v>
                </c:pt>
                <c:pt idx="86">
                  <c:v>80788.008000000002</c:v>
                </c:pt>
                <c:pt idx="87">
                  <c:v>78689.286666666667</c:v>
                </c:pt>
                <c:pt idx="88">
                  <c:v>85535.370666666669</c:v>
                </c:pt>
                <c:pt idx="89">
                  <c:v>94441.535999999993</c:v>
                </c:pt>
                <c:pt idx="90">
                  <c:v>74824.792000000001</c:v>
                </c:pt>
                <c:pt idx="91">
                  <c:v>97102.973333333328</c:v>
                </c:pt>
                <c:pt idx="92">
                  <c:v>93038.09199999999</c:v>
                </c:pt>
                <c:pt idx="93">
                  <c:v>44205.112000000001</c:v>
                </c:pt>
                <c:pt idx="94">
                  <c:v>65939.496000000014</c:v>
                </c:pt>
                <c:pt idx="95">
                  <c:v>70684.824000000008</c:v>
                </c:pt>
                <c:pt idx="96">
                  <c:v>67035.322666666674</c:v>
                </c:pt>
                <c:pt idx="97">
                  <c:v>39139.062666666665</c:v>
                </c:pt>
                <c:pt idx="98">
                  <c:v>62134.40800000001</c:v>
                </c:pt>
                <c:pt idx="99">
                  <c:v>71803.760000000009</c:v>
                </c:pt>
                <c:pt idx="100">
                  <c:v>55307.644</c:v>
                </c:pt>
                <c:pt idx="101">
                  <c:v>105259.728</c:v>
                </c:pt>
                <c:pt idx="102">
                  <c:v>41855.641333333333</c:v>
                </c:pt>
                <c:pt idx="103">
                  <c:v>107511.95466666667</c:v>
                </c:pt>
                <c:pt idx="104">
                  <c:v>103646.51733333332</c:v>
                </c:pt>
                <c:pt idx="105">
                  <c:v>70909.990666666679</c:v>
                </c:pt>
                <c:pt idx="106">
                  <c:v>39350.98533333333</c:v>
                </c:pt>
                <c:pt idx="107">
                  <c:v>66613.278666666665</c:v>
                </c:pt>
                <c:pt idx="108">
                  <c:v>46587.464</c:v>
                </c:pt>
                <c:pt idx="109">
                  <c:v>0</c:v>
                </c:pt>
                <c:pt idx="110">
                  <c:v>34591.293333333328</c:v>
                </c:pt>
                <c:pt idx="111">
                  <c:v>0</c:v>
                </c:pt>
                <c:pt idx="112">
                  <c:v>0</c:v>
                </c:pt>
                <c:pt idx="113">
                  <c:v>84825.36533333335</c:v>
                </c:pt>
                <c:pt idx="114">
                  <c:v>83849.51866666667</c:v>
                </c:pt>
                <c:pt idx="115">
                  <c:v>0</c:v>
                </c:pt>
                <c:pt idx="116">
                  <c:v>64295.317333333332</c:v>
                </c:pt>
                <c:pt idx="117">
                  <c:v>99656.797333333336</c:v>
                </c:pt>
                <c:pt idx="118">
                  <c:v>83711.021333333338</c:v>
                </c:pt>
                <c:pt idx="119">
                  <c:v>103814.17199999999</c:v>
                </c:pt>
                <c:pt idx="120">
                  <c:v>63124.926666666681</c:v>
                </c:pt>
                <c:pt idx="121">
                  <c:v>104361.124</c:v>
                </c:pt>
                <c:pt idx="122">
                  <c:v>37131.957333333332</c:v>
                </c:pt>
                <c:pt idx="123">
                  <c:v>83840.707999999999</c:v>
                </c:pt>
                <c:pt idx="124">
                  <c:v>104361.124</c:v>
                </c:pt>
                <c:pt idx="125">
                  <c:v>67987.014666666655</c:v>
                </c:pt>
                <c:pt idx="126">
                  <c:v>67035.322666666674</c:v>
                </c:pt>
                <c:pt idx="127">
                  <c:v>82610.425333333333</c:v>
                </c:pt>
                <c:pt idx="128">
                  <c:v>34111.074666666667</c:v>
                </c:pt>
                <c:pt idx="129">
                  <c:v>89557.085333333336</c:v>
                </c:pt>
                <c:pt idx="130">
                  <c:v>89299.373333333337</c:v>
                </c:pt>
                <c:pt idx="131">
                  <c:v>71216.898666666675</c:v>
                </c:pt>
                <c:pt idx="132">
                  <c:v>0</c:v>
                </c:pt>
                <c:pt idx="133">
                  <c:v>92830.061333333331</c:v>
                </c:pt>
                <c:pt idx="134">
                  <c:v>82165.691999999995</c:v>
                </c:pt>
                <c:pt idx="135">
                  <c:v>41484.109333333334</c:v>
                </c:pt>
                <c:pt idx="136">
                  <c:v>37748.937333333335</c:v>
                </c:pt>
                <c:pt idx="137">
                  <c:v>86180.341333333345</c:v>
                </c:pt>
                <c:pt idx="138">
                  <c:v>63474.646666666667</c:v>
                </c:pt>
                <c:pt idx="139">
                  <c:v>69929.673333333325</c:v>
                </c:pt>
                <c:pt idx="140">
                  <c:v>0</c:v>
                </c:pt>
                <c:pt idx="141">
                  <c:v>82776.483999999997</c:v>
                </c:pt>
                <c:pt idx="142">
                  <c:v>90118.494666666666</c:v>
                </c:pt>
                <c:pt idx="143">
                  <c:v>67129.860000000015</c:v>
                </c:pt>
                <c:pt idx="144">
                  <c:v>29158.490666666672</c:v>
                </c:pt>
                <c:pt idx="145">
                  <c:v>102706.212</c:v>
                </c:pt>
                <c:pt idx="146">
                  <c:v>35375.526666666665</c:v>
                </c:pt>
                <c:pt idx="147">
                  <c:v>30829.176000000003</c:v>
                </c:pt>
                <c:pt idx="148">
                  <c:v>30330.421333333335</c:v>
                </c:pt>
                <c:pt idx="149">
                  <c:v>76437.937333333335</c:v>
                </c:pt>
                <c:pt idx="150">
                  <c:v>101614.58533333334</c:v>
                </c:pt>
                <c:pt idx="151">
                  <c:v>83631.454666666672</c:v>
                </c:pt>
                <c:pt idx="152">
                  <c:v>59217.265333333336</c:v>
                </c:pt>
                <c:pt idx="153">
                  <c:v>99554.62533333333</c:v>
                </c:pt>
                <c:pt idx="154">
                  <c:v>93729.281333333332</c:v>
                </c:pt>
                <c:pt idx="155">
                  <c:v>44470.486666666664</c:v>
                </c:pt>
                <c:pt idx="156">
                  <c:v>26582.415999999997</c:v>
                </c:pt>
                <c:pt idx="157">
                  <c:v>0</c:v>
                </c:pt>
                <c:pt idx="158">
                  <c:v>36899.79066666666</c:v>
                </c:pt>
                <c:pt idx="159">
                  <c:v>88682.626666666663</c:v>
                </c:pt>
                <c:pt idx="160">
                  <c:v>65113.16</c:v>
                </c:pt>
                <c:pt idx="161">
                  <c:v>78958.954666666672</c:v>
                </c:pt>
                <c:pt idx="162">
                  <c:v>34100.509333333335</c:v>
                </c:pt>
                <c:pt idx="163">
                  <c:v>57576.185333333335</c:v>
                </c:pt>
                <c:pt idx="164">
                  <c:v>0</c:v>
                </c:pt>
                <c:pt idx="165">
                  <c:v>82530.074666666667</c:v>
                </c:pt>
                <c:pt idx="166">
                  <c:v>35875.690666666669</c:v>
                </c:pt>
                <c:pt idx="167">
                  <c:v>90303.527999999991</c:v>
                </c:pt>
                <c:pt idx="168">
                  <c:v>105259.728</c:v>
                </c:pt>
                <c:pt idx="169">
                  <c:v>27042.428</c:v>
                </c:pt>
                <c:pt idx="170">
                  <c:v>80484.90800000001</c:v>
                </c:pt>
                <c:pt idx="171">
                  <c:v>62407.790666666675</c:v>
                </c:pt>
                <c:pt idx="172">
                  <c:v>111087.65733333334</c:v>
                </c:pt>
                <c:pt idx="173">
                  <c:v>106565.41466666666</c:v>
                </c:pt>
                <c:pt idx="174">
                  <c:v>94016.486666666664</c:v>
                </c:pt>
                <c:pt idx="175">
                  <c:v>80276.503999999986</c:v>
                </c:pt>
                <c:pt idx="176">
                  <c:v>48785.538666666667</c:v>
                </c:pt>
                <c:pt idx="177">
                  <c:v>57516.452000000005</c:v>
                </c:pt>
                <c:pt idx="178">
                  <c:v>97910.203999999998</c:v>
                </c:pt>
                <c:pt idx="179">
                  <c:v>64453.498666666681</c:v>
                </c:pt>
                <c:pt idx="180">
                  <c:v>55307.644</c:v>
                </c:pt>
                <c:pt idx="181">
                  <c:v>26283.403999999999</c:v>
                </c:pt>
                <c:pt idx="182">
                  <c:v>101866.95866666667</c:v>
                </c:pt>
                <c:pt idx="183">
                  <c:v>66038.466666666674</c:v>
                </c:pt>
                <c:pt idx="184">
                  <c:v>68469.687999999995</c:v>
                </c:pt>
                <c:pt idx="185">
                  <c:v>71216.898666666675</c:v>
                </c:pt>
                <c:pt idx="186">
                  <c:v>54937.110666666667</c:v>
                </c:pt>
                <c:pt idx="187">
                  <c:v>54827.892</c:v>
                </c:pt>
                <c:pt idx="188">
                  <c:v>68589.434666666668</c:v>
                </c:pt>
                <c:pt idx="189">
                  <c:v>86524.181333333327</c:v>
                </c:pt>
                <c:pt idx="190">
                  <c:v>73214.194666666663</c:v>
                </c:pt>
                <c:pt idx="191">
                  <c:v>90631.510666666669</c:v>
                </c:pt>
                <c:pt idx="192">
                  <c:v>101885.83066666668</c:v>
                </c:pt>
                <c:pt idx="193">
                  <c:v>29695.465333333334</c:v>
                </c:pt>
                <c:pt idx="194">
                  <c:v>110546.37066666667</c:v>
                </c:pt>
                <c:pt idx="195">
                  <c:v>79096.201333333331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D28-4A42-B458-07443F8C1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829487"/>
        <c:axId val="17829967"/>
        <c:axId val="1922536303"/>
      </c:bar3DChart>
      <c:catAx>
        <c:axId val="1782948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9967"/>
        <c:crosses val="autoZero"/>
        <c:auto val="1"/>
        <c:lblAlgn val="ctr"/>
        <c:lblOffset val="100"/>
        <c:noMultiLvlLbl val="0"/>
      </c:catAx>
      <c:valAx>
        <c:axId val="1782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9487"/>
        <c:crosses val="autoZero"/>
        <c:crossBetween val="between"/>
      </c:valAx>
      <c:serAx>
        <c:axId val="192253630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29967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3136494"/>
            <a:ext cx="8610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 NAME: RAMYA.D</a:t>
            </a:r>
          </a:p>
          <a:p>
            <a:r>
              <a:rPr lang="en-US" sz="2800" dirty="0"/>
              <a:t>REGISTER NO: 312220416</a:t>
            </a:r>
          </a:p>
          <a:p>
            <a:r>
              <a:rPr lang="en-US" sz="2800" dirty="0"/>
              <a:t>DEPARTMENT: B.COM(GENERAL)</a:t>
            </a:r>
          </a:p>
          <a:p>
            <a:r>
              <a:rPr lang="en-US" sz="2800" dirty="0"/>
              <a:t>COLLEGE: APOLLO ARTS &amp; SCIENCE, NORTH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DA776-5183-F45E-32BB-C6460CC1B322}"/>
              </a:ext>
            </a:extLst>
          </p:cNvPr>
          <p:cNvSpPr txBox="1"/>
          <p:nvPr/>
        </p:nvSpPr>
        <p:spPr>
          <a:xfrm>
            <a:off x="2133600" y="2133600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THROGH THE EXCEL IN BAR CHART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C2ECE-DDD8-78F9-785A-860A482A3D12}"/>
              </a:ext>
            </a:extLst>
          </p:cNvPr>
          <p:cNvSpPr txBox="1"/>
          <p:nvPr/>
        </p:nvSpPr>
        <p:spPr>
          <a:xfrm>
            <a:off x="1447800" y="2438400"/>
            <a:ext cx="754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RESULT IS THE HIGHEST SALARY IS 111088</a:t>
            </a:r>
            <a:endParaRPr lang="en-IN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2F6D5-2328-84F1-1F60-3590FFFE3D6D}"/>
              </a:ext>
            </a:extLst>
          </p:cNvPr>
          <p:cNvSpPr txBox="1"/>
          <p:nvPr/>
        </p:nvSpPr>
        <p:spPr>
          <a:xfrm>
            <a:off x="2133600" y="2636943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WE FIND THE NET SALARY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2DC22-BF90-252A-096E-7673A3916D2F}"/>
              </a:ext>
            </a:extLst>
          </p:cNvPr>
          <p:cNvSpPr txBox="1"/>
          <p:nvPr/>
        </p:nvSpPr>
        <p:spPr>
          <a:xfrm>
            <a:off x="1219200" y="2133600"/>
            <a:ext cx="81741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COMPUTATION OF NET SALARY THROGH SALARY BY TOTAL WORKINNG DAYS </a:t>
            </a:r>
          </a:p>
          <a:p>
            <a:r>
              <a:rPr lang="en-US" sz="2000" dirty="0"/>
              <a:t> INTO NUMBER OF DAYS PRESENT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556F8-6425-E0F5-FDF6-D43CB35711C8}"/>
              </a:ext>
            </a:extLst>
          </p:cNvPr>
          <p:cNvSpPr txBox="1"/>
          <p:nvPr/>
        </p:nvSpPr>
        <p:spPr>
          <a:xfrm>
            <a:off x="1295400" y="2286000"/>
            <a:ext cx="9136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OUTPUT OF THE PROJECT IS TO FIND NET SALARY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9EDAD-0F20-91B4-A9A0-602BA2576C91}"/>
              </a:ext>
            </a:extLst>
          </p:cNvPr>
          <p:cNvSpPr txBox="1"/>
          <p:nvPr/>
        </p:nvSpPr>
        <p:spPr>
          <a:xfrm>
            <a:off x="1371600" y="2209800"/>
            <a:ext cx="563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AT THE END USE WE OBTAIN THE NET SALARY OF THE EMPLOYEES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5A592-D5A9-C60D-13AA-2E49C837FAC7}"/>
              </a:ext>
            </a:extLst>
          </p:cNvPr>
          <p:cNvSpPr txBox="1"/>
          <p:nvPr/>
        </p:nvSpPr>
        <p:spPr>
          <a:xfrm>
            <a:off x="3581400" y="2731055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EQUATION = (=E2/K2*L2)</a:t>
            </a:r>
            <a:endParaRPr lang="en-IN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358152-404F-1EF2-7A90-95C6C7CE19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180569"/>
              </p:ext>
            </p:extLst>
          </p:nvPr>
        </p:nvGraphicFramePr>
        <p:xfrm>
          <a:off x="1981200" y="1676400"/>
          <a:ext cx="74676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E09E6-D175-0FAD-6364-9EC7CAAB8BC7}"/>
              </a:ext>
            </a:extLst>
          </p:cNvPr>
          <p:cNvSpPr txBox="1"/>
          <p:nvPr/>
        </p:nvSpPr>
        <p:spPr>
          <a:xfrm>
            <a:off x="1905000" y="24384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OUR SOLUTION IS FINDING THE NET SALARY OF THE EMPLOYEES </a:t>
            </a: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186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Ramya Durairaj</cp:lastModifiedBy>
  <cp:revision>14</cp:revision>
  <dcterms:created xsi:type="dcterms:W3CDTF">2024-03-29T15:07:22Z</dcterms:created>
  <dcterms:modified xsi:type="dcterms:W3CDTF">2024-08-31T15:01:15Z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