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altLang="en-US" sz="2400" dirty="0"/>
              <a:t> </a:t>
            </a:r>
            <a:r>
              <a:rPr lang="en-IN" altLang="en-US" sz="2400" dirty="0" smtClean="0"/>
              <a:t>RAMYA.S</a:t>
            </a:r>
          </a:p>
          <a:p>
            <a:r>
              <a:rPr lang="en-US" sz="2400" smtClean="0"/>
              <a:t>REGISTER NO: 312210045</a:t>
            </a:r>
            <a:endParaRPr lang="en-US" sz="2400" dirty="0"/>
          </a:p>
          <a:p>
            <a:r>
              <a:rPr lang="en-US" sz="2400" dirty="0" smtClean="0"/>
              <a:t>NM </a:t>
            </a:r>
            <a:r>
              <a:rPr lang="en-US" sz="2400" dirty="0" smtClean="0"/>
              <a:t>NO:</a:t>
            </a:r>
            <a:r>
              <a:rPr lang="en-IN" sz="2400" dirty="0" smtClean="0"/>
              <a:t>63D7343A8C72EBFB9D94959710276AC2</a:t>
            </a:r>
            <a:endParaRPr lang="en-US" sz="2400" dirty="0"/>
          </a:p>
          <a:p>
            <a:r>
              <a:rPr lang="en-US" sz="2400" dirty="0"/>
              <a:t>DEPARTMENT:</a:t>
            </a:r>
            <a:r>
              <a:rPr lang="en-IN" altLang="en-US" sz="2400" dirty="0"/>
              <a:t>BCOM GENERAL</a:t>
            </a:r>
            <a:endParaRPr lang="en-US" sz="2400" dirty="0"/>
          </a:p>
          <a:p>
            <a:r>
              <a:rPr lang="en-US" sz="2400" dirty="0"/>
              <a:t>COLLEGE</a:t>
            </a:r>
            <a:r>
              <a:rPr lang="en-IN" altLang="en-US" sz="2400" dirty="0"/>
              <a:t>: VALLIAMMAL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66800" y="1143000"/>
            <a:ext cx="6902450" cy="3522345"/>
          </a:xfrm>
          <a:prstGeom prst="rect">
            <a:avLst/>
          </a:prstGeom>
          <a:noFill/>
        </p:spPr>
        <p:txBody>
          <a:bodyPr wrap="square" rtlCol="0">
            <a:noAutofit/>
          </a:bodyPr>
          <a:lstStyle/>
          <a:p>
            <a:r>
              <a:rPr lang="en-IN" altLang="en-US" sz="2400"/>
              <a:t>The model helps to understand the influence of each factor on salary ,providing valuable insights into the determinants of employee compensation within the organization.The basic analysis  serves as starting point for deeper exploration and decision 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2" name="Picture 1" descr="Screenshot 2024-08-29 162105"/>
          <p:cNvPicPr>
            <a:picLocks noChangeAspect="1"/>
          </p:cNvPicPr>
          <p:nvPr/>
        </p:nvPicPr>
        <p:blipFill>
          <a:blip r:embed="rId3"/>
          <a:stretch>
            <a:fillRect/>
          </a:stretch>
        </p:blipFill>
        <p:spPr>
          <a:xfrm>
            <a:off x="1218565" y="1294765"/>
            <a:ext cx="7053580" cy="43065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099185" y="1099185"/>
            <a:ext cx="7206615" cy="3984625"/>
          </a:xfrm>
          <a:prstGeom prst="rect">
            <a:avLst/>
          </a:prstGeom>
          <a:noFill/>
        </p:spPr>
        <p:txBody>
          <a:bodyPr wrap="square" rtlCol="0">
            <a:noAutofit/>
          </a:bodyPr>
          <a:lstStyle/>
          <a:p>
            <a:r>
              <a:rPr lang="en-IN" altLang="en-US" sz="2400"/>
              <a:t>The data  in the spreadsheet appears to show employee details ,including their  salaries, it indicates an upward trends in salaries ,suggesting that you move down the l;ist of employees, their salaries generally increase. This might imply that higher- ranking positions or more experienced employees have higher salaries.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1752600" y="1560830"/>
            <a:ext cx="5147945" cy="3801745"/>
          </a:xfrm>
          <a:prstGeom prst="rect">
            <a:avLst/>
          </a:prstGeom>
          <a:noFill/>
        </p:spPr>
        <p:txBody>
          <a:bodyPr wrap="square" rtlCol="0">
            <a:noAutofit/>
          </a:bodyPr>
          <a:lstStyle/>
          <a:p>
            <a:r>
              <a:rPr lang="en-IN" altLang="en-US" sz="2800"/>
              <a:t>Analyze the salary distribution within the engineering </a:t>
            </a:r>
          </a:p>
          <a:p>
            <a:r>
              <a:rPr lang="en-IN" altLang="en-US" sz="2800"/>
              <a:t>department to identify trends, gender disparities,and the impact  of employment type and work location on salaries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685800" y="1524000"/>
            <a:ext cx="6785610" cy="3560445"/>
          </a:xfrm>
          <a:prstGeom prst="rect">
            <a:avLst/>
          </a:prstGeom>
          <a:noFill/>
        </p:spPr>
        <p:txBody>
          <a:bodyPr wrap="square" rtlCol="0">
            <a:noAutofit/>
          </a:bodyPr>
          <a:lstStyle/>
          <a:p>
            <a:r>
              <a:rPr lang="en-IN" altLang="en-US" sz="2800"/>
              <a:t>This project analyzes employee data within the Engineering department , focusing on key metrics such as salary, employment type,work location, and tenure to uncover key work force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90600" y="1752600"/>
            <a:ext cx="6396990" cy="3509645"/>
          </a:xfrm>
          <a:prstGeom prst="rect">
            <a:avLst/>
          </a:prstGeom>
          <a:noFill/>
        </p:spPr>
        <p:txBody>
          <a:bodyPr wrap="square" rtlCol="0">
            <a:noAutofit/>
          </a:bodyPr>
          <a:lstStyle/>
          <a:p>
            <a:r>
              <a:rPr lang="en-IN" altLang="en-US" sz="2800"/>
              <a:t>The end users of this project are likely HR professionals,departmentmanagers,and company executives who are responsible for work force planning,salary management,and employee retention strategies within the Engineering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20035" y="1631315"/>
            <a:ext cx="6488430" cy="3909695"/>
          </a:xfrm>
          <a:prstGeom prst="rect">
            <a:avLst/>
          </a:prstGeom>
          <a:noFill/>
        </p:spPr>
        <p:txBody>
          <a:bodyPr wrap="square" rtlCol="0">
            <a:noAutofit/>
          </a:bodyPr>
          <a:lstStyle/>
          <a:p>
            <a:r>
              <a:rPr lang="en-IN" altLang="en-US" sz="2400"/>
              <a:t>A dynamic salary bench marketing tool can be implemented to automatically compare employee salaries with industry standars and regional costs. This solution helps ensure competetive compensation,aiding in talent retention and aligning payroll with market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1174115" y="1570355"/>
            <a:ext cx="7129145" cy="3284855"/>
          </a:xfrm>
          <a:prstGeom prst="rect">
            <a:avLst/>
          </a:prstGeom>
          <a:noFill/>
        </p:spPr>
        <p:txBody>
          <a:bodyPr wrap="square" rtlCol="0">
            <a:noAutofit/>
          </a:bodyPr>
          <a:lstStyle/>
          <a:p>
            <a:r>
              <a:rPr lang="en-IN" altLang="en-US" sz="2400"/>
              <a:t>The dataset includes employee records from the Engineering department ,covering details like salary,employment type ,FTE, and work location. This information is used to analyze salary patterns and workforce distribution across different roles and religions.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2414270" y="1755775"/>
            <a:ext cx="5739130" cy="3649980"/>
          </a:xfrm>
          <a:prstGeom prst="rect">
            <a:avLst/>
          </a:prstGeom>
          <a:noFill/>
        </p:spPr>
        <p:txBody>
          <a:bodyPr wrap="square" rtlCol="0">
            <a:noAutofit/>
          </a:bodyPr>
          <a:lstStyle/>
          <a:p>
            <a:endParaRPr lang="en-IN" altLang="en-US"/>
          </a:p>
        </p:txBody>
      </p:sp>
      <p:pic>
        <p:nvPicPr>
          <p:cNvPr id="10" name="Picture 9" descr="Screenshot 2024-08-29 162105"/>
          <p:cNvPicPr>
            <a:picLocks noChangeAspect="1"/>
          </p:cNvPicPr>
          <p:nvPr/>
        </p:nvPicPr>
        <p:blipFill>
          <a:blip r:embed="rId3"/>
          <a:stretch>
            <a:fillRect/>
          </a:stretch>
        </p:blipFill>
        <p:spPr>
          <a:xfrm>
            <a:off x="2858135" y="1905000"/>
            <a:ext cx="5870575" cy="38519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345</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vt:lpstr>
      <vt:lpstr>Arial</vt:lpstr>
      <vt:lpstr>Calibri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17</cp:revision>
  <dcterms:created xsi:type="dcterms:W3CDTF">2024-03-29T15:07:00Z</dcterms:created>
  <dcterms:modified xsi:type="dcterms:W3CDTF">2024-09-04T09:41:14Z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649F464CDD814E7389F6B308434BA0F5_13</vt:lpwstr>
  </property>
  <property fmtid="{D5CDD505-2E9C-101B-9397-08002B2CF9AE}" pid="5" name="KSOProductBuildVer">
    <vt:lpwstr>1033-12.2.0.18165</vt:lpwstr>
  </property>
</Properties>
</file>