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theme/themeOverride2.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c:v>
                </c:pt>
                <c:pt idx="6">
                  <c:v>54137.05</c:v>
                </c:pt>
                <c:pt idx="7">
                  <c:v>66017.18</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xm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6" y="392866"/>
            <a:ext cx="11993817" cy="1464310"/>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Using Pivot Tables for Employee Turnover                             Analysis</a:t>
            </a:r>
            <a:r>
              <a:rPr b="1" dirty="0" i="0" lang="en-US" smtClean="0">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2554542" y="3314150"/>
            <a:ext cx="8610600" cy="2580641"/>
          </a:xfrm>
          <a:prstGeom prst="rect"/>
          <a:noFill/>
        </p:spPr>
        <p:txBody>
          <a:bodyPr rtlCol="0" wrap="square">
            <a:spAutoFit/>
          </a:bodyPr>
          <a:p>
            <a:r>
              <a:rPr dirty="0" sz="2400" lang="en-US"/>
              <a:t>STUDENT NAME: </a:t>
            </a:r>
            <a:r>
              <a:rPr dirty="0" sz="2400" lang="en-US" err="1"/>
              <a:t>S</a:t>
            </a:r>
            <a:r>
              <a:rPr dirty="0" sz="2400" lang="en-US" err="1"/>
              <a:t>.</a:t>
            </a:r>
            <a:r>
              <a:rPr dirty="0" sz="2400" lang="en-US" err="1"/>
              <a:t>R</a:t>
            </a:r>
            <a:r>
              <a:rPr dirty="0" sz="2400" lang="en-US" err="1"/>
              <a:t>a</a:t>
            </a:r>
            <a:r>
              <a:rPr dirty="0" sz="2400" lang="en-US" err="1"/>
              <a:t>m</a:t>
            </a:r>
            <a:r>
              <a:rPr dirty="0" sz="2400" lang="en-US" err="1"/>
              <a:t>y</a:t>
            </a:r>
            <a:r>
              <a:rPr dirty="0" sz="2400" lang="en-US" err="1"/>
              <a:t>a</a:t>
            </a:r>
            <a:r>
              <a:rPr dirty="0" sz="2400" lang="en-US" err="1"/>
              <a:t> </a:t>
            </a:r>
            <a:endParaRPr dirty="0" sz="2400" lang="en-US"/>
          </a:p>
          <a:p>
            <a:r>
              <a:rPr dirty="0" sz="2400" lang="en-US"/>
              <a:t>REGISTER NO: </a:t>
            </a:r>
            <a:r>
              <a:rPr dirty="0" sz="2400" lang="en-US" smtClean="0"/>
              <a:t>3122</a:t>
            </a:r>
            <a:r>
              <a:rPr dirty="0" sz="2400" lang="en-US" smtClean="0"/>
              <a:t>0</a:t>
            </a:r>
            <a:r>
              <a:rPr dirty="0" sz="2400" lang="en-US" smtClean="0"/>
              <a:t>4</a:t>
            </a:r>
            <a:r>
              <a:rPr dirty="0" sz="2400" lang="en-US" smtClean="0"/>
              <a:t>3</a:t>
            </a:r>
            <a:r>
              <a:rPr dirty="0" sz="2400" lang="en-US" smtClean="0"/>
              <a:t>7</a:t>
            </a:r>
            <a:r>
              <a:rPr dirty="0" sz="2400" lang="en-US" smtClean="0"/>
              <a:t>5</a:t>
            </a:r>
            <a:endParaRPr altLang="en-US" lang="zh-CN"/>
          </a:p>
          <a:p>
            <a:r>
              <a:rPr dirty="0" sz="2400" lang="en-US" smtClean="0"/>
              <a:t>NM </a:t>
            </a:r>
            <a:r>
              <a:rPr dirty="0" sz="2400" lang="en-US"/>
              <a:t>ID             :</a:t>
            </a:r>
            <a:r>
              <a:rPr dirty="0" sz="2400" lang="en-US"/>
              <a:t>"756DCBCD1C765A4B62F4B07319350A03"</a:t>
            </a:r>
            <a:endParaRPr altLang="en-US" lang="zh-CN"/>
          </a:p>
          <a:p>
            <a:r>
              <a:rPr dirty="0" sz="2400" lang="en-US"/>
              <a:t>DEPARTMENT: </a:t>
            </a:r>
            <a:r>
              <a:rPr dirty="0" sz="2400" lang="en-US" err="1"/>
              <a:t>B.com</a:t>
            </a:r>
            <a:r>
              <a:rPr dirty="0" sz="2400" lang="en-US"/>
              <a:t> General </a:t>
            </a:r>
          </a:p>
          <a:p>
            <a:r>
              <a:rPr dirty="0" sz="2400" lang="en-US"/>
              <a:t>COLLEGE: </a:t>
            </a:r>
            <a:r>
              <a:rPr dirty="0" sz="2400" lang="en-US"/>
              <a:t>A</a:t>
            </a:r>
            <a:r>
              <a:rPr dirty="0" sz="2400" lang="en-US"/>
              <a:t>n</a:t>
            </a:r>
            <a:r>
              <a:rPr dirty="0" sz="2400" lang="en-US"/>
              <a:t>n</a:t>
            </a:r>
            <a:r>
              <a:rPr dirty="0" sz="2400" lang="en-US"/>
              <a:t>a</a:t>
            </a:r>
            <a:r>
              <a:rPr dirty="0" sz="2400" lang="en-US"/>
              <a:t>i </a:t>
            </a:r>
            <a:r>
              <a:rPr dirty="0" sz="2400" lang="en-US"/>
              <a:t>voliet </a:t>
            </a:r>
            <a:r>
              <a:rPr dirty="0" sz="2400" lang="en-US"/>
              <a:t>art </a:t>
            </a:r>
            <a:r>
              <a:rPr dirty="0" sz="2400" lang="en-US"/>
              <a:t>and </a:t>
            </a:r>
            <a:r>
              <a:rPr dirty="0" sz="2400" lang="en-US"/>
              <a:t>science </a:t>
            </a:r>
            <a:r>
              <a:rPr dirty="0" sz="2400" lang="en-US"/>
              <a:t>college </a:t>
            </a:r>
            <a:endParaRPr altLang="en-US" lang="zh-CN"/>
          </a:p>
          <a:p>
            <a:endParaRPr dirty="0" sz="2400" lang="en-US"/>
          </a:p>
          <a:p>
            <a:r>
              <a:rPr dirty="0" sz="2400" lang="en-US"/>
              <a:t>           </a:t>
            </a:r>
            <a:endParaRPr dirty="0" sz="2400" lang="en-IN"/>
          </a:p>
        </p:txBody>
      </p:sp>
    </p:spTree>
  </p:cSld>
  <p:clrMapOvr>
    <a:overrideClrMapping accent1="accent1" accent2="accent2" accent3="accent3" accent4="accent4" accent5="accent5" accent6="accent6" bg1="lt1" bg2="lt2" tx1="dk1" tx2="dk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2"/>
          <p:cNvSpPr txBox="1"/>
          <p:nvPr/>
        </p:nvSpPr>
        <p:spPr>
          <a:xfrm>
            <a:off x="2634258" y="1778794"/>
            <a:ext cx="6101952" cy="3693319"/>
          </a:xfrm>
          <a:prstGeom prst="rect"/>
          <a:noFill/>
        </p:spPr>
        <p:txBody>
          <a:bodyPr wrap="square">
            <a:spAutoFit/>
          </a:bodyPr>
          <a:p>
            <a:r>
              <a:rPr dirty="0" lang="en-US"/>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TextBox 7"/>
          <p:cNvSpPr txBox="1"/>
          <p:nvPr/>
        </p:nvSpPr>
        <p:spPr>
          <a:xfrm>
            <a:off x="2169915" y="2136338"/>
            <a:ext cx="6101952" cy="2585323"/>
          </a:xfrm>
          <a:prstGeom prst="rect"/>
          <a:noFill/>
        </p:spPr>
        <p:txBody>
          <a:bodyPr wrap="square">
            <a:spAutoFit/>
          </a:bodyPr>
          <a:p>
            <a:r>
              <a:rPr dirty="0" lang="en-US"/>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2083595" y="2003791"/>
            <a:ext cx="6655594" cy="2308324"/>
          </a:xfrm>
          <a:prstGeom prst="rect"/>
          <a:noFill/>
        </p:spPr>
        <p:txBody>
          <a:bodyPr wrap="square">
            <a:spAutoFit/>
          </a:bodyPr>
          <a:p>
            <a:r>
              <a:rPr dirty="0" lang="en-US"/>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57169" y="2576409"/>
            <a:ext cx="8593228" cy="18313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152929" y="2712362"/>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0056" y="2309812"/>
            <a:ext cx="8476654" cy="2225040"/>
          </a:xfrm>
          <a:prstGeom prst="rect"/>
          <a:noFill/>
        </p:spPr>
        <p:txBody>
          <a:bodyPr wrap="square">
            <a:spAutoFit/>
          </a:bodyPr>
          <a:p>
            <a:r>
              <a:rPr dirty="0" lang="en-US"/>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4438" y="2334815"/>
            <a:ext cx="6985991" cy="2758440"/>
          </a:xfrm>
          <a:prstGeom prst="rect"/>
          <a:noFill/>
        </p:spPr>
        <p:txBody>
          <a:bodyPr wrap="square">
            <a:spAutoFit/>
          </a:bodyPr>
          <a:p>
            <a:r>
              <a:rPr dirty="0" lang="en-US"/>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1" y="2201882"/>
            <a:ext cx="7178872" cy="3825240"/>
          </a:xfrm>
          <a:prstGeom prst="rect"/>
          <a:noFill/>
        </p:spPr>
        <p:txBody>
          <a:bodyPr wrap="square">
            <a:spAutoFit/>
          </a:bodyPr>
          <a:p>
            <a:r>
              <a:rPr dirty="0" lang="en-US"/>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019299"/>
            <a:ext cx="2695574" cy="334327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45023" y="2281555"/>
            <a:ext cx="6399013" cy="3139321"/>
          </a:xfrm>
          <a:prstGeom prst="rect"/>
          <a:noFill/>
        </p:spPr>
        <p:txBody>
          <a:bodyPr wrap="square">
            <a:spAutoFit/>
          </a:bodyPr>
          <a:p>
            <a:r>
              <a:rPr dirty="0" lang="en-US"/>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graphicFrame>
        <p:nvGraphicFramePr>
          <p:cNvPr id="4194304" name="Chart 2"/>
          <p:cNvGraphicFramePr>
            <a:graphicFrameLocks/>
          </p:cNvGraphicFramePr>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11"/>
          <p:cNvSpPr txBox="1"/>
          <p:nvPr/>
        </p:nvSpPr>
        <p:spPr>
          <a:xfrm>
            <a:off x="2778919" y="2202656"/>
            <a:ext cx="6101952" cy="3693319"/>
          </a:xfrm>
          <a:prstGeom prst="rect"/>
          <a:noFill/>
        </p:spPr>
        <p:txBody>
          <a:bodyPr wrap="square">
            <a:spAutoFit/>
          </a:bodyPr>
          <a:p>
            <a:r>
              <a:rPr dirty="0" lang="en-US"/>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bs01</cp:lastModifiedBy>
  <dcterms:created xsi:type="dcterms:W3CDTF">2024-03-28T17:07:22Z</dcterms:created>
  <dcterms:modified xsi:type="dcterms:W3CDTF">2024-09-27T05:41:49Z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a7a11bf5883749e0bcd6f0ac54320c06</vt:lpwstr>
  </property>
</Properties>
</file>