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43753984"/>
        <c:axId val="143755520"/>
      </c:barChart>
      <c:catAx>
        <c:axId val="14375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3755520"/>
        <c:crosses val="autoZero"/>
        <c:auto val="1"/>
        <c:lblAlgn val="ctr"/>
        <c:lblOffset val="100"/>
        <c:noMultiLvlLbl val="0"/>
      </c:catAx>
      <c:valAx>
        <c:axId val="14375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3753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5" Type="http://schemas.microsoft.com/office/2007/relationships/hdphoto" Target="../media/hdphoto1.wdp"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8.png"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2000548"/>
          </a:xfrm>
          <a:prstGeom prst="rect">
            <a:avLst/>
          </a:prstGeom>
          <a:noFill/>
        </p:spPr>
        <p:txBody>
          <a:bodyPr wrap="square" rtlCol="0">
            <a:spAutoFit/>
          </a:bodyPr>
          <a:lstStyle/>
          <a:p>
            <a:r>
              <a:rPr lang="en-US" sz="2400" i="1" dirty="0"/>
              <a:t>STUDENT NAME</a:t>
            </a:r>
            <a:r>
              <a:rPr lang="en-US" sz="2400" i="1"/>
              <a:t>: </a:t>
            </a:r>
            <a:r>
              <a:rPr lang="en-US" sz="2800" i="1"/>
              <a:t>  </a:t>
            </a:r>
            <a:r>
              <a:rPr lang="en-US" sz="2400" i="1"/>
              <a:t>A.Anandhi </a:t>
            </a:r>
          </a:p>
          <a:p>
            <a:r>
              <a:rPr lang="en-US" sz="2400" i="1"/>
              <a:t>REGISTER </a:t>
            </a:r>
            <a:r>
              <a:rPr lang="en-US" sz="2400" i="1" dirty="0"/>
              <a:t>NO</a:t>
            </a:r>
            <a:r>
              <a:rPr lang="en-US" sz="2400" i="1"/>
              <a:t>:      312206486</a:t>
            </a:r>
          </a:p>
          <a:p>
            <a:r>
              <a:rPr lang="en-US" sz="2400" i="1"/>
              <a:t>DEPARTMENT</a:t>
            </a:r>
            <a:r>
              <a:rPr lang="en-US" sz="2400" i="1" dirty="0"/>
              <a: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305"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80945" y="3694896"/>
            <a:ext cx="4372006" cy="319167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extLst>
                <a:ext uri="{BEBA8EAE-BF5A-486C-A8C5-ECC9F3942E4B}">
                  <a14:imgProps xmlns:a14="http://schemas.microsoft.com/office/drawing/2010/main">
                    <a14:imgLayer r:embed="rId5">
                      <a14:imgEffect>
                        <a14:backgroundRemoval t="2888" b="99088" l="9763" r="96042">
                          <a14:foregroundMark x1="23747" y1="90122" x2="31398" y2="90881"/>
                          <a14:foregroundMark x1="64380" y1="91489" x2="66491" y2="88906"/>
                          <a14:foregroundMark x1="18206" y1="93921" x2="26913" y2="93921"/>
                          <a14:foregroundMark x1="66491" y1="94681" x2="73087" y2="92097"/>
                        </a14:backgroundRemoval>
                      </a14:imgEffect>
                      <a14:imgEffect>
                        <a14:saturation sat="200000"/>
                      </a14:imgEffect>
                      <a14:imgEffect>
                        <a14:brightnessContrast contrast="-20000"/>
                      </a14:imgEffect>
                    </a14:imgLayer>
                  </a14:imgProps>
                </a:ext>
              </a:extLst>
            </a:blip>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625262"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rtl="0" eaLnBrk="1" latinLnBrk="0" hangingPunct="1"/>
            <a:r>
              <a:rPr lang="en-US" sz="1800" b="0" i="0" kern="1200">
                <a:solidFill>
                  <a:srgbClr val="0D0D0D"/>
                </a:solidFill>
                <a:effectLst/>
                <a:latin typeface="Times New Roman" panose="02020603050405020304" pitchFamily="18" charset="0"/>
                <a:ea typeface="+mn-ea"/>
                <a:cs typeface="Times New Roman" panose="02020603050405020304" pitchFamily="18" charset="0"/>
              </a:rPr>
              <a:t>End Users</a:t>
            </a:r>
            <a:endParaRPr lang="en-US" sz="1800">
              <a:effectLst/>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extLst>
              <a:ext uri="{BEBA8EAE-BF5A-486C-A8C5-ECC9F3942E4B}">
                <a14:imgProps xmlns:a14="http://schemas.microsoft.com/office/drawing/2010/main">
                  <a14:imgLayer r:embed="rId3">
                    <a14:imgEffect>
                      <a14:backgroundRemoval t="1916" b="99361" l="10000" r="100000"/>
                    </a14:imgEffect>
                    <a14:imgEffect>
                      <a14:brightnessContrast bright="20000" contrast="-40000"/>
                    </a14:imgEffect>
                  </a14:imgLayer>
                </a14:imgProps>
              </a:ext>
            </a:extLst>
          </a:blip>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800" b="0" dirty="0"/>
              <a:t>Conditional formatting - missing </a:t>
            </a:r>
            <a:br>
              <a:rPr lang="en-IN" sz="2800" b="0" dirty="0"/>
            </a:br>
            <a:r>
              <a:rPr lang="en-IN" sz="2800" b="0" dirty="0"/>
              <a:t>                         Pivot tables - summary</a:t>
            </a:r>
            <a:br>
              <a:rPr lang="en-IN" sz="2800" b="0" dirty="0"/>
            </a:br>
            <a:r>
              <a:rPr lang="en-IN" sz="2800" b="0" dirty="0"/>
              <a:t>                         Charts – trend </a:t>
            </a:r>
            <a:br>
              <a:rPr lang="en-IN" sz="2800" b="0" dirty="0"/>
            </a:br>
            <a:r>
              <a:rPr lang="en-IN" sz="2800" b="0" dirty="0"/>
              <a:t>                         Filtering and Formula - performance</a:t>
            </a:r>
            <a:br>
              <a:rPr lang="en-IN" sz="2800" b="0" dirty="0"/>
            </a:br>
            <a:r>
              <a:rPr lang="en-IN" sz="2800" b="0" dirty="0"/>
              <a:t>                         Graph – data visualization  </a:t>
            </a:r>
            <a:br>
              <a:rPr lang="en-IN" sz="3600" b="0" dirty="0"/>
            </a:br>
            <a:br>
              <a:rPr lang="en-IN" sz="3600" dirty="0"/>
            </a:br>
            <a:br>
              <a:rPr lang="en-IN" sz="3600" dirty="0"/>
            </a:br>
            <a:br>
              <a:rPr lang="en-IN" sz="3600" dirty="0"/>
            </a:br>
            <a:br>
              <a:rPr lang="en-IN" sz="3600" dirty="0"/>
            </a:b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187</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durgarajaram04@gmail.com</cp:lastModifiedBy>
  <cp:revision>8</cp:revision>
  <dcterms:created xsi:type="dcterms:W3CDTF">2024-03-29T15:07:22Z</dcterms:created>
  <dcterms:modified xsi:type="dcterms:W3CDTF">2024-09-06T09:27:15Z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