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nvSpPr>
        <p:spPr>
          <a:xfrm>
            <a:off x="2554542" y="3314150"/>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RAMYA.V</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312204377</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(GENERAL)</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ANNAI VIOLET ARTS AND SCIENCE COLLEGE </a:t>
            </a:r>
            <a:endParaRPr sz="1800">
              <a:solidFill>
                <a:schemeClr val="dk1"/>
              </a:solidFill>
              <a:latin typeface="Calibri"/>
              <a:ea typeface="Calibri"/>
              <a:cs typeface="Calibri"/>
              <a:sym typeface="Calibri"/>
            </a:endParaRPr>
          </a:p>
        </p:txBody>
      </p:sp>
      <p:sp>
        <p:nvSpPr>
          <p:cNvPr id="47" name="Google Shape;47;p1"/>
          <p:cNvSpPr txBox="1"/>
          <p:nvPr/>
        </p:nvSpPr>
        <p:spPr>
          <a:xfrm>
            <a:off x="10123220" y="449794"/>
            <a:ext cx="468600" cy="2841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chemeClr val="dk1"/>
              </a:buClr>
              <a:buSzPts val="1800"/>
              <a:buFont typeface="Trebuchet MS"/>
              <a:buNone/>
            </a:pPr>
            <a:fld id="{00000000-1234-1234-1234-123412341234}" type="slidenum">
              <a:rPr lang="en-US" sz="1800">
                <a:solidFill>
                  <a:schemeClr val="dk1"/>
                </a:solidFill>
                <a:latin typeface="Trebuchet MS"/>
                <a:ea typeface="Trebuchet MS"/>
                <a:cs typeface="Trebuchet MS"/>
                <a:sym typeface="Trebuchet MS"/>
              </a:rPr>
              <a:t>‹#›</a:t>
            </a:fld>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