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3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- 3 (2).xlsx]Sheet2!Sheet2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038672"/>
        <c:axId val="365034752"/>
      </c:barChart>
      <c:catAx>
        <c:axId val="36503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34752"/>
        <c:crosses val="autoZero"/>
        <c:auto val="1"/>
        <c:lblAlgn val="ctr"/>
        <c:lblOffset val="100"/>
        <c:noMultiLvlLbl val="0"/>
      </c:catAx>
      <c:valAx>
        <c:axId val="3650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3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9498267472945"/>
          <c:y val="0.10480123025293792"/>
          <c:w val="0.32035637076687917"/>
          <c:h val="0.77872676907441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endParaRPr lang="en-US" dirty="0"/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endParaRPr lang="en-US" dirty="0"/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endParaRPr lang="en-US" dirty="0"/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endParaRPr lang="en-US" dirty="0"/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endParaRPr lang="en-US" dirty="0"/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endParaRPr lang="en-US" dirty="0"/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9F52E986-173F-4C3F-B1A8-7D4857B0B537}">
      <dgm:prSet/>
      <dgm:spPr/>
      <dgm:t>
        <a:bodyPr/>
        <a:lstStyle/>
        <a:p>
          <a:r>
            <a:rPr lang="en-US" smtClean="0"/>
            <a:t>Employee Attrition Analysis Using Excel Dashboards </a:t>
          </a:r>
          <a:endParaRPr lang="en-IN"/>
        </a:p>
      </dgm:t>
    </dgm:pt>
    <dgm:pt modelId="{E62B919A-F817-4675-AADA-53E86EAF5FE7}" type="parTrans" cxnId="{2C38F26F-AB39-40BB-8D6B-094B0B696328}">
      <dgm:prSet/>
      <dgm:spPr/>
      <dgm:t>
        <a:bodyPr/>
        <a:lstStyle/>
        <a:p>
          <a:endParaRPr lang="en-IN"/>
        </a:p>
      </dgm:t>
    </dgm:pt>
    <dgm:pt modelId="{3E2D425B-4819-45DB-A29C-5735FE792BAB}" type="sibTrans" cxnId="{2C38F26F-AB39-40BB-8D6B-094B0B696328}">
      <dgm:prSet/>
      <dgm:spPr/>
      <dgm:t>
        <a:bodyPr/>
        <a:lstStyle/>
        <a:p>
          <a:endParaRPr lang="en-IN"/>
        </a:p>
      </dgm:t>
    </dgm:pt>
    <dgm:pt modelId="{6B9E5F8A-843C-41AF-A411-E283E5ED6F40}">
      <dgm:prSet/>
      <dgm:spPr/>
      <dgm:t>
        <a:bodyPr/>
        <a:lstStyle/>
        <a:p>
          <a:r>
            <a:rPr lang="en-US" smtClean="0"/>
            <a:t>Creating an Employee Performance  Scorecard in Excel</a:t>
          </a:r>
          <a:endParaRPr lang="en-IN"/>
        </a:p>
      </dgm:t>
    </dgm:pt>
    <dgm:pt modelId="{8CC68D18-1575-4F3A-9084-FECD25F812FF}" type="parTrans" cxnId="{4562569D-FDA5-49D0-B770-71519ED5B805}">
      <dgm:prSet/>
      <dgm:spPr/>
      <dgm:t>
        <a:bodyPr/>
        <a:lstStyle/>
        <a:p>
          <a:endParaRPr lang="en-IN"/>
        </a:p>
      </dgm:t>
    </dgm:pt>
    <dgm:pt modelId="{DBDDD948-4B58-4463-B621-EE946FEC0DE6}" type="sibTrans" cxnId="{4562569D-FDA5-49D0-B770-71519ED5B805}">
      <dgm:prSet/>
      <dgm:spPr/>
      <dgm:t>
        <a:bodyPr/>
        <a:lstStyle/>
        <a:p>
          <a:endParaRPr lang="en-IN"/>
        </a:p>
      </dgm:t>
    </dgm:pt>
    <dgm:pt modelId="{3A71FD55-4895-46F3-806B-8F487EEA7352}">
      <dgm:prSet/>
      <dgm:spPr/>
      <dgm:t>
        <a:bodyPr/>
        <a:lstStyle/>
        <a:p>
          <a:r>
            <a:rPr lang="en-US" smtClean="0"/>
            <a:t>Using Pivot Tables for Employee Turnover Analysis </a:t>
          </a:r>
          <a:endParaRPr lang="en-IN"/>
        </a:p>
      </dgm:t>
    </dgm:pt>
    <dgm:pt modelId="{6D4BA58C-B6F6-47C7-9598-C90EFFD914B1}" type="parTrans" cxnId="{239379C1-8661-48A9-8638-EA07013239CC}">
      <dgm:prSet/>
      <dgm:spPr/>
      <dgm:t>
        <a:bodyPr/>
        <a:lstStyle/>
        <a:p>
          <a:endParaRPr lang="en-IN"/>
        </a:p>
      </dgm:t>
    </dgm:pt>
    <dgm:pt modelId="{D478D15F-38C3-4DDA-A328-AD3BBF4D1E58}" type="sibTrans" cxnId="{239379C1-8661-48A9-8638-EA07013239CC}">
      <dgm:prSet/>
      <dgm:spPr/>
      <dgm:t>
        <a:bodyPr/>
        <a:lstStyle/>
        <a:p>
          <a:endParaRPr lang="en-IN"/>
        </a:p>
      </dgm:t>
    </dgm:pt>
    <dgm:pt modelId="{0F570A75-5815-4726-8A60-8548EF4BB055}">
      <dgm:prSet/>
      <dgm:spPr/>
      <dgm:t>
        <a:bodyPr/>
        <a:lstStyle/>
        <a:p>
          <a:r>
            <a:rPr lang="en-US" smtClean="0"/>
            <a:t>Visualizing Employee Attendance Trends with Excel Charts </a:t>
          </a:r>
          <a:endParaRPr lang="en-IN"/>
        </a:p>
      </dgm:t>
    </dgm:pt>
    <dgm:pt modelId="{B3033CEF-C807-4D5D-A9F2-087FD7DD251A}" type="parTrans" cxnId="{F617B46A-8966-4C30-80C4-9E26AFD93A52}">
      <dgm:prSet/>
      <dgm:spPr/>
      <dgm:t>
        <a:bodyPr/>
        <a:lstStyle/>
        <a:p>
          <a:endParaRPr lang="en-IN"/>
        </a:p>
      </dgm:t>
    </dgm:pt>
    <dgm:pt modelId="{BCA416A3-4636-4610-BDB5-3C9979D618A2}" type="sibTrans" cxnId="{F617B46A-8966-4C30-80C4-9E26AFD93A52}">
      <dgm:prSet/>
      <dgm:spPr/>
      <dgm:t>
        <a:bodyPr/>
        <a:lstStyle/>
        <a:p>
          <a:endParaRPr lang="en-IN"/>
        </a:p>
      </dgm:t>
    </dgm:pt>
    <dgm:pt modelId="{5B091AB2-6B0A-4F94-9E82-455C9E07BE3D}">
      <dgm:prSet/>
      <dgm:spPr/>
      <dgm:t>
        <a:bodyPr/>
        <a:lstStyle/>
        <a:p>
          <a:r>
            <a:rPr lang="en-US" smtClean="0"/>
            <a:t>Salary and Compensation Analysis Through Excel Data Modeling</a:t>
          </a:r>
          <a:endParaRPr lang="en-IN"/>
        </a:p>
      </dgm:t>
    </dgm:pt>
    <dgm:pt modelId="{4902821F-C33E-47FB-BDA7-BC46D262DB4F}" type="parTrans" cxnId="{2E623967-7746-4DD5-BFBC-6499758B71B2}">
      <dgm:prSet/>
      <dgm:spPr/>
      <dgm:t>
        <a:bodyPr/>
        <a:lstStyle/>
        <a:p>
          <a:endParaRPr lang="en-IN"/>
        </a:p>
      </dgm:t>
    </dgm:pt>
    <dgm:pt modelId="{34BC9DEF-B5D7-45E7-B2A1-9B7147C13C17}" type="sibTrans" cxnId="{2E623967-7746-4DD5-BFBC-6499758B71B2}">
      <dgm:prSet/>
      <dgm:spPr/>
      <dgm:t>
        <a:bodyPr/>
        <a:lstStyle/>
        <a:p>
          <a:endParaRPr lang="en-IN"/>
        </a:p>
      </dgm:t>
    </dgm:pt>
    <dgm:pt modelId="{9CFC1B8F-A730-4372-BDFA-8E3F1FA558BC}">
      <dgm:prSet/>
      <dgm:spPr/>
      <dgm:t>
        <a:bodyPr/>
        <a:lstStyle/>
        <a:p>
          <a:r>
            <a:rPr lang="en-US" smtClean="0"/>
            <a:t>Data Manipulation Techniques, Conditional Formatting, Pivot Table, Functions and Formulas, Power Query, Charts and Graphs</a:t>
          </a:r>
          <a:endParaRPr lang="en-IN"/>
        </a:p>
      </dgm:t>
    </dgm:pt>
    <dgm:pt modelId="{D754D1CC-E110-4457-B924-3F36E9ACDBEB}" type="parTrans" cxnId="{42F2AB8C-0BEA-4AED-96D6-5A9CB1533F62}">
      <dgm:prSet/>
      <dgm:spPr/>
      <dgm:t>
        <a:bodyPr/>
        <a:lstStyle/>
        <a:p>
          <a:endParaRPr lang="en-IN"/>
        </a:p>
      </dgm:t>
    </dgm:pt>
    <dgm:pt modelId="{D547542A-0D22-4B4B-A549-CC595E367C41}" type="sibTrans" cxnId="{42F2AB8C-0BEA-4AED-96D6-5A9CB1533F62}">
      <dgm:prSet/>
      <dgm:spPr/>
      <dgm:t>
        <a:bodyPr/>
        <a:lstStyle/>
        <a:p>
          <a:endParaRPr lang="en-IN"/>
        </a:p>
      </dgm:t>
    </dgm:pt>
    <dgm:pt modelId="{287959F9-A329-409C-9463-26DE83409B31}" type="pres">
      <dgm:prSet presAssocID="{2CBEB532-9F71-4EC7-A9E3-779BF93FF0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5C10AC-AE31-4B09-9A41-CD9294D20DD4}" type="pres">
      <dgm:prSet presAssocID="{62410D27-D913-4F54-A3CC-133F95876F10}" presName="composite" presStyleCnt="0"/>
      <dgm:spPr/>
    </dgm:pt>
    <dgm:pt modelId="{33F90DE0-4A2C-4BFA-BC10-073E3DB70AD0}" type="pres">
      <dgm:prSet presAssocID="{62410D27-D913-4F54-A3CC-133F95876F10}" presName="parentText" presStyleLbl="alignNode1" presStyleIdx="0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B19FD2-8C93-4ECD-97E8-6248C1B013A7}" type="pres">
      <dgm:prSet presAssocID="{62410D27-D913-4F54-A3CC-133F95876F1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ADFEEF-7090-4FF7-BF71-7A1D83FA0A98}" type="pres">
      <dgm:prSet presAssocID="{25B6003C-14DE-4C81-90EA-428425B9D014}" presName="sp" presStyleCnt="0"/>
      <dgm:spPr/>
    </dgm:pt>
    <dgm:pt modelId="{3E861089-F1CD-4905-8A98-127A02BA9376}" type="pres">
      <dgm:prSet presAssocID="{8313F615-FCFA-4DCE-A118-7D46DA6257C4}" presName="composite" presStyleCnt="0"/>
      <dgm:spPr/>
    </dgm:pt>
    <dgm:pt modelId="{B619BA4B-AD46-4AA3-BD58-0E6D9D0927A6}" type="pres">
      <dgm:prSet presAssocID="{8313F615-FCFA-4DCE-A118-7D46DA6257C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B1D6C9-7CFD-4A30-B790-7A986C1B9ED4}" type="pres">
      <dgm:prSet presAssocID="{8313F615-FCFA-4DCE-A118-7D46DA6257C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1E9820-B3FA-4FAA-BDE4-BEEB1B9F2A74}" type="pres">
      <dgm:prSet presAssocID="{653D2549-EC1D-4D74-B5D5-1A3114FB7F52}" presName="sp" presStyleCnt="0"/>
      <dgm:spPr/>
    </dgm:pt>
    <dgm:pt modelId="{BF514583-B913-4641-8310-91512CEB4485}" type="pres">
      <dgm:prSet presAssocID="{70581E58-7468-47CD-A8EC-EF8002E95FC7}" presName="composite" presStyleCnt="0"/>
      <dgm:spPr/>
    </dgm:pt>
    <dgm:pt modelId="{1BEAA011-6BF5-424D-ACC5-0D24F355A2EC}" type="pres">
      <dgm:prSet presAssocID="{70581E58-7468-47CD-A8EC-EF8002E95FC7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11A9CF-A5AB-4371-9F86-9C5CD4095EC8}" type="pres">
      <dgm:prSet presAssocID="{70581E58-7468-47CD-A8EC-EF8002E95FC7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77F70-4430-4768-8D9C-D8CA44717128}" type="pres">
      <dgm:prSet presAssocID="{64872D31-A3E3-4096-962F-E505E7B7E6C8}" presName="sp" presStyleCnt="0"/>
      <dgm:spPr/>
    </dgm:pt>
    <dgm:pt modelId="{B65F5E58-EC93-4203-81F0-1482763C665A}" type="pres">
      <dgm:prSet presAssocID="{319563BF-F25B-4D85-8566-93A5A8B607C9}" presName="composite" presStyleCnt="0"/>
      <dgm:spPr/>
    </dgm:pt>
    <dgm:pt modelId="{8E1B6301-039B-4429-A004-898898C0ED38}" type="pres">
      <dgm:prSet presAssocID="{319563BF-F25B-4D85-8566-93A5A8B607C9}" presName="parentText" presStyleLbl="alignNode1" presStyleIdx="3" presStyleCnt="6" custLinFactNeighborY="144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FA9D76-FA33-4D14-9278-F2424E0DAD1A}" type="pres">
      <dgm:prSet presAssocID="{319563BF-F25B-4D85-8566-93A5A8B607C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F6855-C9EF-4BE5-BAA1-53F8F6B0709E}" type="pres">
      <dgm:prSet presAssocID="{ECE6B411-D2CA-45A6-82B3-813C224A154C}" presName="sp" presStyleCnt="0"/>
      <dgm:spPr/>
    </dgm:pt>
    <dgm:pt modelId="{6766C068-3153-43C6-98E1-C349BF45671B}" type="pres">
      <dgm:prSet presAssocID="{3CAA4478-38F5-4815-A010-A2B1FFFFB766}" presName="composite" presStyleCnt="0"/>
      <dgm:spPr/>
    </dgm:pt>
    <dgm:pt modelId="{863DA9A8-740D-48BE-ABA6-E41DEAD89457}" type="pres">
      <dgm:prSet presAssocID="{3CAA4478-38F5-4815-A010-A2B1FFFFB76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600EE2-03D4-493E-B2E1-17CD4FD45CC0}" type="pres">
      <dgm:prSet presAssocID="{3CAA4478-38F5-4815-A010-A2B1FFFFB76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B178AD-4F8B-4433-97CB-DAEC0455B54C}" type="pres">
      <dgm:prSet presAssocID="{2C089D30-BB71-407E-81C4-86017B0A56EE}" presName="sp" presStyleCnt="0"/>
      <dgm:spPr/>
    </dgm:pt>
    <dgm:pt modelId="{7A831734-0362-49C0-B9B6-B91DC3F0649A}" type="pres">
      <dgm:prSet presAssocID="{6C14D67A-EAC9-4633-A5F8-159E390E31BB}" presName="composite" presStyleCnt="0"/>
      <dgm:spPr/>
    </dgm:pt>
    <dgm:pt modelId="{DE0AE844-0F15-449A-B4B5-19302B58766B}" type="pres">
      <dgm:prSet presAssocID="{6C14D67A-EAC9-4633-A5F8-159E390E31B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D0E757-3B34-46FB-BDDA-DEDA2559C2FE}" type="pres">
      <dgm:prSet presAssocID="{6C14D67A-EAC9-4633-A5F8-159E390E31B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F2AB8C-0BEA-4AED-96D6-5A9CB1533F62}" srcId="{6C14D67A-EAC9-4633-A5F8-159E390E31BB}" destId="{9CFC1B8F-A730-4372-BDFA-8E3F1FA558BC}" srcOrd="0" destOrd="0" parTransId="{D754D1CC-E110-4457-B924-3F36E9ACDBEB}" sibTransId="{D547542A-0D22-4B4B-A549-CC595E367C41}"/>
    <dgm:cxn modelId="{4D17E177-50ED-4640-BB18-BBA0FF3484EC}" type="presOf" srcId="{5B091AB2-6B0A-4F94-9E82-455C9E07BE3D}" destId="{06600EE2-03D4-493E-B2E1-17CD4FD45CC0}" srcOrd="0" destOrd="0" presId="urn:microsoft.com/office/officeart/2005/8/layout/chevron2"/>
    <dgm:cxn modelId="{239379C1-8661-48A9-8638-EA07013239CC}" srcId="{70581E58-7468-47CD-A8EC-EF8002E95FC7}" destId="{3A71FD55-4895-46F3-806B-8F487EEA7352}" srcOrd="0" destOrd="0" parTransId="{6D4BA58C-B6F6-47C7-9598-C90EFFD914B1}" sibTransId="{D478D15F-38C3-4DDA-A328-AD3BBF4D1E58}"/>
    <dgm:cxn modelId="{F617B46A-8966-4C30-80C4-9E26AFD93A52}" srcId="{319563BF-F25B-4D85-8566-93A5A8B607C9}" destId="{0F570A75-5815-4726-8A60-8548EF4BB055}" srcOrd="0" destOrd="0" parTransId="{B3033CEF-C807-4D5D-A9F2-087FD7DD251A}" sibTransId="{BCA416A3-4636-4610-BDB5-3C9979D618A2}"/>
    <dgm:cxn modelId="{2DDB17E7-CECA-4C5B-9EDF-7CE9D842C4D7}" type="presOf" srcId="{319563BF-F25B-4D85-8566-93A5A8B607C9}" destId="{8E1B6301-039B-4429-A004-898898C0ED38}" srcOrd="0" destOrd="0" presId="urn:microsoft.com/office/officeart/2005/8/layout/chevron2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4562569D-FDA5-49D0-B770-71519ED5B805}" srcId="{8313F615-FCFA-4DCE-A118-7D46DA6257C4}" destId="{6B9E5F8A-843C-41AF-A411-E283E5ED6F40}" srcOrd="0" destOrd="0" parTransId="{8CC68D18-1575-4F3A-9084-FECD25F812FF}" sibTransId="{DBDDD948-4B58-4463-B621-EE946FEC0DE6}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3CB8CC5A-5A75-4F8C-8A84-34C0222A7F6E}" type="presOf" srcId="{3A71FD55-4895-46F3-806B-8F487EEA7352}" destId="{EF11A9CF-A5AB-4371-9F86-9C5CD4095EC8}" srcOrd="0" destOrd="0" presId="urn:microsoft.com/office/officeart/2005/8/layout/chevron2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C664F8E9-0E16-4DB8-9C72-18FF7C10BBB3}" type="presOf" srcId="{62410D27-D913-4F54-A3CC-133F95876F10}" destId="{33F90DE0-4A2C-4BFA-BC10-073E3DB70AD0}" srcOrd="0" destOrd="0" presId="urn:microsoft.com/office/officeart/2005/8/layout/chevron2"/>
    <dgm:cxn modelId="{DBB4FE35-5D82-4690-9837-48398F05FF10}" type="presOf" srcId="{0F570A75-5815-4726-8A60-8548EF4BB055}" destId="{CEFA9D76-FA33-4D14-9278-F2424E0DAD1A}" srcOrd="0" destOrd="0" presId="urn:microsoft.com/office/officeart/2005/8/layout/chevron2"/>
    <dgm:cxn modelId="{19524D87-9E83-44EE-B284-F4A3E669ECBA}" type="presOf" srcId="{9F52E986-173F-4C3F-B1A8-7D4857B0B537}" destId="{3FB19FD2-8C93-4ECD-97E8-6248C1B013A7}" srcOrd="0" destOrd="0" presId="urn:microsoft.com/office/officeart/2005/8/layout/chevron2"/>
    <dgm:cxn modelId="{A7821466-60D8-4303-A921-A1FCA526098B}" type="presOf" srcId="{2CBEB532-9F71-4EC7-A9E3-779BF93FF0A6}" destId="{287959F9-A329-409C-9463-26DE83409B31}" srcOrd="0" destOrd="0" presId="urn:microsoft.com/office/officeart/2005/8/layout/chevron2"/>
    <dgm:cxn modelId="{6B6214E5-EF06-4C97-B316-36ADAA65D178}" type="presOf" srcId="{6B9E5F8A-843C-41AF-A411-E283E5ED6F40}" destId="{3EB1D6C9-7CFD-4A30-B790-7A986C1B9ED4}" srcOrd="0" destOrd="0" presId="urn:microsoft.com/office/officeart/2005/8/layout/chevron2"/>
    <dgm:cxn modelId="{AA2BD413-6051-4DEB-96C6-4D9342D4ABC7}" type="presOf" srcId="{6C14D67A-EAC9-4633-A5F8-159E390E31BB}" destId="{DE0AE844-0F15-449A-B4B5-19302B58766B}" srcOrd="0" destOrd="0" presId="urn:microsoft.com/office/officeart/2005/8/layout/chevron2"/>
    <dgm:cxn modelId="{2E623967-7746-4DD5-BFBC-6499758B71B2}" srcId="{3CAA4478-38F5-4815-A010-A2B1FFFFB766}" destId="{5B091AB2-6B0A-4F94-9E82-455C9E07BE3D}" srcOrd="0" destOrd="0" parTransId="{4902821F-C33E-47FB-BDA7-BC46D262DB4F}" sibTransId="{34BC9DEF-B5D7-45E7-B2A1-9B7147C13C17}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2C38F26F-AB39-40BB-8D6B-094B0B696328}" srcId="{62410D27-D913-4F54-A3CC-133F95876F10}" destId="{9F52E986-173F-4C3F-B1A8-7D4857B0B537}" srcOrd="0" destOrd="0" parTransId="{E62B919A-F817-4675-AADA-53E86EAF5FE7}" sibTransId="{3E2D425B-4819-45DB-A29C-5735FE792BAB}"/>
    <dgm:cxn modelId="{B5025B3E-7C6C-476E-B02F-2BBBDF29C162}" type="presOf" srcId="{9CFC1B8F-A730-4372-BDFA-8E3F1FA558BC}" destId="{ABD0E757-3B34-46FB-BDDA-DEDA2559C2FE}" srcOrd="0" destOrd="0" presId="urn:microsoft.com/office/officeart/2005/8/layout/chevron2"/>
    <dgm:cxn modelId="{39BA1F79-158C-4E12-92A4-2394AED8F2C4}" type="presOf" srcId="{70581E58-7468-47CD-A8EC-EF8002E95FC7}" destId="{1BEAA011-6BF5-424D-ACC5-0D24F355A2EC}" srcOrd="0" destOrd="0" presId="urn:microsoft.com/office/officeart/2005/8/layout/chevron2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A3F4D9CF-CB89-4F7B-AF07-51DB3665C3C2}" type="presOf" srcId="{3CAA4478-38F5-4815-A010-A2B1FFFFB766}" destId="{863DA9A8-740D-48BE-ABA6-E41DEAD89457}" srcOrd="0" destOrd="0" presId="urn:microsoft.com/office/officeart/2005/8/layout/chevron2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4FEE9D7F-F8BA-4325-A75F-BC9BB26CDD5B}" type="presOf" srcId="{8313F615-FCFA-4DCE-A118-7D46DA6257C4}" destId="{B619BA4B-AD46-4AA3-BD58-0E6D9D0927A6}" srcOrd="0" destOrd="0" presId="urn:microsoft.com/office/officeart/2005/8/layout/chevron2"/>
    <dgm:cxn modelId="{CFBD8AF7-8F10-478F-AEF7-AE941E1D52BE}" type="presParOf" srcId="{287959F9-A329-409C-9463-26DE83409B31}" destId="{5D5C10AC-AE31-4B09-9A41-CD9294D20DD4}" srcOrd="0" destOrd="0" presId="urn:microsoft.com/office/officeart/2005/8/layout/chevron2"/>
    <dgm:cxn modelId="{3BE81C6A-698D-4DD2-8721-C352A2DC4DBC}" type="presParOf" srcId="{5D5C10AC-AE31-4B09-9A41-CD9294D20DD4}" destId="{33F90DE0-4A2C-4BFA-BC10-073E3DB70AD0}" srcOrd="0" destOrd="0" presId="urn:microsoft.com/office/officeart/2005/8/layout/chevron2"/>
    <dgm:cxn modelId="{B502FFE6-7743-434A-B7C3-4740E4EF46E7}" type="presParOf" srcId="{5D5C10AC-AE31-4B09-9A41-CD9294D20DD4}" destId="{3FB19FD2-8C93-4ECD-97E8-6248C1B013A7}" srcOrd="1" destOrd="0" presId="urn:microsoft.com/office/officeart/2005/8/layout/chevron2"/>
    <dgm:cxn modelId="{E39AF137-EFD2-4C84-93BB-C9FE592A7767}" type="presParOf" srcId="{287959F9-A329-409C-9463-26DE83409B31}" destId="{66ADFEEF-7090-4FF7-BF71-7A1D83FA0A98}" srcOrd="1" destOrd="0" presId="urn:microsoft.com/office/officeart/2005/8/layout/chevron2"/>
    <dgm:cxn modelId="{80A442BC-B943-4A52-8666-F66259A9DC05}" type="presParOf" srcId="{287959F9-A329-409C-9463-26DE83409B31}" destId="{3E861089-F1CD-4905-8A98-127A02BA9376}" srcOrd="2" destOrd="0" presId="urn:microsoft.com/office/officeart/2005/8/layout/chevron2"/>
    <dgm:cxn modelId="{0EA09BDB-4CF6-4D3E-9405-90E6105A29CE}" type="presParOf" srcId="{3E861089-F1CD-4905-8A98-127A02BA9376}" destId="{B619BA4B-AD46-4AA3-BD58-0E6D9D0927A6}" srcOrd="0" destOrd="0" presId="urn:microsoft.com/office/officeart/2005/8/layout/chevron2"/>
    <dgm:cxn modelId="{85ACACF9-AE5C-42CA-85FF-F24D032063D6}" type="presParOf" srcId="{3E861089-F1CD-4905-8A98-127A02BA9376}" destId="{3EB1D6C9-7CFD-4A30-B790-7A986C1B9ED4}" srcOrd="1" destOrd="0" presId="urn:microsoft.com/office/officeart/2005/8/layout/chevron2"/>
    <dgm:cxn modelId="{8D84F8BD-BD8C-4E37-A5A1-72F21F1D9200}" type="presParOf" srcId="{287959F9-A329-409C-9463-26DE83409B31}" destId="{201E9820-B3FA-4FAA-BDE4-BEEB1B9F2A74}" srcOrd="3" destOrd="0" presId="urn:microsoft.com/office/officeart/2005/8/layout/chevron2"/>
    <dgm:cxn modelId="{306CDC8B-B5A8-48BF-9C21-2F9A026D0732}" type="presParOf" srcId="{287959F9-A329-409C-9463-26DE83409B31}" destId="{BF514583-B913-4641-8310-91512CEB4485}" srcOrd="4" destOrd="0" presId="urn:microsoft.com/office/officeart/2005/8/layout/chevron2"/>
    <dgm:cxn modelId="{7A147B27-B4F8-4739-92D3-16275ECDCAF5}" type="presParOf" srcId="{BF514583-B913-4641-8310-91512CEB4485}" destId="{1BEAA011-6BF5-424D-ACC5-0D24F355A2EC}" srcOrd="0" destOrd="0" presId="urn:microsoft.com/office/officeart/2005/8/layout/chevron2"/>
    <dgm:cxn modelId="{2135E5AC-7376-4CF6-BFEE-70138525AF10}" type="presParOf" srcId="{BF514583-B913-4641-8310-91512CEB4485}" destId="{EF11A9CF-A5AB-4371-9F86-9C5CD4095EC8}" srcOrd="1" destOrd="0" presId="urn:microsoft.com/office/officeart/2005/8/layout/chevron2"/>
    <dgm:cxn modelId="{228517F2-EEA3-40A5-AC05-C8D6CB3DE42D}" type="presParOf" srcId="{287959F9-A329-409C-9463-26DE83409B31}" destId="{8BB77F70-4430-4768-8D9C-D8CA44717128}" srcOrd="5" destOrd="0" presId="urn:microsoft.com/office/officeart/2005/8/layout/chevron2"/>
    <dgm:cxn modelId="{7D8F15C4-2288-4AB8-BF3A-6EE35E00A076}" type="presParOf" srcId="{287959F9-A329-409C-9463-26DE83409B31}" destId="{B65F5E58-EC93-4203-81F0-1482763C665A}" srcOrd="6" destOrd="0" presId="urn:microsoft.com/office/officeart/2005/8/layout/chevron2"/>
    <dgm:cxn modelId="{69B5F9D8-574C-411F-8827-B9190EB69A24}" type="presParOf" srcId="{B65F5E58-EC93-4203-81F0-1482763C665A}" destId="{8E1B6301-039B-4429-A004-898898C0ED38}" srcOrd="0" destOrd="0" presId="urn:microsoft.com/office/officeart/2005/8/layout/chevron2"/>
    <dgm:cxn modelId="{D0D11094-2651-4F50-A7FE-C420604866DF}" type="presParOf" srcId="{B65F5E58-EC93-4203-81F0-1482763C665A}" destId="{CEFA9D76-FA33-4D14-9278-F2424E0DAD1A}" srcOrd="1" destOrd="0" presId="urn:microsoft.com/office/officeart/2005/8/layout/chevron2"/>
    <dgm:cxn modelId="{BF8A4987-1AD1-472B-A848-320A040D60E9}" type="presParOf" srcId="{287959F9-A329-409C-9463-26DE83409B31}" destId="{6BBF6855-C9EF-4BE5-BAA1-53F8F6B0709E}" srcOrd="7" destOrd="0" presId="urn:microsoft.com/office/officeart/2005/8/layout/chevron2"/>
    <dgm:cxn modelId="{A028BE90-47A2-456B-A37E-3ACFAB11849E}" type="presParOf" srcId="{287959F9-A329-409C-9463-26DE83409B31}" destId="{6766C068-3153-43C6-98E1-C349BF45671B}" srcOrd="8" destOrd="0" presId="urn:microsoft.com/office/officeart/2005/8/layout/chevron2"/>
    <dgm:cxn modelId="{67C22CFB-BCAD-4D17-A75B-27023BAAD330}" type="presParOf" srcId="{6766C068-3153-43C6-98E1-C349BF45671B}" destId="{863DA9A8-740D-48BE-ABA6-E41DEAD89457}" srcOrd="0" destOrd="0" presId="urn:microsoft.com/office/officeart/2005/8/layout/chevron2"/>
    <dgm:cxn modelId="{0B127448-BC82-40D4-BC43-ABFD1B1F59C0}" type="presParOf" srcId="{6766C068-3153-43C6-98E1-C349BF45671B}" destId="{06600EE2-03D4-493E-B2E1-17CD4FD45CC0}" srcOrd="1" destOrd="0" presId="urn:microsoft.com/office/officeart/2005/8/layout/chevron2"/>
    <dgm:cxn modelId="{4B5EFF49-B7F0-4725-894E-D788D1B7CBD4}" type="presParOf" srcId="{287959F9-A329-409C-9463-26DE83409B31}" destId="{79B178AD-4F8B-4433-97CB-DAEC0455B54C}" srcOrd="9" destOrd="0" presId="urn:microsoft.com/office/officeart/2005/8/layout/chevron2"/>
    <dgm:cxn modelId="{F4535D5C-67E1-4D7E-9096-AB97FCCFDB7C}" type="presParOf" srcId="{287959F9-A329-409C-9463-26DE83409B31}" destId="{7A831734-0362-49C0-B9B6-B91DC3F0649A}" srcOrd="10" destOrd="0" presId="urn:microsoft.com/office/officeart/2005/8/layout/chevron2"/>
    <dgm:cxn modelId="{CFE4ED7F-31B3-4319-BA61-9ED2970CE25F}" type="presParOf" srcId="{7A831734-0362-49C0-B9B6-B91DC3F0649A}" destId="{DE0AE844-0F15-449A-B4B5-19302B58766B}" srcOrd="0" destOrd="0" presId="urn:microsoft.com/office/officeart/2005/8/layout/chevron2"/>
    <dgm:cxn modelId="{7855BD08-1FBD-4332-8AB8-66BA22C6B517}" type="presParOf" srcId="{7A831734-0362-49C0-B9B6-B91DC3F0649A}" destId="{ABD0E757-3B34-46FB-BDDA-DEDA2559C2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1" loCatId="hierarchy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5181F7E0-6D9B-4A05-9CB9-08726A1410B5}" type="pres">
      <dgm:prSet presAssocID="{658CD5FA-649D-409A-AB13-5590FFB290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8D06DF2-D3F0-41A4-B4CF-C0B28C1A1BD1}" type="pres">
      <dgm:prSet presAssocID="{A866F0C3-EE89-4A00-9F86-DE76FA9C32F5}" presName="hierRoot1" presStyleCnt="0"/>
      <dgm:spPr/>
      <dgm:t>
        <a:bodyPr/>
        <a:lstStyle/>
        <a:p>
          <a:endParaRPr lang="en-IN"/>
        </a:p>
      </dgm:t>
    </dgm:pt>
    <dgm:pt modelId="{FBAADBFA-AE1A-4E47-A9EC-CFB4C0568530}" type="pres">
      <dgm:prSet presAssocID="{A866F0C3-EE89-4A00-9F86-DE76FA9C32F5}" presName="composite" presStyleCnt="0"/>
      <dgm:spPr/>
      <dgm:t>
        <a:bodyPr/>
        <a:lstStyle/>
        <a:p>
          <a:endParaRPr lang="en-IN"/>
        </a:p>
      </dgm:t>
    </dgm:pt>
    <dgm:pt modelId="{F6520F93-CA24-40E0-A0BC-C58E955479CA}" type="pres">
      <dgm:prSet presAssocID="{A866F0C3-EE89-4A00-9F86-DE76FA9C32F5}" presName="background" presStyleLbl="node0" presStyleIdx="0" presStyleCnt="4"/>
      <dgm:spPr/>
      <dgm:t>
        <a:bodyPr/>
        <a:lstStyle/>
        <a:p>
          <a:endParaRPr lang="en-IN"/>
        </a:p>
      </dgm:t>
    </dgm:pt>
    <dgm:pt modelId="{58C72F16-EE2E-4F4E-8C56-10203FF11769}" type="pres">
      <dgm:prSet presAssocID="{A866F0C3-EE89-4A00-9F86-DE76FA9C32F5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D704D6-18DE-40BC-B309-18571E920F08}" type="pres">
      <dgm:prSet presAssocID="{A866F0C3-EE89-4A00-9F86-DE76FA9C32F5}" presName="hierChild2" presStyleCnt="0"/>
      <dgm:spPr/>
      <dgm:t>
        <a:bodyPr/>
        <a:lstStyle/>
        <a:p>
          <a:endParaRPr lang="en-IN"/>
        </a:p>
      </dgm:t>
    </dgm:pt>
    <dgm:pt modelId="{FE03AC4C-8395-46F2-BD1E-146DD758C675}" type="pres">
      <dgm:prSet presAssocID="{1D244653-2238-4EA4-82F4-89DE61AD31BC}" presName="hierRoot1" presStyleCnt="0"/>
      <dgm:spPr/>
      <dgm:t>
        <a:bodyPr/>
        <a:lstStyle/>
        <a:p>
          <a:endParaRPr lang="en-IN"/>
        </a:p>
      </dgm:t>
    </dgm:pt>
    <dgm:pt modelId="{AC2B9EC1-9789-411A-94B0-181A2CC280AA}" type="pres">
      <dgm:prSet presAssocID="{1D244653-2238-4EA4-82F4-89DE61AD31BC}" presName="composite" presStyleCnt="0"/>
      <dgm:spPr/>
      <dgm:t>
        <a:bodyPr/>
        <a:lstStyle/>
        <a:p>
          <a:endParaRPr lang="en-IN"/>
        </a:p>
      </dgm:t>
    </dgm:pt>
    <dgm:pt modelId="{30EF9E29-90FE-47EF-AEF7-2B7E5182BE63}" type="pres">
      <dgm:prSet presAssocID="{1D244653-2238-4EA4-82F4-89DE61AD31BC}" presName="background" presStyleLbl="node0" presStyleIdx="1" presStyleCnt="4"/>
      <dgm:spPr/>
      <dgm:t>
        <a:bodyPr/>
        <a:lstStyle/>
        <a:p>
          <a:endParaRPr lang="en-IN"/>
        </a:p>
      </dgm:t>
    </dgm:pt>
    <dgm:pt modelId="{297CA8C1-81D1-4240-B6AF-CBF15DF5B9F7}" type="pres">
      <dgm:prSet presAssocID="{1D244653-2238-4EA4-82F4-89DE61AD31BC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219CAE-0C45-4616-95F2-E5F495E73E3F}" type="pres">
      <dgm:prSet presAssocID="{1D244653-2238-4EA4-82F4-89DE61AD31BC}" presName="hierChild2" presStyleCnt="0"/>
      <dgm:spPr/>
      <dgm:t>
        <a:bodyPr/>
        <a:lstStyle/>
        <a:p>
          <a:endParaRPr lang="en-IN"/>
        </a:p>
      </dgm:t>
    </dgm:pt>
    <dgm:pt modelId="{7C7772EA-019D-472F-B6DF-FE079E6D7EDA}" type="pres">
      <dgm:prSet presAssocID="{FD41BEA5-4598-4803-B3D4-E724E987CACC}" presName="hierRoot1" presStyleCnt="0"/>
      <dgm:spPr/>
      <dgm:t>
        <a:bodyPr/>
        <a:lstStyle/>
        <a:p>
          <a:endParaRPr lang="en-IN"/>
        </a:p>
      </dgm:t>
    </dgm:pt>
    <dgm:pt modelId="{D4D37419-36F1-4C95-8B05-C90AF5E18072}" type="pres">
      <dgm:prSet presAssocID="{FD41BEA5-4598-4803-B3D4-E724E987CACC}" presName="composite" presStyleCnt="0"/>
      <dgm:spPr/>
      <dgm:t>
        <a:bodyPr/>
        <a:lstStyle/>
        <a:p>
          <a:endParaRPr lang="en-IN"/>
        </a:p>
      </dgm:t>
    </dgm:pt>
    <dgm:pt modelId="{49936FD0-1E28-4D2F-A312-2EDB263BB2F2}" type="pres">
      <dgm:prSet presAssocID="{FD41BEA5-4598-4803-B3D4-E724E987CACC}" presName="background" presStyleLbl="node0" presStyleIdx="2" presStyleCnt="4"/>
      <dgm:spPr/>
      <dgm:t>
        <a:bodyPr/>
        <a:lstStyle/>
        <a:p>
          <a:endParaRPr lang="en-IN"/>
        </a:p>
      </dgm:t>
    </dgm:pt>
    <dgm:pt modelId="{E74196C7-9746-4D7F-B31F-032E78899BC4}" type="pres">
      <dgm:prSet presAssocID="{FD41BEA5-4598-4803-B3D4-E724E987CACC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0F3DD11-3953-4791-90CE-2A1B1E0991A5}" type="pres">
      <dgm:prSet presAssocID="{FD41BEA5-4598-4803-B3D4-E724E987CACC}" presName="hierChild2" presStyleCnt="0"/>
      <dgm:spPr/>
      <dgm:t>
        <a:bodyPr/>
        <a:lstStyle/>
        <a:p>
          <a:endParaRPr lang="en-IN"/>
        </a:p>
      </dgm:t>
    </dgm:pt>
    <dgm:pt modelId="{D975F6BB-0360-445F-B6C9-F8E01C6A7BF6}" type="pres">
      <dgm:prSet presAssocID="{38731D6D-5C8D-443E-A8A3-65A9E3716F3E}" presName="hierRoot1" presStyleCnt="0"/>
      <dgm:spPr/>
      <dgm:t>
        <a:bodyPr/>
        <a:lstStyle/>
        <a:p>
          <a:endParaRPr lang="en-IN"/>
        </a:p>
      </dgm:t>
    </dgm:pt>
    <dgm:pt modelId="{87532026-F0AF-4E3F-8A02-7150401A3BF2}" type="pres">
      <dgm:prSet presAssocID="{38731D6D-5C8D-443E-A8A3-65A9E3716F3E}" presName="composite" presStyleCnt="0"/>
      <dgm:spPr/>
      <dgm:t>
        <a:bodyPr/>
        <a:lstStyle/>
        <a:p>
          <a:endParaRPr lang="en-IN"/>
        </a:p>
      </dgm:t>
    </dgm:pt>
    <dgm:pt modelId="{99EE5278-99CD-4291-8737-E28348A13CDD}" type="pres">
      <dgm:prSet presAssocID="{38731D6D-5C8D-443E-A8A3-65A9E3716F3E}" presName="background" presStyleLbl="node0" presStyleIdx="3" presStyleCnt="4"/>
      <dgm:spPr/>
      <dgm:t>
        <a:bodyPr/>
        <a:lstStyle/>
        <a:p>
          <a:endParaRPr lang="en-IN"/>
        </a:p>
      </dgm:t>
    </dgm:pt>
    <dgm:pt modelId="{234B953A-C9BA-4907-9E82-0CE10A09672D}" type="pres">
      <dgm:prSet presAssocID="{38731D6D-5C8D-443E-A8A3-65A9E3716F3E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B6CF80-531E-4301-8032-09A9CCA7A1CF}" type="pres">
      <dgm:prSet presAssocID="{38731D6D-5C8D-443E-A8A3-65A9E3716F3E}" presName="hierChild2" presStyleCnt="0"/>
      <dgm:spPr/>
      <dgm:t>
        <a:bodyPr/>
        <a:lstStyle/>
        <a:p>
          <a:endParaRPr lang="en-IN"/>
        </a:p>
      </dgm:t>
    </dgm:pt>
  </dgm:ptLst>
  <dgm:cxnLst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56F13DF2-4516-4870-B29A-D48B276DFD9B}" type="presOf" srcId="{38731D6D-5C8D-443E-A8A3-65A9E3716F3E}" destId="{234B953A-C9BA-4907-9E82-0CE10A09672D}" srcOrd="0" destOrd="0" presId="urn:microsoft.com/office/officeart/2005/8/layout/hierarchy1"/>
    <dgm:cxn modelId="{7E0C32AA-2378-4316-8C7C-69CEBD157A8F}" type="presOf" srcId="{FD41BEA5-4598-4803-B3D4-E724E987CACC}" destId="{E74196C7-9746-4D7F-B31F-032E78899BC4}" srcOrd="0" destOrd="0" presId="urn:microsoft.com/office/officeart/2005/8/layout/hierarchy1"/>
    <dgm:cxn modelId="{1BE60638-7D6E-45C6-9CE1-4ECAC89D8B93}" type="presOf" srcId="{1D244653-2238-4EA4-82F4-89DE61AD31BC}" destId="{297CA8C1-81D1-4240-B6AF-CBF15DF5B9F7}" srcOrd="0" destOrd="0" presId="urn:microsoft.com/office/officeart/2005/8/layout/hierarchy1"/>
    <dgm:cxn modelId="{57EA9B5D-4497-4269-AB2E-619BBA8E6211}" type="presOf" srcId="{658CD5FA-649D-409A-AB13-5590FFB290F1}" destId="{5181F7E0-6D9B-4A05-9CB9-08726A1410B5}" srcOrd="0" destOrd="0" presId="urn:microsoft.com/office/officeart/2005/8/layout/hierarchy1"/>
    <dgm:cxn modelId="{E15B38FB-F5B0-4A7B-911F-280658D6ADD5}" type="presOf" srcId="{A866F0C3-EE89-4A00-9F86-DE76FA9C32F5}" destId="{58C72F16-EE2E-4F4E-8C56-10203FF11769}" srcOrd="0" destOrd="0" presId="urn:microsoft.com/office/officeart/2005/8/layout/hierarchy1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467E3B90-F4F6-4E9E-B55A-C24999946C05}" type="presParOf" srcId="{5181F7E0-6D9B-4A05-9CB9-08726A1410B5}" destId="{08D06DF2-D3F0-41A4-B4CF-C0B28C1A1BD1}" srcOrd="0" destOrd="0" presId="urn:microsoft.com/office/officeart/2005/8/layout/hierarchy1"/>
    <dgm:cxn modelId="{91F2D1D7-EF79-4A02-A695-5198C977CB18}" type="presParOf" srcId="{08D06DF2-D3F0-41A4-B4CF-C0B28C1A1BD1}" destId="{FBAADBFA-AE1A-4E47-A9EC-CFB4C0568530}" srcOrd="0" destOrd="0" presId="urn:microsoft.com/office/officeart/2005/8/layout/hierarchy1"/>
    <dgm:cxn modelId="{3E6473F5-1104-4CB3-8EAB-B3A3C5AC2BCF}" type="presParOf" srcId="{FBAADBFA-AE1A-4E47-A9EC-CFB4C0568530}" destId="{F6520F93-CA24-40E0-A0BC-C58E955479CA}" srcOrd="0" destOrd="0" presId="urn:microsoft.com/office/officeart/2005/8/layout/hierarchy1"/>
    <dgm:cxn modelId="{CFA62341-1FC5-4940-B292-A16971F6767F}" type="presParOf" srcId="{FBAADBFA-AE1A-4E47-A9EC-CFB4C0568530}" destId="{58C72F16-EE2E-4F4E-8C56-10203FF11769}" srcOrd="1" destOrd="0" presId="urn:microsoft.com/office/officeart/2005/8/layout/hierarchy1"/>
    <dgm:cxn modelId="{13FA5358-0CAD-4BDF-A9FC-FBE8F548890F}" type="presParOf" srcId="{08D06DF2-D3F0-41A4-B4CF-C0B28C1A1BD1}" destId="{45D704D6-18DE-40BC-B309-18571E920F08}" srcOrd="1" destOrd="0" presId="urn:microsoft.com/office/officeart/2005/8/layout/hierarchy1"/>
    <dgm:cxn modelId="{8D5C47D0-E3F5-4A13-A677-EF040FAD7551}" type="presParOf" srcId="{5181F7E0-6D9B-4A05-9CB9-08726A1410B5}" destId="{FE03AC4C-8395-46F2-BD1E-146DD758C675}" srcOrd="1" destOrd="0" presId="urn:microsoft.com/office/officeart/2005/8/layout/hierarchy1"/>
    <dgm:cxn modelId="{1586164D-6993-4E0D-82BA-36A020EAC0A7}" type="presParOf" srcId="{FE03AC4C-8395-46F2-BD1E-146DD758C675}" destId="{AC2B9EC1-9789-411A-94B0-181A2CC280AA}" srcOrd="0" destOrd="0" presId="urn:microsoft.com/office/officeart/2005/8/layout/hierarchy1"/>
    <dgm:cxn modelId="{E490B702-82FB-4BEE-8619-4511CCE9253C}" type="presParOf" srcId="{AC2B9EC1-9789-411A-94B0-181A2CC280AA}" destId="{30EF9E29-90FE-47EF-AEF7-2B7E5182BE63}" srcOrd="0" destOrd="0" presId="urn:microsoft.com/office/officeart/2005/8/layout/hierarchy1"/>
    <dgm:cxn modelId="{39514292-8C9E-463E-B416-ECB1AF6D401E}" type="presParOf" srcId="{AC2B9EC1-9789-411A-94B0-181A2CC280AA}" destId="{297CA8C1-81D1-4240-B6AF-CBF15DF5B9F7}" srcOrd="1" destOrd="0" presId="urn:microsoft.com/office/officeart/2005/8/layout/hierarchy1"/>
    <dgm:cxn modelId="{44EE58B8-40C1-440D-ABEA-F6BC9BB67B68}" type="presParOf" srcId="{FE03AC4C-8395-46F2-BD1E-146DD758C675}" destId="{A7219CAE-0C45-4616-95F2-E5F495E73E3F}" srcOrd="1" destOrd="0" presId="urn:microsoft.com/office/officeart/2005/8/layout/hierarchy1"/>
    <dgm:cxn modelId="{D8340DCD-E931-4551-AF1E-4BCCAF1A3CE4}" type="presParOf" srcId="{5181F7E0-6D9B-4A05-9CB9-08726A1410B5}" destId="{7C7772EA-019D-472F-B6DF-FE079E6D7EDA}" srcOrd="2" destOrd="0" presId="urn:microsoft.com/office/officeart/2005/8/layout/hierarchy1"/>
    <dgm:cxn modelId="{44ABC3BB-A13A-4BC1-89F4-81B2C6886CC1}" type="presParOf" srcId="{7C7772EA-019D-472F-B6DF-FE079E6D7EDA}" destId="{D4D37419-36F1-4C95-8B05-C90AF5E18072}" srcOrd="0" destOrd="0" presId="urn:microsoft.com/office/officeart/2005/8/layout/hierarchy1"/>
    <dgm:cxn modelId="{3013681A-8E02-4C13-A6ED-B702016A0371}" type="presParOf" srcId="{D4D37419-36F1-4C95-8B05-C90AF5E18072}" destId="{49936FD0-1E28-4D2F-A312-2EDB263BB2F2}" srcOrd="0" destOrd="0" presId="urn:microsoft.com/office/officeart/2005/8/layout/hierarchy1"/>
    <dgm:cxn modelId="{6E174AEC-D609-4FE5-BDAD-1CE1DAFB8CBB}" type="presParOf" srcId="{D4D37419-36F1-4C95-8B05-C90AF5E18072}" destId="{E74196C7-9746-4D7F-B31F-032E78899BC4}" srcOrd="1" destOrd="0" presId="urn:microsoft.com/office/officeart/2005/8/layout/hierarchy1"/>
    <dgm:cxn modelId="{A90A84B2-B77C-4AD6-A5C2-2260CBDC0E9D}" type="presParOf" srcId="{7C7772EA-019D-472F-B6DF-FE079E6D7EDA}" destId="{20F3DD11-3953-4791-90CE-2A1B1E0991A5}" srcOrd="1" destOrd="0" presId="urn:microsoft.com/office/officeart/2005/8/layout/hierarchy1"/>
    <dgm:cxn modelId="{07779FC4-6FD3-48C1-98A7-05FDAD96A24D}" type="presParOf" srcId="{5181F7E0-6D9B-4A05-9CB9-08726A1410B5}" destId="{D975F6BB-0360-445F-B6C9-F8E01C6A7BF6}" srcOrd="3" destOrd="0" presId="urn:microsoft.com/office/officeart/2005/8/layout/hierarchy1"/>
    <dgm:cxn modelId="{D54F2C43-907E-4A48-8366-0BAEE73CE438}" type="presParOf" srcId="{D975F6BB-0360-445F-B6C9-F8E01C6A7BF6}" destId="{87532026-F0AF-4E3F-8A02-7150401A3BF2}" srcOrd="0" destOrd="0" presId="urn:microsoft.com/office/officeart/2005/8/layout/hierarchy1"/>
    <dgm:cxn modelId="{290A27D8-B3B6-4411-8E07-5351336D5E0A}" type="presParOf" srcId="{87532026-F0AF-4E3F-8A02-7150401A3BF2}" destId="{99EE5278-99CD-4291-8737-E28348A13CDD}" srcOrd="0" destOrd="0" presId="urn:microsoft.com/office/officeart/2005/8/layout/hierarchy1"/>
    <dgm:cxn modelId="{C750D055-0AE0-4D76-BCD1-9963B61C4503}" type="presParOf" srcId="{87532026-F0AF-4E3F-8A02-7150401A3BF2}" destId="{234B953A-C9BA-4907-9E82-0CE10A09672D}" srcOrd="1" destOrd="0" presId="urn:microsoft.com/office/officeart/2005/8/layout/hierarchy1"/>
    <dgm:cxn modelId="{8182D5EA-1459-4860-879E-A1C01893AA21}" type="presParOf" srcId="{D975F6BB-0360-445F-B6C9-F8E01C6A7BF6}" destId="{6FB6CF80-531E-4301-8032-09A9CCA7A1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821634" y="3452191"/>
            <a:ext cx="9919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RAMYA E (21.08)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312204609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COMMERCE</a:t>
            </a:r>
            <a:endParaRPr lang="en-US" sz="2800" dirty="0"/>
          </a:p>
          <a:p>
            <a:r>
              <a:rPr lang="en-US" sz="2800" dirty="0"/>
              <a:t>COLLEGE: </a:t>
            </a:r>
            <a:r>
              <a:rPr lang="en-US" sz="2800" dirty="0" smtClean="0"/>
              <a:t> K </a:t>
            </a:r>
            <a:r>
              <a:rPr lang="en-US" sz="2800" dirty="0"/>
              <a:t>C S KASI NADAR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50073"/>
              </p:ext>
            </p:extLst>
          </p:nvPr>
        </p:nvGraphicFramePr>
        <p:xfrm>
          <a:off x="1300767" y="2099256"/>
          <a:ext cx="6709892" cy="347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854557"/>
            <a:ext cx="8167072" cy="4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755" y="1914812"/>
            <a:ext cx="77647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assess the distribution of employee IDs across different performance categories and identify any issues with the data presentation or interpretation.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Accuracy: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The table shows the sum of employee IDs for each performance category ("Fully Meets," "Needs Improvement") and a grand total.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Verify if the employee IDs in each category are correctly recorded and if the totals align with the given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Completeness: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Ensure that all employee IDs are accounted for in either the "Fully Meets" or "Needs Improvement" categories, or are correctly </a:t>
            </a:r>
            <a:r>
              <a:rPr lang="en-GB" dirty="0" err="1"/>
              <a:t>labeled</a:t>
            </a:r>
            <a:r>
              <a:rPr lang="en-GB" dirty="0"/>
              <a:t> as blank if not categorized.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The presence of a "blank" row and column indicates missing or unclassified data. Confirm if this reflects missing information or an error in data entry.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821156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31188"/>
              </p:ext>
            </p:extLst>
          </p:nvPr>
        </p:nvGraphicFramePr>
        <p:xfrm>
          <a:off x="1111877" y="251377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1471" y="2593436"/>
            <a:ext cx="68687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Filtering - Remove missing values.</a:t>
            </a:r>
          </a:p>
          <a:p>
            <a:endParaRPr lang="en-GB" dirty="0"/>
          </a:p>
          <a:p>
            <a:r>
              <a:rPr lang="en-GB" dirty="0"/>
              <a:t>Conditional Formatting - Blanks, Background </a:t>
            </a:r>
            <a:r>
              <a:rPr lang="en-GB" dirty="0" err="1"/>
              <a:t>Color</a:t>
            </a:r>
            <a:r>
              <a:rPr lang="en-GB" dirty="0"/>
              <a:t> Shading, Data Bars, Values.</a:t>
            </a:r>
          </a:p>
          <a:p>
            <a:endParaRPr lang="en-GB" dirty="0"/>
          </a:p>
          <a:p>
            <a:r>
              <a:rPr lang="en-GB" dirty="0"/>
              <a:t>Data Filtering and Sorting - Identify specific employee groups, such as those with exceeds, needs improvements and fully meets.</a:t>
            </a:r>
          </a:p>
          <a:p>
            <a:endParaRPr lang="en-GB" dirty="0"/>
          </a:p>
          <a:p>
            <a:r>
              <a:rPr lang="en-GB" dirty="0"/>
              <a:t>Pivot table - Summary of employee performance under their current rating 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Graphs </a:t>
            </a:r>
            <a:r>
              <a:rPr lang="en-GB" dirty="0"/>
              <a:t>- Final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490330" y="2530792"/>
            <a:ext cx="9160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400" dirty="0"/>
              <a:t>: Unique identifier for each employee in the    organization.</a:t>
            </a:r>
          </a:p>
          <a:p>
            <a:endParaRPr lang="en-US" sz="2400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400" dirty="0"/>
              <a:t>: The first name of the employee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GB" sz="2400" dirty="0" smtClean="0"/>
              <a:t>PERFORMANCE </a:t>
            </a:r>
            <a:r>
              <a:rPr lang="en-GB" sz="2400" b="1" dirty="0" smtClean="0"/>
              <a:t>SCORE</a:t>
            </a:r>
            <a:r>
              <a:rPr lang="en-GB" sz="2400" dirty="0" smtClean="0"/>
              <a:t>: </a:t>
            </a:r>
            <a:r>
              <a:rPr lang="en-GB" sz="2400" dirty="0"/>
              <a:t>A score indicating the employee's performance level (e.g., Excellent, Satisfactory, Needs Improvement).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1038709" y="1920072"/>
            <a:ext cx="8958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</a:t>
            </a:r>
            <a:r>
              <a:rPr lang="en-US" sz="2000" dirty="0"/>
              <a:t>: Kaggle, Employee </a:t>
            </a:r>
            <a:r>
              <a:rPr lang="en-US" sz="2000" dirty="0" smtClean="0"/>
              <a:t>dataset</a:t>
            </a:r>
          </a:p>
          <a:p>
            <a:endParaRPr lang="en-US" sz="2000" dirty="0"/>
          </a:p>
          <a:p>
            <a:r>
              <a:rPr lang="en-US" sz="2000" b="1" dirty="0"/>
              <a:t>Feature Selection</a:t>
            </a:r>
            <a:r>
              <a:rPr lang="en-US" sz="2000" dirty="0"/>
              <a:t>: Slicer, Conditional Formatting, Designing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Data Cleaning</a:t>
            </a:r>
            <a:r>
              <a:rPr lang="en-US" sz="2000" dirty="0"/>
              <a:t>: Missing values, </a:t>
            </a:r>
            <a:r>
              <a:rPr lang="en-US" sz="2000" dirty="0" smtClean="0"/>
              <a:t>Irrelevant data, correct errors.</a:t>
            </a:r>
          </a:p>
          <a:p>
            <a:endParaRPr lang="en-US" sz="2000" dirty="0"/>
          </a:p>
          <a:p>
            <a:r>
              <a:rPr lang="en-US" sz="2000" b="1" dirty="0"/>
              <a:t>Pivot Table</a:t>
            </a:r>
            <a:r>
              <a:rPr lang="en-US" sz="2000" dirty="0"/>
              <a:t>: Employee ID, First Name, P</a:t>
            </a:r>
            <a:r>
              <a:rPr lang="en-US" sz="2000" dirty="0" smtClean="0"/>
              <a:t>erformance score.  </a:t>
            </a:r>
          </a:p>
          <a:p>
            <a:endParaRPr lang="en-US" sz="2000" dirty="0"/>
          </a:p>
          <a:p>
            <a:r>
              <a:rPr lang="en-US" sz="2000" b="1" dirty="0" smtClean="0"/>
              <a:t>Chart</a:t>
            </a:r>
            <a:r>
              <a:rPr lang="en-US" sz="2000" dirty="0" smtClean="0"/>
              <a:t>:  fully meets, Needs improvement.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582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26</cp:revision>
  <dcterms:created xsi:type="dcterms:W3CDTF">2024-08-21T00:32:52Z</dcterms:created>
  <dcterms:modified xsi:type="dcterms:W3CDTF">2024-08-27T08:17:34Z</dcterms:modified>
</cp:coreProperties>
</file>