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-29" y="-14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216310"/>
            <a:ext cx="7977108" cy="648929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Requirement Of the Client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983226"/>
            <a:ext cx="9497961" cy="504419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1.  Total Revenue  : </a:t>
            </a:r>
            <a:r>
              <a:rPr lang="en-US" dirty="0"/>
              <a:t>Total sales revenue generated from all stores and sales reps.</a:t>
            </a:r>
            <a:r>
              <a:rPr lang="en-IN" dirty="0"/>
              <a:t>(Card Visual)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2. Average Revenue : </a:t>
            </a:r>
            <a:r>
              <a:rPr lang="en-US" dirty="0"/>
              <a:t>Average revenue per transaction or sales made.(</a:t>
            </a:r>
            <a:r>
              <a:rPr lang="en-IN" dirty="0"/>
              <a:t>Card visual)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3. Total Transactions :  </a:t>
            </a:r>
            <a:r>
              <a:rPr lang="en-US" dirty="0"/>
              <a:t>Total number of individual transactions completed.(</a:t>
            </a:r>
            <a:r>
              <a:rPr lang="en-IN" dirty="0"/>
              <a:t>Card visual)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4. Total Countries  : </a:t>
            </a:r>
            <a:r>
              <a:rPr lang="en-US" dirty="0"/>
              <a:t>Number of countries involved in the dataset or operations.(</a:t>
            </a:r>
            <a:r>
              <a:rPr lang="en-IN" dirty="0"/>
              <a:t>Card visual)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5. Revenue by Region : </a:t>
            </a:r>
            <a:r>
              <a:rPr lang="en-US" dirty="0"/>
              <a:t>Distribution of total revenue across Asia , U.K., and U.S.A.(</a:t>
            </a:r>
            <a:r>
              <a:rPr lang="en-IN" dirty="0"/>
              <a:t>Donut or Pie Chart)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0</a:t>
            </a:r>
          </a:p>
          <a:p>
            <a:pPr marL="0" indent="0">
              <a:buNone/>
            </a:pPr>
            <a:r>
              <a:rPr lang="en-IN" b="1" dirty="0"/>
              <a:t>6. Revenue by Store  : </a:t>
            </a:r>
            <a:r>
              <a:rPr lang="en-US" dirty="0"/>
              <a:t>Performance of each store (Store 1, 2, 3, etc.) in terms of revenue.(Tree Map or Bar chart)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/>
              <a:t>7. Revenue by Product Type : </a:t>
            </a:r>
            <a:r>
              <a:rPr lang="en-US" dirty="0"/>
              <a:t>Revenue generated by each product category (Smartphones, Tablets, etc.)(Stacked Area Chart / Column Chart)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/>
              <a:t>8. Revenue Trend by Quarter :</a:t>
            </a:r>
            <a:r>
              <a:rPr lang="en-US" dirty="0"/>
              <a:t>Time-series analysis of revenue across quarters (Q1, Q2, Q3, Q4).(</a:t>
            </a:r>
            <a:r>
              <a:rPr lang="en-IN" dirty="0"/>
              <a:t>Line Chart / Area Chart)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9. Revenue Trend by Month : </a:t>
            </a:r>
            <a:r>
              <a:rPr lang="en-US" dirty="0"/>
              <a:t>Monthly trend line showing fluctuations in revenue and average revenue.(combo </a:t>
            </a:r>
            <a:r>
              <a:rPr lang="en-IN" dirty="0"/>
              <a:t>Chart (Line + Column))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b="1" dirty="0"/>
              <a:t>10. Top Performing Sales Reps : </a:t>
            </a:r>
            <a:r>
              <a:rPr lang="en-US" dirty="0"/>
              <a:t>Sales representatives with the highest revenue and number of transactions.(Table/	 Matrix Visual).	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{9332FA4E-D3C5-4AA6-AF0C-3855B171AB17}tf11964407_win32</Template>
  <TotalTime>733</TotalTime>
  <Words>242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Courier New</vt:lpstr>
      <vt:lpstr>Gill Sans Nova Light</vt:lpstr>
      <vt:lpstr>Sagona Book</vt:lpstr>
      <vt:lpstr>Custom</vt:lpstr>
      <vt:lpstr>Requirement Of the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pendrive</dc:creator>
  <cp:lastModifiedBy>vicky pendrive</cp:lastModifiedBy>
  <cp:revision>2</cp:revision>
  <dcterms:created xsi:type="dcterms:W3CDTF">2025-06-05T20:39:11Z</dcterms:created>
  <dcterms:modified xsi:type="dcterms:W3CDTF">2025-06-06T08:52:55Z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