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Insights Dashboard –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Customer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Average Age: 55 years</a:t>
            </a:r>
          </a:p>
          <a:p>
            <a:r>
              <a:t>• Average Spending per Customer: $598</a:t>
            </a:r>
          </a:p>
          <a:p>
            <a:r>
              <a:t>• Total Customers: 1311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Customers with higher education (PhD, Master) spend more on average.</a:t>
            </a:r>
          </a:p>
          <a:p>
            <a:r>
              <a:t>• Store is the most preferred purchase channel.</a:t>
            </a:r>
          </a:p>
          <a:p>
            <a:r>
              <a:t>• Income is positively correlated with total spending.</a:t>
            </a:r>
          </a:p>
          <a:p>
            <a:r>
              <a:t>• Web visits are low compared to in-store activity, suggesting room for digital engagement growth.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Dashboard Summary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04672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