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A6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1E1E27-3590-471D-85E5-525241731A61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DE208548-6B49-4B18-B7E7-4204BAFDCCC0}">
      <dgm:prSet phldrT="[Text]" phldr="0"/>
      <dgm:spPr/>
      <dgm:t>
        <a:bodyPr/>
        <a:lstStyle/>
        <a:p>
          <a:r>
            <a:rPr lang="en-US" dirty="0"/>
            <a:t>Frontend</a:t>
          </a:r>
          <a:endParaRPr lang="en-IN" dirty="0"/>
        </a:p>
      </dgm:t>
    </dgm:pt>
    <dgm:pt modelId="{5E3A89FF-413B-4087-BD8A-0B45D1C86692}" type="parTrans" cxnId="{72387DCD-E92B-457E-8861-D0386BBAB119}">
      <dgm:prSet/>
      <dgm:spPr/>
      <dgm:t>
        <a:bodyPr/>
        <a:lstStyle/>
        <a:p>
          <a:endParaRPr lang="en-IN"/>
        </a:p>
      </dgm:t>
    </dgm:pt>
    <dgm:pt modelId="{E88F23DB-0E03-4CE0-973F-A51FEFF1411D}" type="sibTrans" cxnId="{72387DCD-E92B-457E-8861-D0386BBAB119}">
      <dgm:prSet/>
      <dgm:spPr/>
      <dgm:t>
        <a:bodyPr/>
        <a:lstStyle/>
        <a:p>
          <a:endParaRPr lang="en-IN"/>
        </a:p>
      </dgm:t>
    </dgm:pt>
    <dgm:pt modelId="{D3CD4836-E6E1-48A9-90B1-48C6A46283B1}">
      <dgm:prSet phldrT="[Text]" phldr="0"/>
      <dgm:spPr/>
      <dgm:t>
        <a:bodyPr/>
        <a:lstStyle/>
        <a:p>
          <a:r>
            <a:rPr lang="en-US" dirty="0" err="1"/>
            <a:t>ReactUI</a:t>
          </a:r>
          <a:endParaRPr lang="en-IN" dirty="0"/>
        </a:p>
      </dgm:t>
    </dgm:pt>
    <dgm:pt modelId="{74477D6E-AB00-43A9-A717-325952ECB4E0}" type="parTrans" cxnId="{A6746F32-41C6-4024-B6EB-F9248FAC88FC}">
      <dgm:prSet/>
      <dgm:spPr/>
      <dgm:t>
        <a:bodyPr/>
        <a:lstStyle/>
        <a:p>
          <a:endParaRPr lang="en-IN"/>
        </a:p>
      </dgm:t>
    </dgm:pt>
    <dgm:pt modelId="{48ABADF7-1C4D-4C2B-B3F5-E620F63296E2}" type="sibTrans" cxnId="{A6746F32-41C6-4024-B6EB-F9248FAC88FC}">
      <dgm:prSet/>
      <dgm:spPr/>
      <dgm:t>
        <a:bodyPr/>
        <a:lstStyle/>
        <a:p>
          <a:endParaRPr lang="en-IN"/>
        </a:p>
      </dgm:t>
    </dgm:pt>
    <dgm:pt modelId="{4BC30CD0-EE2C-40DB-BFB9-E5CAE3A7336B}">
      <dgm:prSet phldrT="[Text]" phldr="0"/>
      <dgm:spPr>
        <a:solidFill>
          <a:srgbClr val="E0A61D"/>
        </a:solidFill>
      </dgm:spPr>
      <dgm:t>
        <a:bodyPr/>
        <a:lstStyle/>
        <a:p>
          <a:r>
            <a:rPr lang="en-US" dirty="0"/>
            <a:t>Backend </a:t>
          </a:r>
          <a:endParaRPr lang="en-IN" dirty="0"/>
        </a:p>
      </dgm:t>
    </dgm:pt>
    <dgm:pt modelId="{838B17E9-338A-4843-A260-5A9E0BB8A210}" type="parTrans" cxnId="{BBACE12A-35EB-488D-96E3-ABE6DB698A67}">
      <dgm:prSet/>
      <dgm:spPr/>
      <dgm:t>
        <a:bodyPr/>
        <a:lstStyle/>
        <a:p>
          <a:endParaRPr lang="en-IN"/>
        </a:p>
      </dgm:t>
    </dgm:pt>
    <dgm:pt modelId="{15047ACC-0DA0-4E55-9195-C6A1738D81A4}" type="sibTrans" cxnId="{BBACE12A-35EB-488D-96E3-ABE6DB698A67}">
      <dgm:prSet/>
      <dgm:spPr/>
      <dgm:t>
        <a:bodyPr/>
        <a:lstStyle/>
        <a:p>
          <a:endParaRPr lang="en-IN"/>
        </a:p>
      </dgm:t>
    </dgm:pt>
    <dgm:pt modelId="{1108C858-6D97-4BCD-A7EB-01A6BA13F969}">
      <dgm:prSet phldrT="[Text]" phldr="0"/>
      <dgm:spPr>
        <a:solidFill>
          <a:srgbClr val="E0A61D"/>
        </a:solidFill>
      </dgm:spPr>
      <dgm:t>
        <a:bodyPr/>
        <a:lstStyle/>
        <a:p>
          <a:r>
            <a:rPr lang="en-US" dirty="0"/>
            <a:t>N8n webhook</a:t>
          </a:r>
          <a:endParaRPr lang="en-IN" dirty="0"/>
        </a:p>
      </dgm:t>
    </dgm:pt>
    <dgm:pt modelId="{490FE391-71F2-4FB7-B5E3-8A17037E46AA}" type="parTrans" cxnId="{8684E2A6-1B0D-4387-B5E3-AFBF1AC89F13}">
      <dgm:prSet/>
      <dgm:spPr/>
      <dgm:t>
        <a:bodyPr/>
        <a:lstStyle/>
        <a:p>
          <a:endParaRPr lang="en-IN"/>
        </a:p>
      </dgm:t>
    </dgm:pt>
    <dgm:pt modelId="{BC910E46-24EA-4C8A-9663-B456C137A4E6}" type="sibTrans" cxnId="{8684E2A6-1B0D-4387-B5E3-AFBF1AC89F13}">
      <dgm:prSet/>
      <dgm:spPr/>
      <dgm:t>
        <a:bodyPr/>
        <a:lstStyle/>
        <a:p>
          <a:endParaRPr lang="en-IN"/>
        </a:p>
      </dgm:t>
    </dgm:pt>
    <dgm:pt modelId="{D16944C9-0499-4961-8158-64288CB50966}">
      <dgm:prSet phldrT="[Text]" phldr="0"/>
      <dgm:spPr/>
      <dgm:t>
        <a:bodyPr/>
        <a:lstStyle/>
        <a:p>
          <a:r>
            <a:rPr lang="en-US" dirty="0"/>
            <a:t>LLM</a:t>
          </a:r>
          <a:endParaRPr lang="en-IN" dirty="0"/>
        </a:p>
      </dgm:t>
    </dgm:pt>
    <dgm:pt modelId="{A175E9AA-FF63-4118-9EC9-F349508A44DC}" type="parTrans" cxnId="{86E27558-CA82-4B72-8843-4085AAEDA73B}">
      <dgm:prSet/>
      <dgm:spPr/>
      <dgm:t>
        <a:bodyPr/>
        <a:lstStyle/>
        <a:p>
          <a:endParaRPr lang="en-IN"/>
        </a:p>
      </dgm:t>
    </dgm:pt>
    <dgm:pt modelId="{11BCD9D1-8D9A-4BDD-9AEB-4F56761049FD}" type="sibTrans" cxnId="{86E27558-CA82-4B72-8843-4085AAEDA73B}">
      <dgm:prSet/>
      <dgm:spPr/>
      <dgm:t>
        <a:bodyPr/>
        <a:lstStyle/>
        <a:p>
          <a:endParaRPr lang="en-IN"/>
        </a:p>
      </dgm:t>
    </dgm:pt>
    <dgm:pt modelId="{BB830666-0CE6-499C-8F48-4E0DAF756193}">
      <dgm:prSet phldrT="[Text]" phldr="0"/>
      <dgm:spPr/>
      <dgm:t>
        <a:bodyPr/>
        <a:lstStyle/>
        <a:p>
          <a:r>
            <a:rPr lang="en-US"/>
            <a:t>Gemini API</a:t>
          </a:r>
          <a:endParaRPr lang="en-IN" dirty="0"/>
        </a:p>
      </dgm:t>
    </dgm:pt>
    <dgm:pt modelId="{295D6203-5673-4241-9701-895720A308DF}" type="parTrans" cxnId="{9C44001D-07EC-4C56-975B-16648E3B865D}">
      <dgm:prSet/>
      <dgm:spPr/>
      <dgm:t>
        <a:bodyPr/>
        <a:lstStyle/>
        <a:p>
          <a:endParaRPr lang="en-IN"/>
        </a:p>
      </dgm:t>
    </dgm:pt>
    <dgm:pt modelId="{9EAE3872-C73F-43F9-855B-9E2DCE53BB0B}" type="sibTrans" cxnId="{9C44001D-07EC-4C56-975B-16648E3B865D}">
      <dgm:prSet/>
      <dgm:spPr/>
      <dgm:t>
        <a:bodyPr/>
        <a:lstStyle/>
        <a:p>
          <a:endParaRPr lang="en-IN"/>
        </a:p>
      </dgm:t>
    </dgm:pt>
    <dgm:pt modelId="{CFE61687-1BC7-40BB-9749-820F5D868831}">
      <dgm:prSet phldrT="[Text]" phldr="0"/>
      <dgm:spPr/>
      <dgm:t>
        <a:bodyPr/>
        <a:lstStyle/>
        <a:p>
          <a:r>
            <a:rPr lang="en-US" dirty="0"/>
            <a:t>Tools</a:t>
          </a:r>
          <a:endParaRPr lang="en-IN" dirty="0"/>
        </a:p>
      </dgm:t>
    </dgm:pt>
    <dgm:pt modelId="{7559E8EB-51E8-4B3C-B44E-4265EEC055D4}" type="parTrans" cxnId="{82EFB30F-F6CF-4A24-BE51-2BFEF426B663}">
      <dgm:prSet/>
      <dgm:spPr/>
      <dgm:t>
        <a:bodyPr/>
        <a:lstStyle/>
        <a:p>
          <a:endParaRPr lang="en-IN"/>
        </a:p>
      </dgm:t>
    </dgm:pt>
    <dgm:pt modelId="{4F28AE7E-60C9-4C11-AD48-037F8C746C6B}" type="sibTrans" cxnId="{82EFB30F-F6CF-4A24-BE51-2BFEF426B663}">
      <dgm:prSet/>
      <dgm:spPr/>
      <dgm:t>
        <a:bodyPr/>
        <a:lstStyle/>
        <a:p>
          <a:endParaRPr lang="en-IN"/>
        </a:p>
      </dgm:t>
    </dgm:pt>
    <dgm:pt modelId="{DA3ABD26-F0D0-409E-8572-3A319A9E33AC}">
      <dgm:prSet phldrT="[Text]" phldr="0"/>
      <dgm:spPr/>
      <dgm:t>
        <a:bodyPr/>
        <a:lstStyle/>
        <a:p>
          <a:r>
            <a:rPr lang="en-US" dirty="0"/>
            <a:t>Gemini</a:t>
          </a:r>
          <a:endParaRPr lang="en-IN" dirty="0"/>
        </a:p>
      </dgm:t>
    </dgm:pt>
    <dgm:pt modelId="{89898509-5175-46D6-9EA8-9952D0489F8F}" type="parTrans" cxnId="{9EDECAD1-AEE4-4505-A470-58DFE073F7F7}">
      <dgm:prSet/>
      <dgm:spPr/>
      <dgm:t>
        <a:bodyPr/>
        <a:lstStyle/>
        <a:p>
          <a:endParaRPr lang="en-IN"/>
        </a:p>
      </dgm:t>
    </dgm:pt>
    <dgm:pt modelId="{47620C04-685C-49DE-A173-3040E6660044}" type="sibTrans" cxnId="{9EDECAD1-AEE4-4505-A470-58DFE073F7F7}">
      <dgm:prSet/>
      <dgm:spPr/>
      <dgm:t>
        <a:bodyPr/>
        <a:lstStyle/>
        <a:p>
          <a:endParaRPr lang="en-IN"/>
        </a:p>
      </dgm:t>
    </dgm:pt>
    <dgm:pt modelId="{E02975D1-5EF2-4D88-B462-CD3D8F408980}">
      <dgm:prSet phldrT="[Text]" phldr="0"/>
      <dgm:spPr/>
      <dgm:t>
        <a:bodyPr/>
        <a:lstStyle/>
        <a:p>
          <a:r>
            <a:rPr lang="en-US" dirty="0" err="1"/>
            <a:t>Supabase</a:t>
          </a:r>
          <a:endParaRPr lang="en-IN" dirty="0"/>
        </a:p>
      </dgm:t>
    </dgm:pt>
    <dgm:pt modelId="{914ED644-1E73-47C7-841A-8DBC2F3728E1}" type="parTrans" cxnId="{3CE4AC37-03BF-448A-9BF1-9C0D2B6F8EEB}">
      <dgm:prSet/>
      <dgm:spPr/>
      <dgm:t>
        <a:bodyPr/>
        <a:lstStyle/>
        <a:p>
          <a:endParaRPr lang="en-IN"/>
        </a:p>
      </dgm:t>
    </dgm:pt>
    <dgm:pt modelId="{B694F190-A7FF-41C5-A71C-7D0C088EB096}" type="sibTrans" cxnId="{3CE4AC37-03BF-448A-9BF1-9C0D2B6F8EEB}">
      <dgm:prSet/>
      <dgm:spPr/>
      <dgm:t>
        <a:bodyPr/>
        <a:lstStyle/>
        <a:p>
          <a:endParaRPr lang="en-IN"/>
        </a:p>
      </dgm:t>
    </dgm:pt>
    <dgm:pt modelId="{F634C8F1-72F5-4AFE-A35A-27CE62F7AA11}">
      <dgm:prSet phldrT="[Text]" phldr="0"/>
      <dgm:spPr/>
      <dgm:t>
        <a:bodyPr/>
        <a:lstStyle/>
        <a:p>
          <a:r>
            <a:rPr lang="en-US" dirty="0"/>
            <a:t>Response</a:t>
          </a:r>
          <a:endParaRPr lang="en-IN" dirty="0"/>
        </a:p>
      </dgm:t>
    </dgm:pt>
    <dgm:pt modelId="{95A7958D-00C8-4798-8750-9D0C1ED4D90A}" type="parTrans" cxnId="{A8AD9FFC-ED5E-43A6-9EF3-AF79665AA52A}">
      <dgm:prSet/>
      <dgm:spPr/>
      <dgm:t>
        <a:bodyPr/>
        <a:lstStyle/>
        <a:p>
          <a:endParaRPr lang="en-IN"/>
        </a:p>
      </dgm:t>
    </dgm:pt>
    <dgm:pt modelId="{2E0E592F-4AD2-43A9-BF56-5B7F05888310}" type="sibTrans" cxnId="{A8AD9FFC-ED5E-43A6-9EF3-AF79665AA52A}">
      <dgm:prSet/>
      <dgm:spPr/>
      <dgm:t>
        <a:bodyPr/>
        <a:lstStyle/>
        <a:p>
          <a:endParaRPr lang="en-IN"/>
        </a:p>
      </dgm:t>
    </dgm:pt>
    <dgm:pt modelId="{3BC7071A-14B3-4C73-A7D4-EEAEF7502470}" type="pres">
      <dgm:prSet presAssocID="{E61E1E27-3590-471D-85E5-525241731A61}" presName="Name0" presStyleCnt="0">
        <dgm:presLayoutVars>
          <dgm:dir/>
          <dgm:resizeHandles val="exact"/>
        </dgm:presLayoutVars>
      </dgm:prSet>
      <dgm:spPr/>
    </dgm:pt>
    <dgm:pt modelId="{DA69CA60-4EA7-4427-A43D-A002D1E45625}" type="pres">
      <dgm:prSet presAssocID="{DE208548-6B49-4B18-B7E7-4204BAFDCCC0}" presName="node" presStyleLbl="node1" presStyleIdx="0" presStyleCnt="5">
        <dgm:presLayoutVars>
          <dgm:bulletEnabled val="1"/>
        </dgm:presLayoutVars>
      </dgm:prSet>
      <dgm:spPr/>
    </dgm:pt>
    <dgm:pt modelId="{A4962791-BB19-4619-9A2B-73A1E5B15F97}" type="pres">
      <dgm:prSet presAssocID="{E88F23DB-0E03-4CE0-973F-A51FEFF1411D}" presName="sibTrans" presStyleLbl="sibTrans1D1" presStyleIdx="0" presStyleCnt="4"/>
      <dgm:spPr/>
    </dgm:pt>
    <dgm:pt modelId="{23C44C81-0167-4D51-92DA-C223CE054C91}" type="pres">
      <dgm:prSet presAssocID="{E88F23DB-0E03-4CE0-973F-A51FEFF1411D}" presName="connectorText" presStyleLbl="sibTrans1D1" presStyleIdx="0" presStyleCnt="4"/>
      <dgm:spPr/>
    </dgm:pt>
    <dgm:pt modelId="{1437BAF8-7E09-4579-9F3F-943CD8ACC643}" type="pres">
      <dgm:prSet presAssocID="{4BC30CD0-EE2C-40DB-BFB9-E5CAE3A7336B}" presName="node" presStyleLbl="node1" presStyleIdx="1" presStyleCnt="5" custLinFactNeighborX="-1658" custLinFactNeighborY="564">
        <dgm:presLayoutVars>
          <dgm:bulletEnabled val="1"/>
        </dgm:presLayoutVars>
      </dgm:prSet>
      <dgm:spPr/>
    </dgm:pt>
    <dgm:pt modelId="{AD2C73CB-4B53-4296-BD2E-A4F4E87FF7E3}" type="pres">
      <dgm:prSet presAssocID="{15047ACC-0DA0-4E55-9195-C6A1738D81A4}" presName="sibTrans" presStyleLbl="sibTrans1D1" presStyleIdx="1" presStyleCnt="4"/>
      <dgm:spPr/>
    </dgm:pt>
    <dgm:pt modelId="{E4B53334-8AE1-4CA8-A3F5-789CA534576E}" type="pres">
      <dgm:prSet presAssocID="{15047ACC-0DA0-4E55-9195-C6A1738D81A4}" presName="connectorText" presStyleLbl="sibTrans1D1" presStyleIdx="1" presStyleCnt="4"/>
      <dgm:spPr/>
    </dgm:pt>
    <dgm:pt modelId="{01993737-F1A7-4330-8B86-A4276BADA294}" type="pres">
      <dgm:prSet presAssocID="{D16944C9-0499-4961-8158-64288CB50966}" presName="node" presStyleLbl="node1" presStyleIdx="2" presStyleCnt="5">
        <dgm:presLayoutVars>
          <dgm:bulletEnabled val="1"/>
        </dgm:presLayoutVars>
      </dgm:prSet>
      <dgm:spPr/>
    </dgm:pt>
    <dgm:pt modelId="{A23E8CEF-3A71-492E-A51D-2E75469F8209}" type="pres">
      <dgm:prSet presAssocID="{11BCD9D1-8D9A-4BDD-9AEB-4F56761049FD}" presName="sibTrans" presStyleLbl="sibTrans1D1" presStyleIdx="2" presStyleCnt="4"/>
      <dgm:spPr/>
    </dgm:pt>
    <dgm:pt modelId="{A716F484-5E2B-4DC1-A0AC-A1D0A48B47D5}" type="pres">
      <dgm:prSet presAssocID="{11BCD9D1-8D9A-4BDD-9AEB-4F56761049FD}" presName="connectorText" presStyleLbl="sibTrans1D1" presStyleIdx="2" presStyleCnt="4"/>
      <dgm:spPr/>
    </dgm:pt>
    <dgm:pt modelId="{A5E83872-5068-4290-9367-6DB7E271DA7D}" type="pres">
      <dgm:prSet presAssocID="{CFE61687-1BC7-40BB-9749-820F5D868831}" presName="node" presStyleLbl="node1" presStyleIdx="3" presStyleCnt="5" custLinFactNeighborX="55836" custLinFactNeighborY="-3375">
        <dgm:presLayoutVars>
          <dgm:bulletEnabled val="1"/>
        </dgm:presLayoutVars>
      </dgm:prSet>
      <dgm:spPr/>
    </dgm:pt>
    <dgm:pt modelId="{5E48F94D-4FC1-4C24-8C76-6CD02CEC0A9E}" type="pres">
      <dgm:prSet presAssocID="{4F28AE7E-60C9-4C11-AD48-037F8C746C6B}" presName="sibTrans" presStyleLbl="sibTrans1D1" presStyleIdx="3" presStyleCnt="4"/>
      <dgm:spPr/>
    </dgm:pt>
    <dgm:pt modelId="{A04789C2-C083-4EB6-8536-C549C0A57BD5}" type="pres">
      <dgm:prSet presAssocID="{4F28AE7E-60C9-4C11-AD48-037F8C746C6B}" presName="connectorText" presStyleLbl="sibTrans1D1" presStyleIdx="3" presStyleCnt="4"/>
      <dgm:spPr/>
    </dgm:pt>
    <dgm:pt modelId="{14095838-C41D-4FCE-9E54-73A70C40DDCB}" type="pres">
      <dgm:prSet presAssocID="{F634C8F1-72F5-4AFE-A35A-27CE62F7AA11}" presName="node" presStyleLbl="node1" presStyleIdx="4" presStyleCnt="5" custLinFactNeighborX="68695" custLinFactNeighborY="-3375">
        <dgm:presLayoutVars>
          <dgm:bulletEnabled val="1"/>
        </dgm:presLayoutVars>
      </dgm:prSet>
      <dgm:spPr/>
    </dgm:pt>
  </dgm:ptLst>
  <dgm:cxnLst>
    <dgm:cxn modelId="{30AEB401-C6CF-4DC6-9A3C-0647E78DF6A1}" type="presOf" srcId="{4F28AE7E-60C9-4C11-AD48-037F8C746C6B}" destId="{5E48F94D-4FC1-4C24-8C76-6CD02CEC0A9E}" srcOrd="0" destOrd="0" presId="urn:microsoft.com/office/officeart/2016/7/layout/RepeatingBendingProcessNew"/>
    <dgm:cxn modelId="{82EFB30F-F6CF-4A24-BE51-2BFEF426B663}" srcId="{E61E1E27-3590-471D-85E5-525241731A61}" destId="{CFE61687-1BC7-40BB-9749-820F5D868831}" srcOrd="3" destOrd="0" parTransId="{7559E8EB-51E8-4B3C-B44E-4265EEC055D4}" sibTransId="{4F28AE7E-60C9-4C11-AD48-037F8C746C6B}"/>
    <dgm:cxn modelId="{37326415-1CE3-4132-97EE-1D7850F9F37B}" type="presOf" srcId="{CFE61687-1BC7-40BB-9749-820F5D868831}" destId="{A5E83872-5068-4290-9367-6DB7E271DA7D}" srcOrd="0" destOrd="0" presId="urn:microsoft.com/office/officeart/2016/7/layout/RepeatingBendingProcessNew"/>
    <dgm:cxn modelId="{9C44001D-07EC-4C56-975B-16648E3B865D}" srcId="{D16944C9-0499-4961-8158-64288CB50966}" destId="{BB830666-0CE6-499C-8F48-4E0DAF756193}" srcOrd="0" destOrd="0" parTransId="{295D6203-5673-4241-9701-895720A308DF}" sibTransId="{9EAE3872-C73F-43F9-855B-9E2DCE53BB0B}"/>
    <dgm:cxn modelId="{406CA523-2E45-4074-902C-340F276D7A43}" type="presOf" srcId="{DA3ABD26-F0D0-409E-8572-3A319A9E33AC}" destId="{A5E83872-5068-4290-9367-6DB7E271DA7D}" srcOrd="0" destOrd="1" presId="urn:microsoft.com/office/officeart/2016/7/layout/RepeatingBendingProcessNew"/>
    <dgm:cxn modelId="{6D92D423-5E1F-4F46-ABC6-0C01DC27548B}" type="presOf" srcId="{DE208548-6B49-4B18-B7E7-4204BAFDCCC0}" destId="{DA69CA60-4EA7-4427-A43D-A002D1E45625}" srcOrd="0" destOrd="0" presId="urn:microsoft.com/office/officeart/2016/7/layout/RepeatingBendingProcessNew"/>
    <dgm:cxn modelId="{BBACE12A-35EB-488D-96E3-ABE6DB698A67}" srcId="{E61E1E27-3590-471D-85E5-525241731A61}" destId="{4BC30CD0-EE2C-40DB-BFB9-E5CAE3A7336B}" srcOrd="1" destOrd="0" parTransId="{838B17E9-338A-4843-A260-5A9E0BB8A210}" sibTransId="{15047ACC-0DA0-4E55-9195-C6A1738D81A4}"/>
    <dgm:cxn modelId="{A6746F32-41C6-4024-B6EB-F9248FAC88FC}" srcId="{DE208548-6B49-4B18-B7E7-4204BAFDCCC0}" destId="{D3CD4836-E6E1-48A9-90B1-48C6A46283B1}" srcOrd="0" destOrd="0" parTransId="{74477D6E-AB00-43A9-A717-325952ECB4E0}" sibTransId="{48ABADF7-1C4D-4C2B-B3F5-E620F63296E2}"/>
    <dgm:cxn modelId="{3CE4AC37-03BF-448A-9BF1-9C0D2B6F8EEB}" srcId="{CFE61687-1BC7-40BB-9749-820F5D868831}" destId="{E02975D1-5EF2-4D88-B462-CD3D8F408980}" srcOrd="1" destOrd="0" parTransId="{914ED644-1E73-47C7-841A-8DBC2F3728E1}" sibTransId="{B694F190-A7FF-41C5-A71C-7D0C088EB096}"/>
    <dgm:cxn modelId="{0BAE745B-CC07-43F0-BEAE-133F9AEF1A87}" type="presOf" srcId="{E02975D1-5EF2-4D88-B462-CD3D8F408980}" destId="{A5E83872-5068-4290-9367-6DB7E271DA7D}" srcOrd="0" destOrd="2" presId="urn:microsoft.com/office/officeart/2016/7/layout/RepeatingBendingProcessNew"/>
    <dgm:cxn modelId="{DAB90B41-3689-4218-B810-D1BDFCE8F240}" type="presOf" srcId="{E61E1E27-3590-471D-85E5-525241731A61}" destId="{3BC7071A-14B3-4C73-A7D4-EEAEF7502470}" srcOrd="0" destOrd="0" presId="urn:microsoft.com/office/officeart/2016/7/layout/RepeatingBendingProcessNew"/>
    <dgm:cxn modelId="{0D007777-158A-4EC8-AEDF-CA112087EE09}" type="presOf" srcId="{E88F23DB-0E03-4CE0-973F-A51FEFF1411D}" destId="{A4962791-BB19-4619-9A2B-73A1E5B15F97}" srcOrd="0" destOrd="0" presId="urn:microsoft.com/office/officeart/2016/7/layout/RepeatingBendingProcessNew"/>
    <dgm:cxn modelId="{86E27558-CA82-4B72-8843-4085AAEDA73B}" srcId="{E61E1E27-3590-471D-85E5-525241731A61}" destId="{D16944C9-0499-4961-8158-64288CB50966}" srcOrd="2" destOrd="0" parTransId="{A175E9AA-FF63-4118-9EC9-F349508A44DC}" sibTransId="{11BCD9D1-8D9A-4BDD-9AEB-4F56761049FD}"/>
    <dgm:cxn modelId="{D3D6727E-06C1-47DD-A625-95772CABFC46}" type="presOf" srcId="{15047ACC-0DA0-4E55-9195-C6A1738D81A4}" destId="{E4B53334-8AE1-4CA8-A3F5-789CA534576E}" srcOrd="1" destOrd="0" presId="urn:microsoft.com/office/officeart/2016/7/layout/RepeatingBendingProcessNew"/>
    <dgm:cxn modelId="{A3CC5A81-0DF2-4951-B3C4-142CDF4FE04F}" type="presOf" srcId="{D3CD4836-E6E1-48A9-90B1-48C6A46283B1}" destId="{DA69CA60-4EA7-4427-A43D-A002D1E45625}" srcOrd="0" destOrd="1" presId="urn:microsoft.com/office/officeart/2016/7/layout/RepeatingBendingProcessNew"/>
    <dgm:cxn modelId="{3918BD81-025C-4F5F-A1E2-11D1D985C631}" type="presOf" srcId="{1108C858-6D97-4BCD-A7EB-01A6BA13F969}" destId="{1437BAF8-7E09-4579-9F3F-943CD8ACC643}" srcOrd="0" destOrd="1" presId="urn:microsoft.com/office/officeart/2016/7/layout/RepeatingBendingProcessNew"/>
    <dgm:cxn modelId="{313CE08D-1A29-4428-A18C-F457434D9AA7}" type="presOf" srcId="{D16944C9-0499-4961-8158-64288CB50966}" destId="{01993737-F1A7-4330-8B86-A4276BADA294}" srcOrd="0" destOrd="0" presId="urn:microsoft.com/office/officeart/2016/7/layout/RepeatingBendingProcessNew"/>
    <dgm:cxn modelId="{0855EB99-6478-4A71-9AC0-DD2AE8CF3678}" type="presOf" srcId="{15047ACC-0DA0-4E55-9195-C6A1738D81A4}" destId="{AD2C73CB-4B53-4296-BD2E-A4F4E87FF7E3}" srcOrd="0" destOrd="0" presId="urn:microsoft.com/office/officeart/2016/7/layout/RepeatingBendingProcessNew"/>
    <dgm:cxn modelId="{8684E2A6-1B0D-4387-B5E3-AFBF1AC89F13}" srcId="{4BC30CD0-EE2C-40DB-BFB9-E5CAE3A7336B}" destId="{1108C858-6D97-4BCD-A7EB-01A6BA13F969}" srcOrd="0" destOrd="0" parTransId="{490FE391-71F2-4FB7-B5E3-8A17037E46AA}" sibTransId="{BC910E46-24EA-4C8A-9663-B456C137A4E6}"/>
    <dgm:cxn modelId="{AD8C2AA7-5F04-4D34-B04F-D1F94E6D186C}" type="presOf" srcId="{11BCD9D1-8D9A-4BDD-9AEB-4F56761049FD}" destId="{A716F484-5E2B-4DC1-A0AC-A1D0A48B47D5}" srcOrd="1" destOrd="0" presId="urn:microsoft.com/office/officeart/2016/7/layout/RepeatingBendingProcessNew"/>
    <dgm:cxn modelId="{847826CC-F19B-4ED9-92E2-7CECCDBFFC2E}" type="presOf" srcId="{F634C8F1-72F5-4AFE-A35A-27CE62F7AA11}" destId="{14095838-C41D-4FCE-9E54-73A70C40DDCB}" srcOrd="0" destOrd="0" presId="urn:microsoft.com/office/officeart/2016/7/layout/RepeatingBendingProcessNew"/>
    <dgm:cxn modelId="{72387DCD-E92B-457E-8861-D0386BBAB119}" srcId="{E61E1E27-3590-471D-85E5-525241731A61}" destId="{DE208548-6B49-4B18-B7E7-4204BAFDCCC0}" srcOrd="0" destOrd="0" parTransId="{5E3A89FF-413B-4087-BD8A-0B45D1C86692}" sibTransId="{E88F23DB-0E03-4CE0-973F-A51FEFF1411D}"/>
    <dgm:cxn modelId="{F345E1CF-9A25-444D-A8FF-7ED5F3EFC5A8}" type="presOf" srcId="{E88F23DB-0E03-4CE0-973F-A51FEFF1411D}" destId="{23C44C81-0167-4D51-92DA-C223CE054C91}" srcOrd="1" destOrd="0" presId="urn:microsoft.com/office/officeart/2016/7/layout/RepeatingBendingProcessNew"/>
    <dgm:cxn modelId="{9EDECAD1-AEE4-4505-A470-58DFE073F7F7}" srcId="{CFE61687-1BC7-40BB-9749-820F5D868831}" destId="{DA3ABD26-F0D0-409E-8572-3A319A9E33AC}" srcOrd="0" destOrd="0" parTransId="{89898509-5175-46D6-9EA8-9952D0489F8F}" sibTransId="{47620C04-685C-49DE-A173-3040E6660044}"/>
    <dgm:cxn modelId="{966E03DC-099A-475E-AD2F-1F91C004C9D5}" type="presOf" srcId="{4F28AE7E-60C9-4C11-AD48-037F8C746C6B}" destId="{A04789C2-C083-4EB6-8536-C549C0A57BD5}" srcOrd="1" destOrd="0" presId="urn:microsoft.com/office/officeart/2016/7/layout/RepeatingBendingProcessNew"/>
    <dgm:cxn modelId="{C54CB2DE-7FB5-414E-B4E3-9D8A47291FD0}" type="presOf" srcId="{11BCD9D1-8D9A-4BDD-9AEB-4F56761049FD}" destId="{A23E8CEF-3A71-492E-A51D-2E75469F8209}" srcOrd="0" destOrd="0" presId="urn:microsoft.com/office/officeart/2016/7/layout/RepeatingBendingProcessNew"/>
    <dgm:cxn modelId="{EA7FC8E4-D7B8-44A6-952E-3F39BB0FCFFA}" type="presOf" srcId="{BB830666-0CE6-499C-8F48-4E0DAF756193}" destId="{01993737-F1A7-4330-8B86-A4276BADA294}" srcOrd="0" destOrd="1" presId="urn:microsoft.com/office/officeart/2016/7/layout/RepeatingBendingProcessNew"/>
    <dgm:cxn modelId="{A8AD9FFC-ED5E-43A6-9EF3-AF79665AA52A}" srcId="{E61E1E27-3590-471D-85E5-525241731A61}" destId="{F634C8F1-72F5-4AFE-A35A-27CE62F7AA11}" srcOrd="4" destOrd="0" parTransId="{95A7958D-00C8-4798-8750-9D0C1ED4D90A}" sibTransId="{2E0E592F-4AD2-43A9-BF56-5B7F05888310}"/>
    <dgm:cxn modelId="{66F654FD-1D28-4DE1-B528-0E17CB1E8489}" type="presOf" srcId="{4BC30CD0-EE2C-40DB-BFB9-E5CAE3A7336B}" destId="{1437BAF8-7E09-4579-9F3F-943CD8ACC643}" srcOrd="0" destOrd="0" presId="urn:microsoft.com/office/officeart/2016/7/layout/RepeatingBendingProcessNew"/>
    <dgm:cxn modelId="{DDF497E9-758D-4572-9C48-288794A1367D}" type="presParOf" srcId="{3BC7071A-14B3-4C73-A7D4-EEAEF7502470}" destId="{DA69CA60-4EA7-4427-A43D-A002D1E45625}" srcOrd="0" destOrd="0" presId="urn:microsoft.com/office/officeart/2016/7/layout/RepeatingBendingProcessNew"/>
    <dgm:cxn modelId="{63DD69EB-D4E8-4026-9D02-A0C91EC87D02}" type="presParOf" srcId="{3BC7071A-14B3-4C73-A7D4-EEAEF7502470}" destId="{A4962791-BB19-4619-9A2B-73A1E5B15F97}" srcOrd="1" destOrd="0" presId="urn:microsoft.com/office/officeart/2016/7/layout/RepeatingBendingProcessNew"/>
    <dgm:cxn modelId="{39F89591-3672-4A51-B567-A9676D8C2658}" type="presParOf" srcId="{A4962791-BB19-4619-9A2B-73A1E5B15F97}" destId="{23C44C81-0167-4D51-92DA-C223CE054C91}" srcOrd="0" destOrd="0" presId="urn:microsoft.com/office/officeart/2016/7/layout/RepeatingBendingProcessNew"/>
    <dgm:cxn modelId="{ADEDB863-36C3-410A-BB0A-C88AD7925261}" type="presParOf" srcId="{3BC7071A-14B3-4C73-A7D4-EEAEF7502470}" destId="{1437BAF8-7E09-4579-9F3F-943CD8ACC643}" srcOrd="2" destOrd="0" presId="urn:microsoft.com/office/officeart/2016/7/layout/RepeatingBendingProcessNew"/>
    <dgm:cxn modelId="{E5005CF1-E9D8-4708-9E68-97B501647EFF}" type="presParOf" srcId="{3BC7071A-14B3-4C73-A7D4-EEAEF7502470}" destId="{AD2C73CB-4B53-4296-BD2E-A4F4E87FF7E3}" srcOrd="3" destOrd="0" presId="urn:microsoft.com/office/officeart/2016/7/layout/RepeatingBendingProcessNew"/>
    <dgm:cxn modelId="{95B84011-AD96-43AA-AA51-56CC7D1CFC43}" type="presParOf" srcId="{AD2C73CB-4B53-4296-BD2E-A4F4E87FF7E3}" destId="{E4B53334-8AE1-4CA8-A3F5-789CA534576E}" srcOrd="0" destOrd="0" presId="urn:microsoft.com/office/officeart/2016/7/layout/RepeatingBendingProcessNew"/>
    <dgm:cxn modelId="{FA991E2A-D1D1-4FE5-AA3D-B2E6E5DC6B89}" type="presParOf" srcId="{3BC7071A-14B3-4C73-A7D4-EEAEF7502470}" destId="{01993737-F1A7-4330-8B86-A4276BADA294}" srcOrd="4" destOrd="0" presId="urn:microsoft.com/office/officeart/2016/7/layout/RepeatingBendingProcessNew"/>
    <dgm:cxn modelId="{70C0EF79-5B63-4D93-AEA8-1CD2371F9A50}" type="presParOf" srcId="{3BC7071A-14B3-4C73-A7D4-EEAEF7502470}" destId="{A23E8CEF-3A71-492E-A51D-2E75469F8209}" srcOrd="5" destOrd="0" presId="urn:microsoft.com/office/officeart/2016/7/layout/RepeatingBendingProcessNew"/>
    <dgm:cxn modelId="{DB58414A-81E5-4829-9113-40B9F4AFE190}" type="presParOf" srcId="{A23E8CEF-3A71-492E-A51D-2E75469F8209}" destId="{A716F484-5E2B-4DC1-A0AC-A1D0A48B47D5}" srcOrd="0" destOrd="0" presId="urn:microsoft.com/office/officeart/2016/7/layout/RepeatingBendingProcessNew"/>
    <dgm:cxn modelId="{ED5A67E1-5595-4D18-A4AE-4D45D24E14F5}" type="presParOf" srcId="{3BC7071A-14B3-4C73-A7D4-EEAEF7502470}" destId="{A5E83872-5068-4290-9367-6DB7E271DA7D}" srcOrd="6" destOrd="0" presId="urn:microsoft.com/office/officeart/2016/7/layout/RepeatingBendingProcessNew"/>
    <dgm:cxn modelId="{9D98050B-FF93-4B22-ABEC-11C0AEDC6D2D}" type="presParOf" srcId="{3BC7071A-14B3-4C73-A7D4-EEAEF7502470}" destId="{5E48F94D-4FC1-4C24-8C76-6CD02CEC0A9E}" srcOrd="7" destOrd="0" presId="urn:microsoft.com/office/officeart/2016/7/layout/RepeatingBendingProcessNew"/>
    <dgm:cxn modelId="{48E2B1B2-8383-46A6-98ED-8E598282A589}" type="presParOf" srcId="{5E48F94D-4FC1-4C24-8C76-6CD02CEC0A9E}" destId="{A04789C2-C083-4EB6-8536-C549C0A57BD5}" srcOrd="0" destOrd="0" presId="urn:microsoft.com/office/officeart/2016/7/layout/RepeatingBendingProcessNew"/>
    <dgm:cxn modelId="{B698A12B-A44E-4483-B7CA-820ADF3A0BCA}" type="presParOf" srcId="{3BC7071A-14B3-4C73-A7D4-EEAEF7502470}" destId="{14095838-C41D-4FCE-9E54-73A70C40DDCB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E25296-9663-4BFD-ADDB-81C8161E0342}" type="doc">
      <dgm:prSet loTypeId="urn:microsoft.com/office/officeart/2009/3/layout/HorizontalOrganizationChart" loCatId="hierarchy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8F026EAA-D3C5-4AB4-A64A-D3F3E97712DA}">
      <dgm:prSet phldrT="[Text]" phldr="0"/>
      <dgm:spPr>
        <a:solidFill>
          <a:srgbClr val="E0A61D"/>
        </a:solidFill>
      </dgm:spPr>
      <dgm:t>
        <a:bodyPr/>
        <a:lstStyle/>
        <a:p>
          <a:r>
            <a:rPr lang="en-US" dirty="0"/>
            <a:t>User sends query via React UI</a:t>
          </a:r>
          <a:endParaRPr lang="en-IN" dirty="0"/>
        </a:p>
      </dgm:t>
    </dgm:pt>
    <dgm:pt modelId="{AEC24374-67A2-43B3-8AEC-110EE83E1E60}" type="parTrans" cxnId="{CCF12DF5-85C9-4218-AB0F-8C7AC4643277}">
      <dgm:prSet/>
      <dgm:spPr/>
      <dgm:t>
        <a:bodyPr/>
        <a:lstStyle/>
        <a:p>
          <a:endParaRPr lang="en-IN"/>
        </a:p>
      </dgm:t>
    </dgm:pt>
    <dgm:pt modelId="{F64C5354-402C-4859-908C-3731904B71B1}" type="sibTrans" cxnId="{CCF12DF5-85C9-4218-AB0F-8C7AC4643277}">
      <dgm:prSet/>
      <dgm:spPr/>
      <dgm:t>
        <a:bodyPr/>
        <a:lstStyle/>
        <a:p>
          <a:endParaRPr lang="en-IN"/>
        </a:p>
      </dgm:t>
    </dgm:pt>
    <dgm:pt modelId="{7DCE51D2-18F8-4AA8-BDCF-18A63C9252E7}">
      <dgm:prSet phldrT="[Text]" phldr="0"/>
      <dgm:spPr>
        <a:solidFill>
          <a:srgbClr val="E0A61D"/>
        </a:solidFill>
      </dgm:spPr>
      <dgm:t>
        <a:bodyPr/>
        <a:lstStyle/>
        <a:p>
          <a:r>
            <a:rPr lang="en-US" dirty="0"/>
            <a:t>N8n webhook receives the input</a:t>
          </a:r>
          <a:endParaRPr lang="en-IN" dirty="0"/>
        </a:p>
      </dgm:t>
    </dgm:pt>
    <dgm:pt modelId="{4F5AF178-8AEE-4FAA-B753-2E6BDA734FE6}" type="parTrans" cxnId="{F831313F-9FCC-4498-A7B4-BED95B584D35}">
      <dgm:prSet/>
      <dgm:spPr/>
      <dgm:t>
        <a:bodyPr/>
        <a:lstStyle/>
        <a:p>
          <a:endParaRPr lang="en-IN"/>
        </a:p>
      </dgm:t>
    </dgm:pt>
    <dgm:pt modelId="{9AE3AFFE-25A4-4934-B320-B5F6F99333CE}" type="sibTrans" cxnId="{F831313F-9FCC-4498-A7B4-BED95B584D35}">
      <dgm:prSet/>
      <dgm:spPr/>
      <dgm:t>
        <a:bodyPr/>
        <a:lstStyle/>
        <a:p>
          <a:endParaRPr lang="en-IN"/>
        </a:p>
      </dgm:t>
    </dgm:pt>
    <dgm:pt modelId="{C1375391-DC0D-4105-B759-A0F8017B8E03}">
      <dgm:prSet phldrT="[Text]" phldr="0"/>
      <dgm:spPr>
        <a:solidFill>
          <a:srgbClr val="E0A61D"/>
        </a:solidFill>
      </dgm:spPr>
      <dgm:t>
        <a:bodyPr/>
        <a:lstStyle/>
        <a:p>
          <a:r>
            <a:rPr lang="en-US" dirty="0"/>
            <a:t>AI Agent </a:t>
          </a:r>
          <a:endParaRPr lang="en-IN" dirty="0"/>
        </a:p>
      </dgm:t>
    </dgm:pt>
    <dgm:pt modelId="{71018382-52D8-4431-9E25-C7C490A1F68F}" type="parTrans" cxnId="{FE475683-57E4-4835-ADAB-A6C8789CBBFC}">
      <dgm:prSet/>
      <dgm:spPr/>
      <dgm:t>
        <a:bodyPr/>
        <a:lstStyle/>
        <a:p>
          <a:endParaRPr lang="en-IN"/>
        </a:p>
      </dgm:t>
    </dgm:pt>
    <dgm:pt modelId="{48A33417-704A-47B9-945E-8B307D4941FC}" type="sibTrans" cxnId="{FE475683-57E4-4835-ADAB-A6C8789CBBFC}">
      <dgm:prSet/>
      <dgm:spPr/>
      <dgm:t>
        <a:bodyPr/>
        <a:lstStyle/>
        <a:p>
          <a:endParaRPr lang="en-IN"/>
        </a:p>
      </dgm:t>
    </dgm:pt>
    <dgm:pt modelId="{5BBC14FF-99B9-48E0-BF01-A0FA090A0186}">
      <dgm:prSet phldrT="[Text]" phldr="0"/>
      <dgm:spPr/>
      <dgm:t>
        <a:bodyPr/>
        <a:lstStyle/>
        <a:p>
          <a:r>
            <a:rPr lang="en-US" dirty="0"/>
            <a:t>Calls </a:t>
          </a:r>
          <a:r>
            <a:rPr lang="en-US" dirty="0" err="1"/>
            <a:t>Supabase</a:t>
          </a:r>
          <a:r>
            <a:rPr lang="en-US" dirty="0"/>
            <a:t> for vector search using RAG</a:t>
          </a:r>
          <a:endParaRPr lang="en-IN" dirty="0"/>
        </a:p>
      </dgm:t>
    </dgm:pt>
    <dgm:pt modelId="{235C510C-D52B-4605-80D2-D73E9E6A7F41}" type="parTrans" cxnId="{1695E2CF-8CE3-45B5-8F3B-4A2B825AE19D}">
      <dgm:prSet/>
      <dgm:spPr/>
      <dgm:t>
        <a:bodyPr/>
        <a:lstStyle/>
        <a:p>
          <a:endParaRPr lang="en-IN"/>
        </a:p>
      </dgm:t>
    </dgm:pt>
    <dgm:pt modelId="{7E967610-CDA0-4686-93ED-CF318158F8D3}" type="sibTrans" cxnId="{1695E2CF-8CE3-45B5-8F3B-4A2B825AE19D}">
      <dgm:prSet/>
      <dgm:spPr/>
      <dgm:t>
        <a:bodyPr/>
        <a:lstStyle/>
        <a:p>
          <a:endParaRPr lang="en-IN"/>
        </a:p>
      </dgm:t>
    </dgm:pt>
    <dgm:pt modelId="{BB1E19D1-F472-4B85-8C45-11FFC9D6E42E}">
      <dgm:prSet phldrT="[Text]" phldr="0"/>
      <dgm:spPr/>
      <dgm:t>
        <a:bodyPr/>
        <a:lstStyle/>
        <a:p>
          <a:r>
            <a:rPr lang="en-US" dirty="0"/>
            <a:t>Calls LLM for reasoning / query passing</a:t>
          </a:r>
          <a:endParaRPr lang="en-IN" dirty="0"/>
        </a:p>
      </dgm:t>
    </dgm:pt>
    <dgm:pt modelId="{110D5C9D-CD99-40A2-9804-B1A658AB3BB0}" type="parTrans" cxnId="{9C76889D-7C7C-4608-9C4D-3DB16793E05E}">
      <dgm:prSet/>
      <dgm:spPr/>
      <dgm:t>
        <a:bodyPr/>
        <a:lstStyle/>
        <a:p>
          <a:endParaRPr lang="en-IN"/>
        </a:p>
      </dgm:t>
    </dgm:pt>
    <dgm:pt modelId="{61EFD155-DF1F-459E-8FBA-71E35FCA8CE7}" type="sibTrans" cxnId="{9C76889D-7C7C-4608-9C4D-3DB16793E05E}">
      <dgm:prSet/>
      <dgm:spPr/>
      <dgm:t>
        <a:bodyPr/>
        <a:lstStyle/>
        <a:p>
          <a:endParaRPr lang="en-IN"/>
        </a:p>
      </dgm:t>
    </dgm:pt>
    <dgm:pt modelId="{3A12B55F-496F-4882-A95F-1931EF5F78F5}">
      <dgm:prSet phldrT="[Text]" phldr="0"/>
      <dgm:spPr/>
      <dgm:t>
        <a:bodyPr/>
        <a:lstStyle/>
        <a:p>
          <a:r>
            <a:rPr lang="en-US" dirty="0"/>
            <a:t>Integrates results and returns structured response</a:t>
          </a:r>
          <a:endParaRPr lang="en-IN" dirty="0"/>
        </a:p>
      </dgm:t>
    </dgm:pt>
    <dgm:pt modelId="{630E3FA8-EDDD-4BC8-9061-64B8E9308DA2}" type="parTrans" cxnId="{F0A88C99-CB90-43DD-A07C-39CE09328344}">
      <dgm:prSet/>
      <dgm:spPr/>
      <dgm:t>
        <a:bodyPr/>
        <a:lstStyle/>
        <a:p>
          <a:endParaRPr lang="en-IN"/>
        </a:p>
      </dgm:t>
    </dgm:pt>
    <dgm:pt modelId="{BB14E271-96F0-43F7-8024-AE03D3CB9F9E}" type="sibTrans" cxnId="{F0A88C99-CB90-43DD-A07C-39CE09328344}">
      <dgm:prSet/>
      <dgm:spPr/>
      <dgm:t>
        <a:bodyPr/>
        <a:lstStyle/>
        <a:p>
          <a:endParaRPr lang="en-IN"/>
        </a:p>
      </dgm:t>
    </dgm:pt>
    <dgm:pt modelId="{FD1441C4-9C4B-488A-BFF2-8DB6996F8607}">
      <dgm:prSet phldrT="[Text]" phldr="0"/>
      <dgm:spPr>
        <a:solidFill>
          <a:srgbClr val="E0A61D"/>
        </a:solidFill>
      </dgm:spPr>
      <dgm:t>
        <a:bodyPr/>
        <a:lstStyle/>
        <a:p>
          <a:r>
            <a:rPr lang="en-US" dirty="0"/>
            <a:t>Webhook returns results in UI</a:t>
          </a:r>
          <a:endParaRPr lang="en-IN" dirty="0"/>
        </a:p>
      </dgm:t>
    </dgm:pt>
    <dgm:pt modelId="{68402150-4B77-4196-A383-4F089C51F05B}" type="parTrans" cxnId="{BBBB87FB-AEE9-488B-9482-1023005DFB0C}">
      <dgm:prSet/>
      <dgm:spPr/>
      <dgm:t>
        <a:bodyPr/>
        <a:lstStyle/>
        <a:p>
          <a:endParaRPr lang="en-IN"/>
        </a:p>
      </dgm:t>
    </dgm:pt>
    <dgm:pt modelId="{35365BB2-1814-45D4-A9A9-8EB0E9643B8A}" type="sibTrans" cxnId="{BBBB87FB-AEE9-488B-9482-1023005DFB0C}">
      <dgm:prSet/>
      <dgm:spPr/>
      <dgm:t>
        <a:bodyPr/>
        <a:lstStyle/>
        <a:p>
          <a:endParaRPr lang="en-IN"/>
        </a:p>
      </dgm:t>
    </dgm:pt>
    <dgm:pt modelId="{F6BD354B-595A-4CEC-BB6B-1F8BDCE4C9A3}">
      <dgm:prSet phldrT="[Text]" phldr="0"/>
      <dgm:spPr>
        <a:solidFill>
          <a:srgbClr val="E0A61D"/>
        </a:solidFill>
      </dgm:spPr>
      <dgm:t>
        <a:bodyPr/>
        <a:lstStyle/>
        <a:p>
          <a:r>
            <a:rPr lang="en-US"/>
            <a:t>Optional triggers: Email</a:t>
          </a:r>
          <a:endParaRPr lang="en-IN" dirty="0"/>
        </a:p>
      </dgm:t>
    </dgm:pt>
    <dgm:pt modelId="{E7CB365D-6305-4FCB-B124-6ACFFB65F41B}" type="parTrans" cxnId="{A9E43389-C57D-49A0-9DD6-97298F113E9E}">
      <dgm:prSet/>
      <dgm:spPr/>
      <dgm:t>
        <a:bodyPr/>
        <a:lstStyle/>
        <a:p>
          <a:endParaRPr lang="en-IN"/>
        </a:p>
      </dgm:t>
    </dgm:pt>
    <dgm:pt modelId="{89EFFB34-F559-4F4E-96F0-0FC7D7E75A81}" type="sibTrans" cxnId="{A9E43389-C57D-49A0-9DD6-97298F113E9E}">
      <dgm:prSet/>
      <dgm:spPr/>
      <dgm:t>
        <a:bodyPr/>
        <a:lstStyle/>
        <a:p>
          <a:endParaRPr lang="en-IN"/>
        </a:p>
      </dgm:t>
    </dgm:pt>
    <dgm:pt modelId="{BC01B028-3F6E-4B58-82F9-377F83476131}" type="pres">
      <dgm:prSet presAssocID="{09E25296-9663-4BFD-ADDB-81C8161E034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88B64DA-F724-4B1B-A7C9-8D20A63DE69C}" type="pres">
      <dgm:prSet presAssocID="{8F026EAA-D3C5-4AB4-A64A-D3F3E97712DA}" presName="hierRoot1" presStyleCnt="0">
        <dgm:presLayoutVars>
          <dgm:hierBranch val="init"/>
        </dgm:presLayoutVars>
      </dgm:prSet>
      <dgm:spPr/>
    </dgm:pt>
    <dgm:pt modelId="{D8D39E8E-887F-4BBB-9B7D-1DDFBC3FC92C}" type="pres">
      <dgm:prSet presAssocID="{8F026EAA-D3C5-4AB4-A64A-D3F3E97712DA}" presName="rootComposite1" presStyleCnt="0"/>
      <dgm:spPr/>
    </dgm:pt>
    <dgm:pt modelId="{9C3E288D-D188-40EF-B402-32DB6C5ECF17}" type="pres">
      <dgm:prSet presAssocID="{8F026EAA-D3C5-4AB4-A64A-D3F3E97712DA}" presName="rootText1" presStyleLbl="node0" presStyleIdx="0" presStyleCnt="5">
        <dgm:presLayoutVars>
          <dgm:chPref val="3"/>
        </dgm:presLayoutVars>
      </dgm:prSet>
      <dgm:spPr/>
    </dgm:pt>
    <dgm:pt modelId="{AD78BD01-B7EB-42B1-9389-A1FF5E31CB70}" type="pres">
      <dgm:prSet presAssocID="{8F026EAA-D3C5-4AB4-A64A-D3F3E97712DA}" presName="rootConnector1" presStyleLbl="node1" presStyleIdx="0" presStyleCnt="0"/>
      <dgm:spPr/>
    </dgm:pt>
    <dgm:pt modelId="{DEF85F0F-2D4D-44C8-BB94-5D85657E8F3A}" type="pres">
      <dgm:prSet presAssocID="{8F026EAA-D3C5-4AB4-A64A-D3F3E97712DA}" presName="hierChild2" presStyleCnt="0"/>
      <dgm:spPr/>
    </dgm:pt>
    <dgm:pt modelId="{EFE610E2-0580-45D4-AF1F-50DC91E5748C}" type="pres">
      <dgm:prSet presAssocID="{8F026EAA-D3C5-4AB4-A64A-D3F3E97712DA}" presName="hierChild3" presStyleCnt="0"/>
      <dgm:spPr/>
    </dgm:pt>
    <dgm:pt modelId="{81005DA2-6BC2-4A7D-AD50-E9B9BF0F9E7C}" type="pres">
      <dgm:prSet presAssocID="{7DCE51D2-18F8-4AA8-BDCF-18A63C9252E7}" presName="hierRoot1" presStyleCnt="0">
        <dgm:presLayoutVars>
          <dgm:hierBranch val="init"/>
        </dgm:presLayoutVars>
      </dgm:prSet>
      <dgm:spPr/>
    </dgm:pt>
    <dgm:pt modelId="{417C3C8C-E19F-408E-84FC-0854CF910864}" type="pres">
      <dgm:prSet presAssocID="{7DCE51D2-18F8-4AA8-BDCF-18A63C9252E7}" presName="rootComposite1" presStyleCnt="0"/>
      <dgm:spPr/>
    </dgm:pt>
    <dgm:pt modelId="{04E77BE4-7D8F-4EE4-B822-C97D7F5052CD}" type="pres">
      <dgm:prSet presAssocID="{7DCE51D2-18F8-4AA8-BDCF-18A63C9252E7}" presName="rootText1" presStyleLbl="node0" presStyleIdx="1" presStyleCnt="5">
        <dgm:presLayoutVars>
          <dgm:chPref val="3"/>
        </dgm:presLayoutVars>
      </dgm:prSet>
      <dgm:spPr/>
    </dgm:pt>
    <dgm:pt modelId="{98028543-2C99-47F9-935C-AFFB33E0BB6B}" type="pres">
      <dgm:prSet presAssocID="{7DCE51D2-18F8-4AA8-BDCF-18A63C9252E7}" presName="rootConnector1" presStyleLbl="node1" presStyleIdx="0" presStyleCnt="0"/>
      <dgm:spPr/>
    </dgm:pt>
    <dgm:pt modelId="{C8981E48-6BBD-403B-BBD8-526CA8E4123B}" type="pres">
      <dgm:prSet presAssocID="{7DCE51D2-18F8-4AA8-BDCF-18A63C9252E7}" presName="hierChild2" presStyleCnt="0"/>
      <dgm:spPr/>
    </dgm:pt>
    <dgm:pt modelId="{E75D9218-4B41-4475-B827-659C8D672FC3}" type="pres">
      <dgm:prSet presAssocID="{7DCE51D2-18F8-4AA8-BDCF-18A63C9252E7}" presName="hierChild3" presStyleCnt="0"/>
      <dgm:spPr/>
    </dgm:pt>
    <dgm:pt modelId="{D93F4020-F805-4A2C-99BE-532A15A99303}" type="pres">
      <dgm:prSet presAssocID="{C1375391-DC0D-4105-B759-A0F8017B8E03}" presName="hierRoot1" presStyleCnt="0">
        <dgm:presLayoutVars>
          <dgm:hierBranch val="init"/>
        </dgm:presLayoutVars>
      </dgm:prSet>
      <dgm:spPr/>
    </dgm:pt>
    <dgm:pt modelId="{98277484-7A21-4C20-BC0E-40569AD7D27E}" type="pres">
      <dgm:prSet presAssocID="{C1375391-DC0D-4105-B759-A0F8017B8E03}" presName="rootComposite1" presStyleCnt="0"/>
      <dgm:spPr/>
    </dgm:pt>
    <dgm:pt modelId="{65ED37AE-FC86-4387-81FC-C1AFD52F7B17}" type="pres">
      <dgm:prSet presAssocID="{C1375391-DC0D-4105-B759-A0F8017B8E03}" presName="rootText1" presStyleLbl="node0" presStyleIdx="2" presStyleCnt="5">
        <dgm:presLayoutVars>
          <dgm:chPref val="3"/>
        </dgm:presLayoutVars>
      </dgm:prSet>
      <dgm:spPr/>
    </dgm:pt>
    <dgm:pt modelId="{4E895C23-8D0F-4AE6-B2EC-98AFC69C67FA}" type="pres">
      <dgm:prSet presAssocID="{C1375391-DC0D-4105-B759-A0F8017B8E03}" presName="rootConnector1" presStyleLbl="node1" presStyleIdx="0" presStyleCnt="0"/>
      <dgm:spPr/>
    </dgm:pt>
    <dgm:pt modelId="{7E95D55A-F333-4C1D-B4CF-F62F651102C0}" type="pres">
      <dgm:prSet presAssocID="{C1375391-DC0D-4105-B759-A0F8017B8E03}" presName="hierChild2" presStyleCnt="0"/>
      <dgm:spPr/>
    </dgm:pt>
    <dgm:pt modelId="{43678831-EDBF-4955-935C-8F56DBC3C641}" type="pres">
      <dgm:prSet presAssocID="{235C510C-D52B-4605-80D2-D73E9E6A7F41}" presName="Name64" presStyleLbl="parChTrans1D2" presStyleIdx="0" presStyleCnt="3"/>
      <dgm:spPr/>
    </dgm:pt>
    <dgm:pt modelId="{0A60D060-096D-459C-A2DC-F61F42C751AA}" type="pres">
      <dgm:prSet presAssocID="{5BBC14FF-99B9-48E0-BF01-A0FA090A0186}" presName="hierRoot2" presStyleCnt="0">
        <dgm:presLayoutVars>
          <dgm:hierBranch val="init"/>
        </dgm:presLayoutVars>
      </dgm:prSet>
      <dgm:spPr/>
    </dgm:pt>
    <dgm:pt modelId="{62042D0E-8AE9-4FD2-9214-288508D04A77}" type="pres">
      <dgm:prSet presAssocID="{5BBC14FF-99B9-48E0-BF01-A0FA090A0186}" presName="rootComposite" presStyleCnt="0"/>
      <dgm:spPr/>
    </dgm:pt>
    <dgm:pt modelId="{1A874148-C4CC-4A98-89E0-9FF12B1FE871}" type="pres">
      <dgm:prSet presAssocID="{5BBC14FF-99B9-48E0-BF01-A0FA090A0186}" presName="rootText" presStyleLbl="node2" presStyleIdx="0" presStyleCnt="3">
        <dgm:presLayoutVars>
          <dgm:chPref val="3"/>
        </dgm:presLayoutVars>
      </dgm:prSet>
      <dgm:spPr/>
    </dgm:pt>
    <dgm:pt modelId="{18C73018-79FA-4078-A7A3-2746A68571BD}" type="pres">
      <dgm:prSet presAssocID="{5BBC14FF-99B9-48E0-BF01-A0FA090A0186}" presName="rootConnector" presStyleLbl="node2" presStyleIdx="0" presStyleCnt="3"/>
      <dgm:spPr/>
    </dgm:pt>
    <dgm:pt modelId="{3C748120-5031-4D4D-9726-0558AE9135D7}" type="pres">
      <dgm:prSet presAssocID="{5BBC14FF-99B9-48E0-BF01-A0FA090A0186}" presName="hierChild4" presStyleCnt="0"/>
      <dgm:spPr/>
    </dgm:pt>
    <dgm:pt modelId="{0485EB9C-3BBB-4ADF-9C3F-B5403E2D8C1B}" type="pres">
      <dgm:prSet presAssocID="{5BBC14FF-99B9-48E0-BF01-A0FA090A0186}" presName="hierChild5" presStyleCnt="0"/>
      <dgm:spPr/>
    </dgm:pt>
    <dgm:pt modelId="{EE84447B-2A09-4E44-9308-0051D46782C1}" type="pres">
      <dgm:prSet presAssocID="{110D5C9D-CD99-40A2-9804-B1A658AB3BB0}" presName="Name64" presStyleLbl="parChTrans1D2" presStyleIdx="1" presStyleCnt="3"/>
      <dgm:spPr/>
    </dgm:pt>
    <dgm:pt modelId="{E1CE3CBA-4A79-47FC-B4FF-8588F394B0CE}" type="pres">
      <dgm:prSet presAssocID="{BB1E19D1-F472-4B85-8C45-11FFC9D6E42E}" presName="hierRoot2" presStyleCnt="0">
        <dgm:presLayoutVars>
          <dgm:hierBranch val="init"/>
        </dgm:presLayoutVars>
      </dgm:prSet>
      <dgm:spPr/>
    </dgm:pt>
    <dgm:pt modelId="{B6E22651-535F-403A-9064-F2809615C416}" type="pres">
      <dgm:prSet presAssocID="{BB1E19D1-F472-4B85-8C45-11FFC9D6E42E}" presName="rootComposite" presStyleCnt="0"/>
      <dgm:spPr/>
    </dgm:pt>
    <dgm:pt modelId="{600D06E4-AA0B-4EBE-A450-CF2AA8414845}" type="pres">
      <dgm:prSet presAssocID="{BB1E19D1-F472-4B85-8C45-11FFC9D6E42E}" presName="rootText" presStyleLbl="node2" presStyleIdx="1" presStyleCnt="3">
        <dgm:presLayoutVars>
          <dgm:chPref val="3"/>
        </dgm:presLayoutVars>
      </dgm:prSet>
      <dgm:spPr/>
    </dgm:pt>
    <dgm:pt modelId="{3E91298E-30BF-4F77-AA96-6D5F1C72B99E}" type="pres">
      <dgm:prSet presAssocID="{BB1E19D1-F472-4B85-8C45-11FFC9D6E42E}" presName="rootConnector" presStyleLbl="node2" presStyleIdx="1" presStyleCnt="3"/>
      <dgm:spPr/>
    </dgm:pt>
    <dgm:pt modelId="{C30AFEFD-C905-40C7-BE7A-4F210B25AD37}" type="pres">
      <dgm:prSet presAssocID="{BB1E19D1-F472-4B85-8C45-11FFC9D6E42E}" presName="hierChild4" presStyleCnt="0"/>
      <dgm:spPr/>
    </dgm:pt>
    <dgm:pt modelId="{91F91281-8C9F-43D5-B1EB-37089559C18D}" type="pres">
      <dgm:prSet presAssocID="{BB1E19D1-F472-4B85-8C45-11FFC9D6E42E}" presName="hierChild5" presStyleCnt="0"/>
      <dgm:spPr/>
    </dgm:pt>
    <dgm:pt modelId="{248C7615-DD57-4D38-9062-340C99105223}" type="pres">
      <dgm:prSet presAssocID="{630E3FA8-EDDD-4BC8-9061-64B8E9308DA2}" presName="Name64" presStyleLbl="parChTrans1D2" presStyleIdx="2" presStyleCnt="3"/>
      <dgm:spPr/>
    </dgm:pt>
    <dgm:pt modelId="{55923DEA-CA39-422E-ACA6-21B60338B9C8}" type="pres">
      <dgm:prSet presAssocID="{3A12B55F-496F-4882-A95F-1931EF5F78F5}" presName="hierRoot2" presStyleCnt="0">
        <dgm:presLayoutVars>
          <dgm:hierBranch val="init"/>
        </dgm:presLayoutVars>
      </dgm:prSet>
      <dgm:spPr/>
    </dgm:pt>
    <dgm:pt modelId="{F21386F6-FD58-40CB-9EEB-EB8A87171FBD}" type="pres">
      <dgm:prSet presAssocID="{3A12B55F-496F-4882-A95F-1931EF5F78F5}" presName="rootComposite" presStyleCnt="0"/>
      <dgm:spPr/>
    </dgm:pt>
    <dgm:pt modelId="{22F34044-AE86-4DF7-9D78-46C58CC24DAD}" type="pres">
      <dgm:prSet presAssocID="{3A12B55F-496F-4882-A95F-1931EF5F78F5}" presName="rootText" presStyleLbl="node2" presStyleIdx="2" presStyleCnt="3">
        <dgm:presLayoutVars>
          <dgm:chPref val="3"/>
        </dgm:presLayoutVars>
      </dgm:prSet>
      <dgm:spPr/>
    </dgm:pt>
    <dgm:pt modelId="{54348BD8-ADBB-4E88-8148-517F69EE6BB8}" type="pres">
      <dgm:prSet presAssocID="{3A12B55F-496F-4882-A95F-1931EF5F78F5}" presName="rootConnector" presStyleLbl="node2" presStyleIdx="2" presStyleCnt="3"/>
      <dgm:spPr/>
    </dgm:pt>
    <dgm:pt modelId="{3A589B53-611A-4388-900A-C08EFAE31B07}" type="pres">
      <dgm:prSet presAssocID="{3A12B55F-496F-4882-A95F-1931EF5F78F5}" presName="hierChild4" presStyleCnt="0"/>
      <dgm:spPr/>
    </dgm:pt>
    <dgm:pt modelId="{BB0E3A70-086D-4780-9D6D-73626F3ECA9E}" type="pres">
      <dgm:prSet presAssocID="{3A12B55F-496F-4882-A95F-1931EF5F78F5}" presName="hierChild5" presStyleCnt="0"/>
      <dgm:spPr/>
    </dgm:pt>
    <dgm:pt modelId="{35B2EBD8-DAED-47AE-8719-210A9CC8C4F3}" type="pres">
      <dgm:prSet presAssocID="{C1375391-DC0D-4105-B759-A0F8017B8E03}" presName="hierChild3" presStyleCnt="0"/>
      <dgm:spPr/>
    </dgm:pt>
    <dgm:pt modelId="{ECD0C8C5-CB25-4FE6-B9F6-DC6C96CFCCDA}" type="pres">
      <dgm:prSet presAssocID="{FD1441C4-9C4B-488A-BFF2-8DB6996F8607}" presName="hierRoot1" presStyleCnt="0">
        <dgm:presLayoutVars>
          <dgm:hierBranch val="init"/>
        </dgm:presLayoutVars>
      </dgm:prSet>
      <dgm:spPr/>
    </dgm:pt>
    <dgm:pt modelId="{D92F153C-F41F-40F5-9A57-8A91A276D351}" type="pres">
      <dgm:prSet presAssocID="{FD1441C4-9C4B-488A-BFF2-8DB6996F8607}" presName="rootComposite1" presStyleCnt="0"/>
      <dgm:spPr/>
    </dgm:pt>
    <dgm:pt modelId="{94FA0E2A-5F24-4EEB-B51F-275521A452B8}" type="pres">
      <dgm:prSet presAssocID="{FD1441C4-9C4B-488A-BFF2-8DB6996F8607}" presName="rootText1" presStyleLbl="node0" presStyleIdx="3" presStyleCnt="5">
        <dgm:presLayoutVars>
          <dgm:chPref val="3"/>
        </dgm:presLayoutVars>
      </dgm:prSet>
      <dgm:spPr/>
    </dgm:pt>
    <dgm:pt modelId="{78E234BF-5C17-4076-B506-F13C2FDAD581}" type="pres">
      <dgm:prSet presAssocID="{FD1441C4-9C4B-488A-BFF2-8DB6996F8607}" presName="rootConnector1" presStyleLbl="node1" presStyleIdx="0" presStyleCnt="0"/>
      <dgm:spPr/>
    </dgm:pt>
    <dgm:pt modelId="{A535A66D-9FB3-4F05-942D-F4ACE96B1F9D}" type="pres">
      <dgm:prSet presAssocID="{FD1441C4-9C4B-488A-BFF2-8DB6996F8607}" presName="hierChild2" presStyleCnt="0"/>
      <dgm:spPr/>
    </dgm:pt>
    <dgm:pt modelId="{26CA16BB-34C2-44CF-852D-BF7CE7813926}" type="pres">
      <dgm:prSet presAssocID="{FD1441C4-9C4B-488A-BFF2-8DB6996F8607}" presName="hierChild3" presStyleCnt="0"/>
      <dgm:spPr/>
    </dgm:pt>
    <dgm:pt modelId="{EFE85815-B8CF-4474-8C27-D11A67555CC1}" type="pres">
      <dgm:prSet presAssocID="{F6BD354B-595A-4CEC-BB6B-1F8BDCE4C9A3}" presName="hierRoot1" presStyleCnt="0">
        <dgm:presLayoutVars>
          <dgm:hierBranch val="init"/>
        </dgm:presLayoutVars>
      </dgm:prSet>
      <dgm:spPr/>
    </dgm:pt>
    <dgm:pt modelId="{C161D6BB-2F86-40BD-BE3F-A56FD8C8DF91}" type="pres">
      <dgm:prSet presAssocID="{F6BD354B-595A-4CEC-BB6B-1F8BDCE4C9A3}" presName="rootComposite1" presStyleCnt="0"/>
      <dgm:spPr/>
    </dgm:pt>
    <dgm:pt modelId="{73716AA0-4C59-4704-95B7-938C46105A1F}" type="pres">
      <dgm:prSet presAssocID="{F6BD354B-595A-4CEC-BB6B-1F8BDCE4C9A3}" presName="rootText1" presStyleLbl="node0" presStyleIdx="4" presStyleCnt="5">
        <dgm:presLayoutVars>
          <dgm:chPref val="3"/>
        </dgm:presLayoutVars>
      </dgm:prSet>
      <dgm:spPr/>
    </dgm:pt>
    <dgm:pt modelId="{909B54D0-8A89-41D4-859D-C6DD23F5901F}" type="pres">
      <dgm:prSet presAssocID="{F6BD354B-595A-4CEC-BB6B-1F8BDCE4C9A3}" presName="rootConnector1" presStyleLbl="node1" presStyleIdx="0" presStyleCnt="0"/>
      <dgm:spPr/>
    </dgm:pt>
    <dgm:pt modelId="{4FE3F572-B3F2-46CD-8864-6C37905149A3}" type="pres">
      <dgm:prSet presAssocID="{F6BD354B-595A-4CEC-BB6B-1F8BDCE4C9A3}" presName="hierChild2" presStyleCnt="0"/>
      <dgm:spPr/>
    </dgm:pt>
    <dgm:pt modelId="{45C57DC5-433D-488B-A470-92A927C91A07}" type="pres">
      <dgm:prSet presAssocID="{F6BD354B-595A-4CEC-BB6B-1F8BDCE4C9A3}" presName="hierChild3" presStyleCnt="0"/>
      <dgm:spPr/>
    </dgm:pt>
  </dgm:ptLst>
  <dgm:cxnLst>
    <dgm:cxn modelId="{4545A501-E6B9-46B4-9310-0A4C2AC97E73}" type="presOf" srcId="{BB1E19D1-F472-4B85-8C45-11FFC9D6E42E}" destId="{600D06E4-AA0B-4EBE-A450-CF2AA8414845}" srcOrd="0" destOrd="0" presId="urn:microsoft.com/office/officeart/2009/3/layout/HorizontalOrganizationChart"/>
    <dgm:cxn modelId="{E622DB1D-9D83-4695-978F-8826DFC64267}" type="presOf" srcId="{110D5C9D-CD99-40A2-9804-B1A658AB3BB0}" destId="{EE84447B-2A09-4E44-9308-0051D46782C1}" srcOrd="0" destOrd="0" presId="urn:microsoft.com/office/officeart/2009/3/layout/HorizontalOrganizationChart"/>
    <dgm:cxn modelId="{BD851F1E-D262-472A-BCD3-840023DF7CFC}" type="presOf" srcId="{5BBC14FF-99B9-48E0-BF01-A0FA090A0186}" destId="{18C73018-79FA-4078-A7A3-2746A68571BD}" srcOrd="1" destOrd="0" presId="urn:microsoft.com/office/officeart/2009/3/layout/HorizontalOrganizationChart"/>
    <dgm:cxn modelId="{6BD94B2D-3202-4353-918B-2B92350E769D}" type="presOf" srcId="{5BBC14FF-99B9-48E0-BF01-A0FA090A0186}" destId="{1A874148-C4CC-4A98-89E0-9FF12B1FE871}" srcOrd="0" destOrd="0" presId="urn:microsoft.com/office/officeart/2009/3/layout/HorizontalOrganizationChart"/>
    <dgm:cxn modelId="{F831313F-9FCC-4498-A7B4-BED95B584D35}" srcId="{09E25296-9663-4BFD-ADDB-81C8161E0342}" destId="{7DCE51D2-18F8-4AA8-BDCF-18A63C9252E7}" srcOrd="1" destOrd="0" parTransId="{4F5AF178-8AEE-4FAA-B753-2E6BDA734FE6}" sibTransId="{9AE3AFFE-25A4-4934-B320-B5F6F99333CE}"/>
    <dgm:cxn modelId="{C39B7464-DF03-42CE-93BC-B93248773909}" type="presOf" srcId="{8F026EAA-D3C5-4AB4-A64A-D3F3E97712DA}" destId="{9C3E288D-D188-40EF-B402-32DB6C5ECF17}" srcOrd="0" destOrd="0" presId="urn:microsoft.com/office/officeart/2009/3/layout/HorizontalOrganizationChart"/>
    <dgm:cxn modelId="{82EB6F45-708C-49F3-988A-0DA051AFEBDA}" type="presOf" srcId="{BB1E19D1-F472-4B85-8C45-11FFC9D6E42E}" destId="{3E91298E-30BF-4F77-AA96-6D5F1C72B99E}" srcOrd="1" destOrd="0" presId="urn:microsoft.com/office/officeart/2009/3/layout/HorizontalOrganizationChart"/>
    <dgm:cxn modelId="{BF211068-EFF1-4417-A57C-ED5103065C24}" type="presOf" srcId="{8F026EAA-D3C5-4AB4-A64A-D3F3E97712DA}" destId="{AD78BD01-B7EB-42B1-9389-A1FF5E31CB70}" srcOrd="1" destOrd="0" presId="urn:microsoft.com/office/officeart/2009/3/layout/HorizontalOrganizationChart"/>
    <dgm:cxn modelId="{DD946A6D-6174-499E-B011-8E0863BDC3E2}" type="presOf" srcId="{C1375391-DC0D-4105-B759-A0F8017B8E03}" destId="{4E895C23-8D0F-4AE6-B2EC-98AFC69C67FA}" srcOrd="1" destOrd="0" presId="urn:microsoft.com/office/officeart/2009/3/layout/HorizontalOrganizationChart"/>
    <dgm:cxn modelId="{9887AD70-F430-4199-83AC-84F7681FE3B7}" type="presOf" srcId="{F6BD354B-595A-4CEC-BB6B-1F8BDCE4C9A3}" destId="{909B54D0-8A89-41D4-859D-C6DD23F5901F}" srcOrd="1" destOrd="0" presId="urn:microsoft.com/office/officeart/2009/3/layout/HorizontalOrganizationChart"/>
    <dgm:cxn modelId="{FE475683-57E4-4835-ADAB-A6C8789CBBFC}" srcId="{09E25296-9663-4BFD-ADDB-81C8161E0342}" destId="{C1375391-DC0D-4105-B759-A0F8017B8E03}" srcOrd="2" destOrd="0" parTransId="{71018382-52D8-4431-9E25-C7C490A1F68F}" sibTransId="{48A33417-704A-47B9-945E-8B307D4941FC}"/>
    <dgm:cxn modelId="{35599D83-374A-4B71-A301-FEE137EF8E3A}" type="presOf" srcId="{7DCE51D2-18F8-4AA8-BDCF-18A63C9252E7}" destId="{04E77BE4-7D8F-4EE4-B822-C97D7F5052CD}" srcOrd="0" destOrd="0" presId="urn:microsoft.com/office/officeart/2009/3/layout/HorizontalOrganizationChart"/>
    <dgm:cxn modelId="{A9E43389-C57D-49A0-9DD6-97298F113E9E}" srcId="{09E25296-9663-4BFD-ADDB-81C8161E0342}" destId="{F6BD354B-595A-4CEC-BB6B-1F8BDCE4C9A3}" srcOrd="4" destOrd="0" parTransId="{E7CB365D-6305-4FCB-B124-6ACFFB65F41B}" sibTransId="{89EFFB34-F559-4F4E-96F0-0FC7D7E75A81}"/>
    <dgm:cxn modelId="{DEF5BA8F-84E3-46CC-BD3B-9F30090B5289}" type="presOf" srcId="{630E3FA8-EDDD-4BC8-9061-64B8E9308DA2}" destId="{248C7615-DD57-4D38-9062-340C99105223}" srcOrd="0" destOrd="0" presId="urn:microsoft.com/office/officeart/2009/3/layout/HorizontalOrganizationChart"/>
    <dgm:cxn modelId="{F0A88C99-CB90-43DD-A07C-39CE09328344}" srcId="{C1375391-DC0D-4105-B759-A0F8017B8E03}" destId="{3A12B55F-496F-4882-A95F-1931EF5F78F5}" srcOrd="2" destOrd="0" parTransId="{630E3FA8-EDDD-4BC8-9061-64B8E9308DA2}" sibTransId="{BB14E271-96F0-43F7-8024-AE03D3CB9F9E}"/>
    <dgm:cxn modelId="{5045029B-E38F-4C4D-8E66-F768E05F52EF}" type="presOf" srcId="{FD1441C4-9C4B-488A-BFF2-8DB6996F8607}" destId="{78E234BF-5C17-4076-B506-F13C2FDAD581}" srcOrd="1" destOrd="0" presId="urn:microsoft.com/office/officeart/2009/3/layout/HorizontalOrganizationChart"/>
    <dgm:cxn modelId="{9C76889D-7C7C-4608-9C4D-3DB16793E05E}" srcId="{C1375391-DC0D-4105-B759-A0F8017B8E03}" destId="{BB1E19D1-F472-4B85-8C45-11FFC9D6E42E}" srcOrd="1" destOrd="0" parTransId="{110D5C9D-CD99-40A2-9804-B1A658AB3BB0}" sibTransId="{61EFD155-DF1F-459E-8FBA-71E35FCA8CE7}"/>
    <dgm:cxn modelId="{6B2A14A3-5B62-4BB5-8A97-59912F7BCD33}" type="presOf" srcId="{09E25296-9663-4BFD-ADDB-81C8161E0342}" destId="{BC01B028-3F6E-4B58-82F9-377F83476131}" srcOrd="0" destOrd="0" presId="urn:microsoft.com/office/officeart/2009/3/layout/HorizontalOrganizationChart"/>
    <dgm:cxn modelId="{F79097A3-5D74-49E1-BB06-B727A73C8774}" type="presOf" srcId="{F6BD354B-595A-4CEC-BB6B-1F8BDCE4C9A3}" destId="{73716AA0-4C59-4704-95B7-938C46105A1F}" srcOrd="0" destOrd="0" presId="urn:microsoft.com/office/officeart/2009/3/layout/HorizontalOrganizationChart"/>
    <dgm:cxn modelId="{4EC41BAE-5E80-4E90-A98A-FC2BDAC7620A}" type="presOf" srcId="{C1375391-DC0D-4105-B759-A0F8017B8E03}" destId="{65ED37AE-FC86-4387-81FC-C1AFD52F7B17}" srcOrd="0" destOrd="0" presId="urn:microsoft.com/office/officeart/2009/3/layout/HorizontalOrganizationChart"/>
    <dgm:cxn modelId="{4A7B8DC1-D03C-483D-B9C2-722B0C632D57}" type="presOf" srcId="{3A12B55F-496F-4882-A95F-1931EF5F78F5}" destId="{54348BD8-ADBB-4E88-8148-517F69EE6BB8}" srcOrd="1" destOrd="0" presId="urn:microsoft.com/office/officeart/2009/3/layout/HorizontalOrganizationChart"/>
    <dgm:cxn modelId="{1695E2CF-8CE3-45B5-8F3B-4A2B825AE19D}" srcId="{C1375391-DC0D-4105-B759-A0F8017B8E03}" destId="{5BBC14FF-99B9-48E0-BF01-A0FA090A0186}" srcOrd="0" destOrd="0" parTransId="{235C510C-D52B-4605-80D2-D73E9E6A7F41}" sibTransId="{7E967610-CDA0-4686-93ED-CF318158F8D3}"/>
    <dgm:cxn modelId="{38864CE2-5184-41C4-A580-BCEEF37BE4DC}" type="presOf" srcId="{FD1441C4-9C4B-488A-BFF2-8DB6996F8607}" destId="{94FA0E2A-5F24-4EEB-B51F-275521A452B8}" srcOrd="0" destOrd="0" presId="urn:microsoft.com/office/officeart/2009/3/layout/HorizontalOrganizationChart"/>
    <dgm:cxn modelId="{C4BA72E2-CB0F-4C2A-944E-822A13F933B7}" type="presOf" srcId="{235C510C-D52B-4605-80D2-D73E9E6A7F41}" destId="{43678831-EDBF-4955-935C-8F56DBC3C641}" srcOrd="0" destOrd="0" presId="urn:microsoft.com/office/officeart/2009/3/layout/HorizontalOrganizationChart"/>
    <dgm:cxn modelId="{1AF5BDEC-A948-40B8-858E-228D6071AE86}" type="presOf" srcId="{3A12B55F-496F-4882-A95F-1931EF5F78F5}" destId="{22F34044-AE86-4DF7-9D78-46C58CC24DAD}" srcOrd="0" destOrd="0" presId="urn:microsoft.com/office/officeart/2009/3/layout/HorizontalOrganizationChart"/>
    <dgm:cxn modelId="{CCF12DF5-85C9-4218-AB0F-8C7AC4643277}" srcId="{09E25296-9663-4BFD-ADDB-81C8161E0342}" destId="{8F026EAA-D3C5-4AB4-A64A-D3F3E97712DA}" srcOrd="0" destOrd="0" parTransId="{AEC24374-67A2-43B3-8AEC-110EE83E1E60}" sibTransId="{F64C5354-402C-4859-908C-3731904B71B1}"/>
    <dgm:cxn modelId="{5AD6D6F5-4AC6-4C04-8AE9-A324FF478535}" type="presOf" srcId="{7DCE51D2-18F8-4AA8-BDCF-18A63C9252E7}" destId="{98028543-2C99-47F9-935C-AFFB33E0BB6B}" srcOrd="1" destOrd="0" presId="urn:microsoft.com/office/officeart/2009/3/layout/HorizontalOrganizationChart"/>
    <dgm:cxn modelId="{BBBB87FB-AEE9-488B-9482-1023005DFB0C}" srcId="{09E25296-9663-4BFD-ADDB-81C8161E0342}" destId="{FD1441C4-9C4B-488A-BFF2-8DB6996F8607}" srcOrd="3" destOrd="0" parTransId="{68402150-4B77-4196-A383-4F089C51F05B}" sibTransId="{35365BB2-1814-45D4-A9A9-8EB0E9643B8A}"/>
    <dgm:cxn modelId="{E377D76D-C536-4894-8FF5-0B279BF540AA}" type="presParOf" srcId="{BC01B028-3F6E-4B58-82F9-377F83476131}" destId="{F88B64DA-F724-4B1B-A7C9-8D20A63DE69C}" srcOrd="0" destOrd="0" presId="urn:microsoft.com/office/officeart/2009/3/layout/HorizontalOrganizationChart"/>
    <dgm:cxn modelId="{BB65162F-F776-4191-9EA0-9530D5808C5C}" type="presParOf" srcId="{F88B64DA-F724-4B1B-A7C9-8D20A63DE69C}" destId="{D8D39E8E-887F-4BBB-9B7D-1DDFBC3FC92C}" srcOrd="0" destOrd="0" presId="urn:microsoft.com/office/officeart/2009/3/layout/HorizontalOrganizationChart"/>
    <dgm:cxn modelId="{46ACD2A0-A041-445C-8E89-E96D60B13E70}" type="presParOf" srcId="{D8D39E8E-887F-4BBB-9B7D-1DDFBC3FC92C}" destId="{9C3E288D-D188-40EF-B402-32DB6C5ECF17}" srcOrd="0" destOrd="0" presId="urn:microsoft.com/office/officeart/2009/3/layout/HorizontalOrganizationChart"/>
    <dgm:cxn modelId="{D42D22AE-7D6D-480E-9186-68C30AACBCA8}" type="presParOf" srcId="{D8D39E8E-887F-4BBB-9B7D-1DDFBC3FC92C}" destId="{AD78BD01-B7EB-42B1-9389-A1FF5E31CB70}" srcOrd="1" destOrd="0" presId="urn:microsoft.com/office/officeart/2009/3/layout/HorizontalOrganizationChart"/>
    <dgm:cxn modelId="{F479EF76-1C60-4D09-A5D8-CE27487939EC}" type="presParOf" srcId="{F88B64DA-F724-4B1B-A7C9-8D20A63DE69C}" destId="{DEF85F0F-2D4D-44C8-BB94-5D85657E8F3A}" srcOrd="1" destOrd="0" presId="urn:microsoft.com/office/officeart/2009/3/layout/HorizontalOrganizationChart"/>
    <dgm:cxn modelId="{C82B056C-75C2-41EC-B1EA-6393DC14D1B6}" type="presParOf" srcId="{F88B64DA-F724-4B1B-A7C9-8D20A63DE69C}" destId="{EFE610E2-0580-45D4-AF1F-50DC91E5748C}" srcOrd="2" destOrd="0" presId="urn:microsoft.com/office/officeart/2009/3/layout/HorizontalOrganizationChart"/>
    <dgm:cxn modelId="{55086655-2414-4DC5-9CCB-A4F36D5EAAE9}" type="presParOf" srcId="{BC01B028-3F6E-4B58-82F9-377F83476131}" destId="{81005DA2-6BC2-4A7D-AD50-E9B9BF0F9E7C}" srcOrd="1" destOrd="0" presId="urn:microsoft.com/office/officeart/2009/3/layout/HorizontalOrganizationChart"/>
    <dgm:cxn modelId="{39BDD9DF-C811-4E0B-ADA9-269F9A0D9968}" type="presParOf" srcId="{81005DA2-6BC2-4A7D-AD50-E9B9BF0F9E7C}" destId="{417C3C8C-E19F-408E-84FC-0854CF910864}" srcOrd="0" destOrd="0" presId="urn:microsoft.com/office/officeart/2009/3/layout/HorizontalOrganizationChart"/>
    <dgm:cxn modelId="{731C742E-2CA3-46FC-9BDA-29E90C03EB47}" type="presParOf" srcId="{417C3C8C-E19F-408E-84FC-0854CF910864}" destId="{04E77BE4-7D8F-4EE4-B822-C97D7F5052CD}" srcOrd="0" destOrd="0" presId="urn:microsoft.com/office/officeart/2009/3/layout/HorizontalOrganizationChart"/>
    <dgm:cxn modelId="{767E9983-6F27-4252-973F-75100FE4FAA1}" type="presParOf" srcId="{417C3C8C-E19F-408E-84FC-0854CF910864}" destId="{98028543-2C99-47F9-935C-AFFB33E0BB6B}" srcOrd="1" destOrd="0" presId="urn:microsoft.com/office/officeart/2009/3/layout/HorizontalOrganizationChart"/>
    <dgm:cxn modelId="{AB6D3055-1D38-4261-B368-EDB2B40FF484}" type="presParOf" srcId="{81005DA2-6BC2-4A7D-AD50-E9B9BF0F9E7C}" destId="{C8981E48-6BBD-403B-BBD8-526CA8E4123B}" srcOrd="1" destOrd="0" presId="urn:microsoft.com/office/officeart/2009/3/layout/HorizontalOrganizationChart"/>
    <dgm:cxn modelId="{92EFD5BF-3022-4043-AE90-13B5020D1586}" type="presParOf" srcId="{81005DA2-6BC2-4A7D-AD50-E9B9BF0F9E7C}" destId="{E75D9218-4B41-4475-B827-659C8D672FC3}" srcOrd="2" destOrd="0" presId="urn:microsoft.com/office/officeart/2009/3/layout/HorizontalOrganizationChart"/>
    <dgm:cxn modelId="{41B6F01D-6315-4BB5-98B9-4E55402C99C7}" type="presParOf" srcId="{BC01B028-3F6E-4B58-82F9-377F83476131}" destId="{D93F4020-F805-4A2C-99BE-532A15A99303}" srcOrd="2" destOrd="0" presId="urn:microsoft.com/office/officeart/2009/3/layout/HorizontalOrganizationChart"/>
    <dgm:cxn modelId="{6BFD271C-62DB-48DF-AE6A-E0DE7765DA7C}" type="presParOf" srcId="{D93F4020-F805-4A2C-99BE-532A15A99303}" destId="{98277484-7A21-4C20-BC0E-40569AD7D27E}" srcOrd="0" destOrd="0" presId="urn:microsoft.com/office/officeart/2009/3/layout/HorizontalOrganizationChart"/>
    <dgm:cxn modelId="{0B9EEB47-3D60-49DE-AB56-D894018D51EE}" type="presParOf" srcId="{98277484-7A21-4C20-BC0E-40569AD7D27E}" destId="{65ED37AE-FC86-4387-81FC-C1AFD52F7B17}" srcOrd="0" destOrd="0" presId="urn:microsoft.com/office/officeart/2009/3/layout/HorizontalOrganizationChart"/>
    <dgm:cxn modelId="{77879420-2D65-4D65-AD51-649E398A9A85}" type="presParOf" srcId="{98277484-7A21-4C20-BC0E-40569AD7D27E}" destId="{4E895C23-8D0F-4AE6-B2EC-98AFC69C67FA}" srcOrd="1" destOrd="0" presId="urn:microsoft.com/office/officeart/2009/3/layout/HorizontalOrganizationChart"/>
    <dgm:cxn modelId="{A1612ECD-7518-4F72-A186-C74380A1D690}" type="presParOf" srcId="{D93F4020-F805-4A2C-99BE-532A15A99303}" destId="{7E95D55A-F333-4C1D-B4CF-F62F651102C0}" srcOrd="1" destOrd="0" presId="urn:microsoft.com/office/officeart/2009/3/layout/HorizontalOrganizationChart"/>
    <dgm:cxn modelId="{19EBBC65-B19A-44ED-9EA7-19DE8105EEAD}" type="presParOf" srcId="{7E95D55A-F333-4C1D-B4CF-F62F651102C0}" destId="{43678831-EDBF-4955-935C-8F56DBC3C641}" srcOrd="0" destOrd="0" presId="urn:microsoft.com/office/officeart/2009/3/layout/HorizontalOrganizationChart"/>
    <dgm:cxn modelId="{D0908F25-EF21-4201-8FED-4C7CD90A3FF0}" type="presParOf" srcId="{7E95D55A-F333-4C1D-B4CF-F62F651102C0}" destId="{0A60D060-096D-459C-A2DC-F61F42C751AA}" srcOrd="1" destOrd="0" presId="urn:microsoft.com/office/officeart/2009/3/layout/HorizontalOrganizationChart"/>
    <dgm:cxn modelId="{3E21FB89-AF19-4E70-899A-74C4B216BC1E}" type="presParOf" srcId="{0A60D060-096D-459C-A2DC-F61F42C751AA}" destId="{62042D0E-8AE9-4FD2-9214-288508D04A77}" srcOrd="0" destOrd="0" presId="urn:microsoft.com/office/officeart/2009/3/layout/HorizontalOrganizationChart"/>
    <dgm:cxn modelId="{E0233168-6F61-4CBD-B6D7-26D4202C13F2}" type="presParOf" srcId="{62042D0E-8AE9-4FD2-9214-288508D04A77}" destId="{1A874148-C4CC-4A98-89E0-9FF12B1FE871}" srcOrd="0" destOrd="0" presId="urn:microsoft.com/office/officeart/2009/3/layout/HorizontalOrganizationChart"/>
    <dgm:cxn modelId="{30346D31-0F71-481E-875D-648C5C8CF74D}" type="presParOf" srcId="{62042D0E-8AE9-4FD2-9214-288508D04A77}" destId="{18C73018-79FA-4078-A7A3-2746A68571BD}" srcOrd="1" destOrd="0" presId="urn:microsoft.com/office/officeart/2009/3/layout/HorizontalOrganizationChart"/>
    <dgm:cxn modelId="{952B18FA-A6ED-41D8-B908-897DF7B712C6}" type="presParOf" srcId="{0A60D060-096D-459C-A2DC-F61F42C751AA}" destId="{3C748120-5031-4D4D-9726-0558AE9135D7}" srcOrd="1" destOrd="0" presId="urn:microsoft.com/office/officeart/2009/3/layout/HorizontalOrganizationChart"/>
    <dgm:cxn modelId="{1F719C4A-69F7-414F-9D3C-4A088D9723EB}" type="presParOf" srcId="{0A60D060-096D-459C-A2DC-F61F42C751AA}" destId="{0485EB9C-3BBB-4ADF-9C3F-B5403E2D8C1B}" srcOrd="2" destOrd="0" presId="urn:microsoft.com/office/officeart/2009/3/layout/HorizontalOrganizationChart"/>
    <dgm:cxn modelId="{12AB912D-284C-4EAF-A023-1B52D549AF1F}" type="presParOf" srcId="{7E95D55A-F333-4C1D-B4CF-F62F651102C0}" destId="{EE84447B-2A09-4E44-9308-0051D46782C1}" srcOrd="2" destOrd="0" presId="urn:microsoft.com/office/officeart/2009/3/layout/HorizontalOrganizationChart"/>
    <dgm:cxn modelId="{F3A499EC-C5A0-40B7-A35B-76D87E5F0836}" type="presParOf" srcId="{7E95D55A-F333-4C1D-B4CF-F62F651102C0}" destId="{E1CE3CBA-4A79-47FC-B4FF-8588F394B0CE}" srcOrd="3" destOrd="0" presId="urn:microsoft.com/office/officeart/2009/3/layout/HorizontalOrganizationChart"/>
    <dgm:cxn modelId="{D6CB5750-6F87-492D-8D04-3E7641DF9174}" type="presParOf" srcId="{E1CE3CBA-4A79-47FC-B4FF-8588F394B0CE}" destId="{B6E22651-535F-403A-9064-F2809615C416}" srcOrd="0" destOrd="0" presId="urn:microsoft.com/office/officeart/2009/3/layout/HorizontalOrganizationChart"/>
    <dgm:cxn modelId="{77B1EB36-9285-4DA1-8F7A-59ACB96E1C50}" type="presParOf" srcId="{B6E22651-535F-403A-9064-F2809615C416}" destId="{600D06E4-AA0B-4EBE-A450-CF2AA8414845}" srcOrd="0" destOrd="0" presId="urn:microsoft.com/office/officeart/2009/3/layout/HorizontalOrganizationChart"/>
    <dgm:cxn modelId="{EE856D30-490F-4AF0-AD3D-DC8C5ECDEE05}" type="presParOf" srcId="{B6E22651-535F-403A-9064-F2809615C416}" destId="{3E91298E-30BF-4F77-AA96-6D5F1C72B99E}" srcOrd="1" destOrd="0" presId="urn:microsoft.com/office/officeart/2009/3/layout/HorizontalOrganizationChart"/>
    <dgm:cxn modelId="{EFDB16D1-0416-4A04-82F1-6728B57F812C}" type="presParOf" srcId="{E1CE3CBA-4A79-47FC-B4FF-8588F394B0CE}" destId="{C30AFEFD-C905-40C7-BE7A-4F210B25AD37}" srcOrd="1" destOrd="0" presId="urn:microsoft.com/office/officeart/2009/3/layout/HorizontalOrganizationChart"/>
    <dgm:cxn modelId="{586310F3-D566-481F-9F6D-ECE8A67B4DA0}" type="presParOf" srcId="{E1CE3CBA-4A79-47FC-B4FF-8588F394B0CE}" destId="{91F91281-8C9F-43D5-B1EB-37089559C18D}" srcOrd="2" destOrd="0" presId="urn:microsoft.com/office/officeart/2009/3/layout/HorizontalOrganizationChart"/>
    <dgm:cxn modelId="{E578267E-5A8A-4058-A720-ACF7DE30BD6D}" type="presParOf" srcId="{7E95D55A-F333-4C1D-B4CF-F62F651102C0}" destId="{248C7615-DD57-4D38-9062-340C99105223}" srcOrd="4" destOrd="0" presId="urn:microsoft.com/office/officeart/2009/3/layout/HorizontalOrganizationChart"/>
    <dgm:cxn modelId="{839E20EB-3D6C-4134-9456-21A3A93CD7BF}" type="presParOf" srcId="{7E95D55A-F333-4C1D-B4CF-F62F651102C0}" destId="{55923DEA-CA39-422E-ACA6-21B60338B9C8}" srcOrd="5" destOrd="0" presId="urn:microsoft.com/office/officeart/2009/3/layout/HorizontalOrganizationChart"/>
    <dgm:cxn modelId="{DEB2D7E6-9680-497F-A105-AB546E28D26A}" type="presParOf" srcId="{55923DEA-CA39-422E-ACA6-21B60338B9C8}" destId="{F21386F6-FD58-40CB-9EEB-EB8A87171FBD}" srcOrd="0" destOrd="0" presId="urn:microsoft.com/office/officeart/2009/3/layout/HorizontalOrganizationChart"/>
    <dgm:cxn modelId="{9EE44422-A8FE-40F0-B9C9-FD0EAF177ACB}" type="presParOf" srcId="{F21386F6-FD58-40CB-9EEB-EB8A87171FBD}" destId="{22F34044-AE86-4DF7-9D78-46C58CC24DAD}" srcOrd="0" destOrd="0" presId="urn:microsoft.com/office/officeart/2009/3/layout/HorizontalOrganizationChart"/>
    <dgm:cxn modelId="{559FD154-70D2-452D-832B-44D98C4A5887}" type="presParOf" srcId="{F21386F6-FD58-40CB-9EEB-EB8A87171FBD}" destId="{54348BD8-ADBB-4E88-8148-517F69EE6BB8}" srcOrd="1" destOrd="0" presId="urn:microsoft.com/office/officeart/2009/3/layout/HorizontalOrganizationChart"/>
    <dgm:cxn modelId="{91D435CD-3302-4325-A3F8-ABED207CA629}" type="presParOf" srcId="{55923DEA-CA39-422E-ACA6-21B60338B9C8}" destId="{3A589B53-611A-4388-900A-C08EFAE31B07}" srcOrd="1" destOrd="0" presId="urn:microsoft.com/office/officeart/2009/3/layout/HorizontalOrganizationChart"/>
    <dgm:cxn modelId="{E60FC660-2F7A-406C-AE38-6FBCD3466169}" type="presParOf" srcId="{55923DEA-CA39-422E-ACA6-21B60338B9C8}" destId="{BB0E3A70-086D-4780-9D6D-73626F3ECA9E}" srcOrd="2" destOrd="0" presId="urn:microsoft.com/office/officeart/2009/3/layout/HorizontalOrganizationChart"/>
    <dgm:cxn modelId="{9FAE551E-7D2C-4620-8C02-AE536D612313}" type="presParOf" srcId="{D93F4020-F805-4A2C-99BE-532A15A99303}" destId="{35B2EBD8-DAED-47AE-8719-210A9CC8C4F3}" srcOrd="2" destOrd="0" presId="urn:microsoft.com/office/officeart/2009/3/layout/HorizontalOrganizationChart"/>
    <dgm:cxn modelId="{681C24CA-C233-4FC7-952C-F279AA111860}" type="presParOf" srcId="{BC01B028-3F6E-4B58-82F9-377F83476131}" destId="{ECD0C8C5-CB25-4FE6-B9F6-DC6C96CFCCDA}" srcOrd="3" destOrd="0" presId="urn:microsoft.com/office/officeart/2009/3/layout/HorizontalOrganizationChart"/>
    <dgm:cxn modelId="{19A63879-08A7-47C4-B2F1-DD55FF859F62}" type="presParOf" srcId="{ECD0C8C5-CB25-4FE6-B9F6-DC6C96CFCCDA}" destId="{D92F153C-F41F-40F5-9A57-8A91A276D351}" srcOrd="0" destOrd="0" presId="urn:microsoft.com/office/officeart/2009/3/layout/HorizontalOrganizationChart"/>
    <dgm:cxn modelId="{86B23575-662C-4089-976A-138513E5D7B7}" type="presParOf" srcId="{D92F153C-F41F-40F5-9A57-8A91A276D351}" destId="{94FA0E2A-5F24-4EEB-B51F-275521A452B8}" srcOrd="0" destOrd="0" presId="urn:microsoft.com/office/officeart/2009/3/layout/HorizontalOrganizationChart"/>
    <dgm:cxn modelId="{8BF1A4D7-8947-4AE1-AF27-E12404393AB5}" type="presParOf" srcId="{D92F153C-F41F-40F5-9A57-8A91A276D351}" destId="{78E234BF-5C17-4076-B506-F13C2FDAD581}" srcOrd="1" destOrd="0" presId="urn:microsoft.com/office/officeart/2009/3/layout/HorizontalOrganizationChart"/>
    <dgm:cxn modelId="{500A2A01-56DB-486B-B89A-721C1DC499D3}" type="presParOf" srcId="{ECD0C8C5-CB25-4FE6-B9F6-DC6C96CFCCDA}" destId="{A535A66D-9FB3-4F05-942D-F4ACE96B1F9D}" srcOrd="1" destOrd="0" presId="urn:microsoft.com/office/officeart/2009/3/layout/HorizontalOrganizationChart"/>
    <dgm:cxn modelId="{5B117B25-8885-400B-90DB-C29B14869749}" type="presParOf" srcId="{ECD0C8C5-CB25-4FE6-B9F6-DC6C96CFCCDA}" destId="{26CA16BB-34C2-44CF-852D-BF7CE7813926}" srcOrd="2" destOrd="0" presId="urn:microsoft.com/office/officeart/2009/3/layout/HorizontalOrganizationChart"/>
    <dgm:cxn modelId="{105255D1-E896-40B9-8113-BB3FC04F31F7}" type="presParOf" srcId="{BC01B028-3F6E-4B58-82F9-377F83476131}" destId="{EFE85815-B8CF-4474-8C27-D11A67555CC1}" srcOrd="4" destOrd="0" presId="urn:microsoft.com/office/officeart/2009/3/layout/HorizontalOrganizationChart"/>
    <dgm:cxn modelId="{F297C05B-18B7-495D-A683-3EFE68363AD0}" type="presParOf" srcId="{EFE85815-B8CF-4474-8C27-D11A67555CC1}" destId="{C161D6BB-2F86-40BD-BE3F-A56FD8C8DF91}" srcOrd="0" destOrd="0" presId="urn:microsoft.com/office/officeart/2009/3/layout/HorizontalOrganizationChart"/>
    <dgm:cxn modelId="{C3F6EEDD-6875-4251-B06F-D5CA6870571A}" type="presParOf" srcId="{C161D6BB-2F86-40BD-BE3F-A56FD8C8DF91}" destId="{73716AA0-4C59-4704-95B7-938C46105A1F}" srcOrd="0" destOrd="0" presId="urn:microsoft.com/office/officeart/2009/3/layout/HorizontalOrganizationChart"/>
    <dgm:cxn modelId="{C612B9FB-52D4-4885-AA17-9DFCA0554F4B}" type="presParOf" srcId="{C161D6BB-2F86-40BD-BE3F-A56FD8C8DF91}" destId="{909B54D0-8A89-41D4-859D-C6DD23F5901F}" srcOrd="1" destOrd="0" presId="urn:microsoft.com/office/officeart/2009/3/layout/HorizontalOrganizationChart"/>
    <dgm:cxn modelId="{F3961A68-419E-426F-808E-D8AE368336E5}" type="presParOf" srcId="{EFE85815-B8CF-4474-8C27-D11A67555CC1}" destId="{4FE3F572-B3F2-46CD-8864-6C37905149A3}" srcOrd="1" destOrd="0" presId="urn:microsoft.com/office/officeart/2009/3/layout/HorizontalOrganizationChart"/>
    <dgm:cxn modelId="{288AA4C4-C4C2-4A83-90C8-0D4672CB5468}" type="presParOf" srcId="{EFE85815-B8CF-4474-8C27-D11A67555CC1}" destId="{45C57DC5-433D-488B-A470-92A927C91A07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26AD5F-41F7-4207-93B3-DF507EDFC3EF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30BAC2C-8235-4AED-B194-A1EFB157FF1B}">
      <dgm:prSet/>
      <dgm:spPr/>
      <dgm:t>
        <a:bodyPr/>
        <a:lstStyle/>
        <a:p>
          <a:r>
            <a:rPr lang="en-US" b="0" i="0" baseline="0" dirty="0"/>
            <a:t>Modular: Easily add new tools via n8n</a:t>
          </a:r>
          <a:endParaRPr lang="en-US" dirty="0"/>
        </a:p>
      </dgm:t>
    </dgm:pt>
    <dgm:pt modelId="{A44B45E6-DC05-4D9E-A29B-0AC20BD7D0C8}" type="parTrans" cxnId="{983AE8B3-4296-4A75-978F-F4251DC0E2AF}">
      <dgm:prSet/>
      <dgm:spPr/>
      <dgm:t>
        <a:bodyPr/>
        <a:lstStyle/>
        <a:p>
          <a:endParaRPr lang="en-US"/>
        </a:p>
      </dgm:t>
    </dgm:pt>
    <dgm:pt modelId="{8EE3447E-8ED2-441F-BDDB-A58BFA959089}" type="sibTrans" cxnId="{983AE8B3-4296-4A75-978F-F4251DC0E2AF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84B07CD4-58BF-42E7-B558-7B89EC723ECC}">
      <dgm:prSet/>
      <dgm:spPr/>
      <dgm:t>
        <a:bodyPr/>
        <a:lstStyle/>
        <a:p>
          <a:r>
            <a:rPr lang="en-US" dirty="0"/>
            <a:t>Quick Prototyping:</a:t>
          </a:r>
          <a:br>
            <a:rPr lang="en-US" dirty="0"/>
          </a:br>
          <a:r>
            <a:rPr lang="en-US" dirty="0"/>
            <a:t>Helps build the PoC easily</a:t>
          </a:r>
        </a:p>
      </dgm:t>
    </dgm:pt>
    <dgm:pt modelId="{FB7D3DE5-ACDF-463D-8119-12DA1EF895A1}" type="parTrans" cxnId="{05044992-054D-4D03-AEE0-7C7F4001DB88}">
      <dgm:prSet/>
      <dgm:spPr/>
      <dgm:t>
        <a:bodyPr/>
        <a:lstStyle/>
        <a:p>
          <a:endParaRPr lang="en-US"/>
        </a:p>
      </dgm:t>
    </dgm:pt>
    <dgm:pt modelId="{DB39267B-F207-4759-82AC-C8E0537E5748}" type="sibTrans" cxnId="{05044992-054D-4D03-AEE0-7C7F4001DB88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BFA3ABCA-67E0-46B6-BD62-4AB51CCFC058}">
      <dgm:prSet/>
      <dgm:spPr/>
      <dgm:t>
        <a:bodyPr/>
        <a:lstStyle/>
        <a:p>
          <a:r>
            <a:rPr lang="en-US" b="0" i="0" baseline="0"/>
            <a:t>Transparent: Logs all agent decisions.</a:t>
          </a:r>
          <a:endParaRPr lang="en-US"/>
        </a:p>
      </dgm:t>
    </dgm:pt>
    <dgm:pt modelId="{949AD249-5D84-42ED-A585-9FB13B5717A1}" type="parTrans" cxnId="{9F25F309-B339-4D62-948D-AFECDD939A1C}">
      <dgm:prSet/>
      <dgm:spPr/>
      <dgm:t>
        <a:bodyPr/>
        <a:lstStyle/>
        <a:p>
          <a:endParaRPr lang="en-US"/>
        </a:p>
      </dgm:t>
    </dgm:pt>
    <dgm:pt modelId="{C7932D48-095F-4527-956B-88C05C4974A4}" type="sibTrans" cxnId="{9F25F309-B339-4D62-948D-AFECDD939A1C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3F9B138B-1386-498C-B1C2-2B54F541540D}">
      <dgm:prSet/>
      <dgm:spPr/>
      <dgm:t>
        <a:bodyPr/>
        <a:lstStyle/>
        <a:p>
          <a:r>
            <a:rPr lang="en-US" b="0" i="0" baseline="0" dirty="0"/>
            <a:t>Scalable: Extend to multiple LLMs or parallel queries.</a:t>
          </a:r>
          <a:endParaRPr lang="en-US" dirty="0"/>
        </a:p>
      </dgm:t>
    </dgm:pt>
    <dgm:pt modelId="{F92CC82F-1833-4715-8EFE-755625083438}" type="parTrans" cxnId="{375011E7-0A3E-44F1-BC58-6C4D748D4C1A}">
      <dgm:prSet/>
      <dgm:spPr/>
      <dgm:t>
        <a:bodyPr/>
        <a:lstStyle/>
        <a:p>
          <a:endParaRPr lang="en-US"/>
        </a:p>
      </dgm:t>
    </dgm:pt>
    <dgm:pt modelId="{3AC6CFFB-F561-48E9-967F-B04E3727ADCF}" type="sibTrans" cxnId="{375011E7-0A3E-44F1-BC58-6C4D748D4C1A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D9186338-E928-49D8-A188-48AF04D5BE71}">
      <dgm:prSet/>
      <dgm:spPr/>
      <dgm:t>
        <a:bodyPr/>
        <a:lstStyle/>
        <a:p>
          <a:r>
            <a:rPr lang="en-US" b="0" i="0" baseline="0" dirty="0"/>
            <a:t>Roadmap: Multi-agent, advanced analytics, more autonomous actions.</a:t>
          </a:r>
          <a:endParaRPr lang="en-US" dirty="0"/>
        </a:p>
      </dgm:t>
    </dgm:pt>
    <dgm:pt modelId="{2294D9D2-5DF7-44A4-9ACA-A15C3CE40781}" type="parTrans" cxnId="{41D39DF0-CF9B-4A8E-A6BB-00F487023460}">
      <dgm:prSet/>
      <dgm:spPr/>
      <dgm:t>
        <a:bodyPr/>
        <a:lstStyle/>
        <a:p>
          <a:endParaRPr lang="en-US"/>
        </a:p>
      </dgm:t>
    </dgm:pt>
    <dgm:pt modelId="{A6D68138-AD48-4E33-9F00-FF9F01F5988C}" type="sibTrans" cxnId="{41D39DF0-CF9B-4A8E-A6BB-00F487023460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7D79BD80-E1A6-48A1-A43C-1958513A0EA9}" type="pres">
      <dgm:prSet presAssocID="{9026AD5F-41F7-4207-93B3-DF507EDFC3EF}" presName="Name0" presStyleCnt="0">
        <dgm:presLayoutVars>
          <dgm:animLvl val="lvl"/>
          <dgm:resizeHandles val="exact"/>
        </dgm:presLayoutVars>
      </dgm:prSet>
      <dgm:spPr/>
    </dgm:pt>
    <dgm:pt modelId="{613F98DD-15EC-484F-B883-FD7D93A04817}" type="pres">
      <dgm:prSet presAssocID="{830BAC2C-8235-4AED-B194-A1EFB157FF1B}" presName="compositeNode" presStyleCnt="0">
        <dgm:presLayoutVars>
          <dgm:bulletEnabled val="1"/>
        </dgm:presLayoutVars>
      </dgm:prSet>
      <dgm:spPr/>
    </dgm:pt>
    <dgm:pt modelId="{49E6E1CF-542F-4578-BA4D-584B72246C4D}" type="pres">
      <dgm:prSet presAssocID="{830BAC2C-8235-4AED-B194-A1EFB157FF1B}" presName="bgRect" presStyleLbl="bgAccFollowNode1" presStyleIdx="0" presStyleCnt="5"/>
      <dgm:spPr/>
    </dgm:pt>
    <dgm:pt modelId="{21235F1C-A6D8-4B4F-813D-9315797083EE}" type="pres">
      <dgm:prSet presAssocID="{8EE3447E-8ED2-441F-BDDB-A58BFA959089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60001DF2-283E-4D2A-8FC4-1298483F6FE4}" type="pres">
      <dgm:prSet presAssocID="{830BAC2C-8235-4AED-B194-A1EFB157FF1B}" presName="bottomLine" presStyleLbl="alignNode1" presStyleIdx="1" presStyleCnt="10">
        <dgm:presLayoutVars/>
      </dgm:prSet>
      <dgm:spPr/>
    </dgm:pt>
    <dgm:pt modelId="{375581FF-AD02-4C69-BBE3-BE5BBEEAAF95}" type="pres">
      <dgm:prSet presAssocID="{830BAC2C-8235-4AED-B194-A1EFB157FF1B}" presName="nodeText" presStyleLbl="bgAccFollowNode1" presStyleIdx="0" presStyleCnt="5">
        <dgm:presLayoutVars>
          <dgm:bulletEnabled val="1"/>
        </dgm:presLayoutVars>
      </dgm:prSet>
      <dgm:spPr/>
    </dgm:pt>
    <dgm:pt modelId="{015CA701-AFF5-41A6-9BF7-85FE6CDB908F}" type="pres">
      <dgm:prSet presAssocID="{8EE3447E-8ED2-441F-BDDB-A58BFA959089}" presName="sibTrans" presStyleCnt="0"/>
      <dgm:spPr/>
    </dgm:pt>
    <dgm:pt modelId="{1DAD00D2-3609-45C0-B803-003398C7940F}" type="pres">
      <dgm:prSet presAssocID="{84B07CD4-58BF-42E7-B558-7B89EC723ECC}" presName="compositeNode" presStyleCnt="0">
        <dgm:presLayoutVars>
          <dgm:bulletEnabled val="1"/>
        </dgm:presLayoutVars>
      </dgm:prSet>
      <dgm:spPr/>
    </dgm:pt>
    <dgm:pt modelId="{E5812852-F837-4096-AEE5-B5C5AAD4A238}" type="pres">
      <dgm:prSet presAssocID="{84B07CD4-58BF-42E7-B558-7B89EC723ECC}" presName="bgRect" presStyleLbl="bgAccFollowNode1" presStyleIdx="1" presStyleCnt="5"/>
      <dgm:spPr/>
    </dgm:pt>
    <dgm:pt modelId="{6574C92F-F167-4605-8418-C29B57FD9016}" type="pres">
      <dgm:prSet presAssocID="{DB39267B-F207-4759-82AC-C8E0537E5748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7C3C5680-2678-4DB3-9596-CF1565BDD4F5}" type="pres">
      <dgm:prSet presAssocID="{84B07CD4-58BF-42E7-B558-7B89EC723ECC}" presName="bottomLine" presStyleLbl="alignNode1" presStyleIdx="3" presStyleCnt="10">
        <dgm:presLayoutVars/>
      </dgm:prSet>
      <dgm:spPr/>
    </dgm:pt>
    <dgm:pt modelId="{AFAC1E8A-7F9E-47EF-AF46-BA0E0CEA7760}" type="pres">
      <dgm:prSet presAssocID="{84B07CD4-58BF-42E7-B558-7B89EC723ECC}" presName="nodeText" presStyleLbl="bgAccFollowNode1" presStyleIdx="1" presStyleCnt="5">
        <dgm:presLayoutVars>
          <dgm:bulletEnabled val="1"/>
        </dgm:presLayoutVars>
      </dgm:prSet>
      <dgm:spPr/>
    </dgm:pt>
    <dgm:pt modelId="{EF9A1563-3CCE-4E1F-A0B9-55AB8F1A1E3A}" type="pres">
      <dgm:prSet presAssocID="{DB39267B-F207-4759-82AC-C8E0537E5748}" presName="sibTrans" presStyleCnt="0"/>
      <dgm:spPr/>
    </dgm:pt>
    <dgm:pt modelId="{678ED765-54B9-4BB6-923E-0C30E3407D3C}" type="pres">
      <dgm:prSet presAssocID="{BFA3ABCA-67E0-46B6-BD62-4AB51CCFC058}" presName="compositeNode" presStyleCnt="0">
        <dgm:presLayoutVars>
          <dgm:bulletEnabled val="1"/>
        </dgm:presLayoutVars>
      </dgm:prSet>
      <dgm:spPr/>
    </dgm:pt>
    <dgm:pt modelId="{D64FF61D-91A9-4ED0-B4B2-EAC2BEE5D533}" type="pres">
      <dgm:prSet presAssocID="{BFA3ABCA-67E0-46B6-BD62-4AB51CCFC058}" presName="bgRect" presStyleLbl="bgAccFollowNode1" presStyleIdx="2" presStyleCnt="5"/>
      <dgm:spPr/>
    </dgm:pt>
    <dgm:pt modelId="{4CD8CDDE-5B63-4557-B50F-05616E9C73FC}" type="pres">
      <dgm:prSet presAssocID="{C7932D48-095F-4527-956B-88C05C4974A4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60A27AD0-1BAF-474F-AE91-8D87D67AC028}" type="pres">
      <dgm:prSet presAssocID="{BFA3ABCA-67E0-46B6-BD62-4AB51CCFC058}" presName="bottomLine" presStyleLbl="alignNode1" presStyleIdx="5" presStyleCnt="10">
        <dgm:presLayoutVars/>
      </dgm:prSet>
      <dgm:spPr/>
    </dgm:pt>
    <dgm:pt modelId="{890EE663-C4B5-4E8B-BE9E-B5C6DE9D8640}" type="pres">
      <dgm:prSet presAssocID="{BFA3ABCA-67E0-46B6-BD62-4AB51CCFC058}" presName="nodeText" presStyleLbl="bgAccFollowNode1" presStyleIdx="2" presStyleCnt="5">
        <dgm:presLayoutVars>
          <dgm:bulletEnabled val="1"/>
        </dgm:presLayoutVars>
      </dgm:prSet>
      <dgm:spPr/>
    </dgm:pt>
    <dgm:pt modelId="{581DF475-0407-424C-8DE3-FF1CA296BA9C}" type="pres">
      <dgm:prSet presAssocID="{C7932D48-095F-4527-956B-88C05C4974A4}" presName="sibTrans" presStyleCnt="0"/>
      <dgm:spPr/>
    </dgm:pt>
    <dgm:pt modelId="{1A3FE561-E0B8-42AA-BA94-5C8D014426A9}" type="pres">
      <dgm:prSet presAssocID="{3F9B138B-1386-498C-B1C2-2B54F541540D}" presName="compositeNode" presStyleCnt="0">
        <dgm:presLayoutVars>
          <dgm:bulletEnabled val="1"/>
        </dgm:presLayoutVars>
      </dgm:prSet>
      <dgm:spPr/>
    </dgm:pt>
    <dgm:pt modelId="{92FD1306-D79D-4B3D-9BCF-B051C35C8128}" type="pres">
      <dgm:prSet presAssocID="{3F9B138B-1386-498C-B1C2-2B54F541540D}" presName="bgRect" presStyleLbl="bgAccFollowNode1" presStyleIdx="3" presStyleCnt="5"/>
      <dgm:spPr/>
    </dgm:pt>
    <dgm:pt modelId="{9BBB4096-F471-4191-AFCF-D5BEC2349AFF}" type="pres">
      <dgm:prSet presAssocID="{3AC6CFFB-F561-48E9-967F-B04E3727ADCF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A70C7E3E-DD42-4741-B7D3-7A92E987D0CA}" type="pres">
      <dgm:prSet presAssocID="{3F9B138B-1386-498C-B1C2-2B54F541540D}" presName="bottomLine" presStyleLbl="alignNode1" presStyleIdx="7" presStyleCnt="10">
        <dgm:presLayoutVars/>
      </dgm:prSet>
      <dgm:spPr/>
    </dgm:pt>
    <dgm:pt modelId="{B25E0370-A6AA-41FA-B689-AB6E7D876689}" type="pres">
      <dgm:prSet presAssocID="{3F9B138B-1386-498C-B1C2-2B54F541540D}" presName="nodeText" presStyleLbl="bgAccFollowNode1" presStyleIdx="3" presStyleCnt="5">
        <dgm:presLayoutVars>
          <dgm:bulletEnabled val="1"/>
        </dgm:presLayoutVars>
      </dgm:prSet>
      <dgm:spPr/>
    </dgm:pt>
    <dgm:pt modelId="{361BDD58-A6F4-4670-9A03-B9F942A62834}" type="pres">
      <dgm:prSet presAssocID="{3AC6CFFB-F561-48E9-967F-B04E3727ADCF}" presName="sibTrans" presStyleCnt="0"/>
      <dgm:spPr/>
    </dgm:pt>
    <dgm:pt modelId="{6B902A08-F287-4542-B70C-4421DCD8CAB4}" type="pres">
      <dgm:prSet presAssocID="{D9186338-E928-49D8-A188-48AF04D5BE71}" presName="compositeNode" presStyleCnt="0">
        <dgm:presLayoutVars>
          <dgm:bulletEnabled val="1"/>
        </dgm:presLayoutVars>
      </dgm:prSet>
      <dgm:spPr/>
    </dgm:pt>
    <dgm:pt modelId="{DF28DD03-D31C-4FDF-B7FF-B7470578C5F8}" type="pres">
      <dgm:prSet presAssocID="{D9186338-E928-49D8-A188-48AF04D5BE71}" presName="bgRect" presStyleLbl="bgAccFollowNode1" presStyleIdx="4" presStyleCnt="5"/>
      <dgm:spPr/>
    </dgm:pt>
    <dgm:pt modelId="{AA8A4CD9-2AFC-45D7-B286-6518C7BBA953}" type="pres">
      <dgm:prSet presAssocID="{A6D68138-AD48-4E33-9F00-FF9F01F5988C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C511272A-8978-4D44-88C9-A2D256851CCA}" type="pres">
      <dgm:prSet presAssocID="{D9186338-E928-49D8-A188-48AF04D5BE71}" presName="bottomLine" presStyleLbl="alignNode1" presStyleIdx="9" presStyleCnt="10">
        <dgm:presLayoutVars/>
      </dgm:prSet>
      <dgm:spPr/>
    </dgm:pt>
    <dgm:pt modelId="{F2B15B35-1D65-455E-A083-95FC46686AA1}" type="pres">
      <dgm:prSet presAssocID="{D9186338-E928-49D8-A188-48AF04D5BE71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9F25F309-B339-4D62-948D-AFECDD939A1C}" srcId="{9026AD5F-41F7-4207-93B3-DF507EDFC3EF}" destId="{BFA3ABCA-67E0-46B6-BD62-4AB51CCFC058}" srcOrd="2" destOrd="0" parTransId="{949AD249-5D84-42ED-A585-9FB13B5717A1}" sibTransId="{C7932D48-095F-4527-956B-88C05C4974A4}"/>
    <dgm:cxn modelId="{DB436411-45E6-4744-ABD3-BAD6BE540A40}" type="presOf" srcId="{830BAC2C-8235-4AED-B194-A1EFB157FF1B}" destId="{49E6E1CF-542F-4578-BA4D-584B72246C4D}" srcOrd="0" destOrd="0" presId="urn:microsoft.com/office/officeart/2016/7/layout/BasicLinearProcessNumbered"/>
    <dgm:cxn modelId="{D7677C11-6BEE-4105-9D0D-8DF1339981FC}" type="presOf" srcId="{3AC6CFFB-F561-48E9-967F-B04E3727ADCF}" destId="{9BBB4096-F471-4191-AFCF-D5BEC2349AFF}" srcOrd="0" destOrd="0" presId="urn:microsoft.com/office/officeart/2016/7/layout/BasicLinearProcessNumbered"/>
    <dgm:cxn modelId="{54FF8213-3762-4639-BF50-E001C2CB2B37}" type="presOf" srcId="{3F9B138B-1386-498C-B1C2-2B54F541540D}" destId="{B25E0370-A6AA-41FA-B689-AB6E7D876689}" srcOrd="1" destOrd="0" presId="urn:microsoft.com/office/officeart/2016/7/layout/BasicLinearProcessNumbered"/>
    <dgm:cxn modelId="{E59EEB2B-AEFC-45D1-A22C-96C843D4B68B}" type="presOf" srcId="{A6D68138-AD48-4E33-9F00-FF9F01F5988C}" destId="{AA8A4CD9-2AFC-45D7-B286-6518C7BBA953}" srcOrd="0" destOrd="0" presId="urn:microsoft.com/office/officeart/2016/7/layout/BasicLinearProcessNumbered"/>
    <dgm:cxn modelId="{B4F0A93A-212A-4D91-A7EA-0826B6E80105}" type="presOf" srcId="{D9186338-E928-49D8-A188-48AF04D5BE71}" destId="{DF28DD03-D31C-4FDF-B7FF-B7470578C5F8}" srcOrd="0" destOrd="0" presId="urn:microsoft.com/office/officeart/2016/7/layout/BasicLinearProcessNumbered"/>
    <dgm:cxn modelId="{33ADFE60-3B5F-41F1-A48D-37F9110D50B5}" type="presOf" srcId="{BFA3ABCA-67E0-46B6-BD62-4AB51CCFC058}" destId="{D64FF61D-91A9-4ED0-B4B2-EAC2BEE5D533}" srcOrd="0" destOrd="0" presId="urn:microsoft.com/office/officeart/2016/7/layout/BasicLinearProcessNumbered"/>
    <dgm:cxn modelId="{4A21A667-CF0D-46A2-AB1D-CAE31CA4CB6D}" type="presOf" srcId="{830BAC2C-8235-4AED-B194-A1EFB157FF1B}" destId="{375581FF-AD02-4C69-BBE3-BE5BBEEAAF95}" srcOrd="1" destOrd="0" presId="urn:microsoft.com/office/officeart/2016/7/layout/BasicLinearProcessNumbered"/>
    <dgm:cxn modelId="{0D3A2C77-FEBD-4558-8344-8A930D23894E}" type="presOf" srcId="{84B07CD4-58BF-42E7-B558-7B89EC723ECC}" destId="{E5812852-F837-4096-AEE5-B5C5AAD4A238}" srcOrd="0" destOrd="0" presId="urn:microsoft.com/office/officeart/2016/7/layout/BasicLinearProcessNumbered"/>
    <dgm:cxn modelId="{DE137677-603F-44A9-AE1B-6F2CADB54A2D}" type="presOf" srcId="{C7932D48-095F-4527-956B-88C05C4974A4}" destId="{4CD8CDDE-5B63-4557-B50F-05616E9C73FC}" srcOrd="0" destOrd="0" presId="urn:microsoft.com/office/officeart/2016/7/layout/BasicLinearProcessNumbered"/>
    <dgm:cxn modelId="{05044992-054D-4D03-AEE0-7C7F4001DB88}" srcId="{9026AD5F-41F7-4207-93B3-DF507EDFC3EF}" destId="{84B07CD4-58BF-42E7-B558-7B89EC723ECC}" srcOrd="1" destOrd="0" parTransId="{FB7D3DE5-ACDF-463D-8119-12DA1EF895A1}" sibTransId="{DB39267B-F207-4759-82AC-C8E0537E5748}"/>
    <dgm:cxn modelId="{E4A2BEB3-2543-4B46-84E8-410FB9FE2272}" type="presOf" srcId="{8EE3447E-8ED2-441F-BDDB-A58BFA959089}" destId="{21235F1C-A6D8-4B4F-813D-9315797083EE}" srcOrd="0" destOrd="0" presId="urn:microsoft.com/office/officeart/2016/7/layout/BasicLinearProcessNumbered"/>
    <dgm:cxn modelId="{983AE8B3-4296-4A75-978F-F4251DC0E2AF}" srcId="{9026AD5F-41F7-4207-93B3-DF507EDFC3EF}" destId="{830BAC2C-8235-4AED-B194-A1EFB157FF1B}" srcOrd="0" destOrd="0" parTransId="{A44B45E6-DC05-4D9E-A29B-0AC20BD7D0C8}" sibTransId="{8EE3447E-8ED2-441F-BDDB-A58BFA959089}"/>
    <dgm:cxn modelId="{216ED1CD-6940-4E29-A384-61770F32ACF8}" type="presOf" srcId="{3F9B138B-1386-498C-B1C2-2B54F541540D}" destId="{92FD1306-D79D-4B3D-9BCF-B051C35C8128}" srcOrd="0" destOrd="0" presId="urn:microsoft.com/office/officeart/2016/7/layout/BasicLinearProcessNumbered"/>
    <dgm:cxn modelId="{BE5588D3-E693-45F3-BFBF-FA4AFC0AE9C3}" type="presOf" srcId="{BFA3ABCA-67E0-46B6-BD62-4AB51CCFC058}" destId="{890EE663-C4B5-4E8B-BE9E-B5C6DE9D8640}" srcOrd="1" destOrd="0" presId="urn:microsoft.com/office/officeart/2016/7/layout/BasicLinearProcessNumbered"/>
    <dgm:cxn modelId="{445CF9D4-025C-4254-9E6C-07FD5E18F220}" type="presOf" srcId="{D9186338-E928-49D8-A188-48AF04D5BE71}" destId="{F2B15B35-1D65-455E-A083-95FC46686AA1}" srcOrd="1" destOrd="0" presId="urn:microsoft.com/office/officeart/2016/7/layout/BasicLinearProcessNumbered"/>
    <dgm:cxn modelId="{194331E1-FD29-4045-8926-440F38F6C8E8}" type="presOf" srcId="{9026AD5F-41F7-4207-93B3-DF507EDFC3EF}" destId="{7D79BD80-E1A6-48A1-A43C-1958513A0EA9}" srcOrd="0" destOrd="0" presId="urn:microsoft.com/office/officeart/2016/7/layout/BasicLinearProcessNumbered"/>
    <dgm:cxn modelId="{375011E7-0A3E-44F1-BC58-6C4D748D4C1A}" srcId="{9026AD5F-41F7-4207-93B3-DF507EDFC3EF}" destId="{3F9B138B-1386-498C-B1C2-2B54F541540D}" srcOrd="3" destOrd="0" parTransId="{F92CC82F-1833-4715-8EFE-755625083438}" sibTransId="{3AC6CFFB-F561-48E9-967F-B04E3727ADCF}"/>
    <dgm:cxn modelId="{41D39DF0-CF9B-4A8E-A6BB-00F487023460}" srcId="{9026AD5F-41F7-4207-93B3-DF507EDFC3EF}" destId="{D9186338-E928-49D8-A188-48AF04D5BE71}" srcOrd="4" destOrd="0" parTransId="{2294D9D2-5DF7-44A4-9ACA-A15C3CE40781}" sibTransId="{A6D68138-AD48-4E33-9F00-FF9F01F5988C}"/>
    <dgm:cxn modelId="{6B3134F1-F5E1-4DD2-B7E4-B29CCE6980A8}" type="presOf" srcId="{84B07CD4-58BF-42E7-B558-7B89EC723ECC}" destId="{AFAC1E8A-7F9E-47EF-AF46-BA0E0CEA7760}" srcOrd="1" destOrd="0" presId="urn:microsoft.com/office/officeart/2016/7/layout/BasicLinearProcessNumbered"/>
    <dgm:cxn modelId="{7D6B55FC-9A5B-4727-AC1E-0AF4270D0D24}" type="presOf" srcId="{DB39267B-F207-4759-82AC-C8E0537E5748}" destId="{6574C92F-F167-4605-8418-C29B57FD9016}" srcOrd="0" destOrd="0" presId="urn:microsoft.com/office/officeart/2016/7/layout/BasicLinearProcessNumbered"/>
    <dgm:cxn modelId="{E708E718-7A13-4A07-BF86-DD4FAD6BCE65}" type="presParOf" srcId="{7D79BD80-E1A6-48A1-A43C-1958513A0EA9}" destId="{613F98DD-15EC-484F-B883-FD7D93A04817}" srcOrd="0" destOrd="0" presId="urn:microsoft.com/office/officeart/2016/7/layout/BasicLinearProcessNumbered"/>
    <dgm:cxn modelId="{F012A4DD-3C97-470A-AC83-78E5F589124C}" type="presParOf" srcId="{613F98DD-15EC-484F-B883-FD7D93A04817}" destId="{49E6E1CF-542F-4578-BA4D-584B72246C4D}" srcOrd="0" destOrd="0" presId="urn:microsoft.com/office/officeart/2016/7/layout/BasicLinearProcessNumbered"/>
    <dgm:cxn modelId="{1ADBB459-77F7-425C-9CAE-9048F3FF9995}" type="presParOf" srcId="{613F98DD-15EC-484F-B883-FD7D93A04817}" destId="{21235F1C-A6D8-4B4F-813D-9315797083EE}" srcOrd="1" destOrd="0" presId="urn:microsoft.com/office/officeart/2016/7/layout/BasicLinearProcessNumbered"/>
    <dgm:cxn modelId="{27244203-484F-4FD7-9FBF-B17129E3C85C}" type="presParOf" srcId="{613F98DD-15EC-484F-B883-FD7D93A04817}" destId="{60001DF2-283E-4D2A-8FC4-1298483F6FE4}" srcOrd="2" destOrd="0" presId="urn:microsoft.com/office/officeart/2016/7/layout/BasicLinearProcessNumbered"/>
    <dgm:cxn modelId="{7FBF2A70-FCE2-4236-B7F4-1C85C367588A}" type="presParOf" srcId="{613F98DD-15EC-484F-B883-FD7D93A04817}" destId="{375581FF-AD02-4C69-BBE3-BE5BBEEAAF95}" srcOrd="3" destOrd="0" presId="urn:microsoft.com/office/officeart/2016/7/layout/BasicLinearProcessNumbered"/>
    <dgm:cxn modelId="{EBA4D011-6E39-4A42-9721-661A30BCFD05}" type="presParOf" srcId="{7D79BD80-E1A6-48A1-A43C-1958513A0EA9}" destId="{015CA701-AFF5-41A6-9BF7-85FE6CDB908F}" srcOrd="1" destOrd="0" presId="urn:microsoft.com/office/officeart/2016/7/layout/BasicLinearProcessNumbered"/>
    <dgm:cxn modelId="{531E0AE1-90B8-4EB4-A509-C7E239362B52}" type="presParOf" srcId="{7D79BD80-E1A6-48A1-A43C-1958513A0EA9}" destId="{1DAD00D2-3609-45C0-B803-003398C7940F}" srcOrd="2" destOrd="0" presId="urn:microsoft.com/office/officeart/2016/7/layout/BasicLinearProcessNumbered"/>
    <dgm:cxn modelId="{00AD9CCC-23C5-437D-8527-77E519AA47AA}" type="presParOf" srcId="{1DAD00D2-3609-45C0-B803-003398C7940F}" destId="{E5812852-F837-4096-AEE5-B5C5AAD4A238}" srcOrd="0" destOrd="0" presId="urn:microsoft.com/office/officeart/2016/7/layout/BasicLinearProcessNumbered"/>
    <dgm:cxn modelId="{2F0E7479-96AD-4374-8E55-5625FD07A8E1}" type="presParOf" srcId="{1DAD00D2-3609-45C0-B803-003398C7940F}" destId="{6574C92F-F167-4605-8418-C29B57FD9016}" srcOrd="1" destOrd="0" presId="urn:microsoft.com/office/officeart/2016/7/layout/BasicLinearProcessNumbered"/>
    <dgm:cxn modelId="{9B88EED3-FBED-4D8F-B16C-D44665075D1F}" type="presParOf" srcId="{1DAD00D2-3609-45C0-B803-003398C7940F}" destId="{7C3C5680-2678-4DB3-9596-CF1565BDD4F5}" srcOrd="2" destOrd="0" presId="urn:microsoft.com/office/officeart/2016/7/layout/BasicLinearProcessNumbered"/>
    <dgm:cxn modelId="{35C0D1BE-F2F3-4753-AC06-128C22377E90}" type="presParOf" srcId="{1DAD00D2-3609-45C0-B803-003398C7940F}" destId="{AFAC1E8A-7F9E-47EF-AF46-BA0E0CEA7760}" srcOrd="3" destOrd="0" presId="urn:microsoft.com/office/officeart/2016/7/layout/BasicLinearProcessNumbered"/>
    <dgm:cxn modelId="{63239FF9-FB80-412E-BD60-26DDF3E729F5}" type="presParOf" srcId="{7D79BD80-E1A6-48A1-A43C-1958513A0EA9}" destId="{EF9A1563-3CCE-4E1F-A0B9-55AB8F1A1E3A}" srcOrd="3" destOrd="0" presId="urn:microsoft.com/office/officeart/2016/7/layout/BasicLinearProcessNumbered"/>
    <dgm:cxn modelId="{7F4DADA0-6F83-405D-8B46-03EC5A9F703C}" type="presParOf" srcId="{7D79BD80-E1A6-48A1-A43C-1958513A0EA9}" destId="{678ED765-54B9-4BB6-923E-0C30E3407D3C}" srcOrd="4" destOrd="0" presId="urn:microsoft.com/office/officeart/2016/7/layout/BasicLinearProcessNumbered"/>
    <dgm:cxn modelId="{D7B94D13-E5C4-4631-82D2-90A98D0B8BA4}" type="presParOf" srcId="{678ED765-54B9-4BB6-923E-0C30E3407D3C}" destId="{D64FF61D-91A9-4ED0-B4B2-EAC2BEE5D533}" srcOrd="0" destOrd="0" presId="urn:microsoft.com/office/officeart/2016/7/layout/BasicLinearProcessNumbered"/>
    <dgm:cxn modelId="{1D5249DF-D30B-4F9B-B406-7001D6D00253}" type="presParOf" srcId="{678ED765-54B9-4BB6-923E-0C30E3407D3C}" destId="{4CD8CDDE-5B63-4557-B50F-05616E9C73FC}" srcOrd="1" destOrd="0" presId="urn:microsoft.com/office/officeart/2016/7/layout/BasicLinearProcessNumbered"/>
    <dgm:cxn modelId="{77DAF74E-32F6-4122-B1B2-34E7E83A5F28}" type="presParOf" srcId="{678ED765-54B9-4BB6-923E-0C30E3407D3C}" destId="{60A27AD0-1BAF-474F-AE91-8D87D67AC028}" srcOrd="2" destOrd="0" presId="urn:microsoft.com/office/officeart/2016/7/layout/BasicLinearProcessNumbered"/>
    <dgm:cxn modelId="{15823285-67C4-4C9E-BD5E-C9BDA69DF587}" type="presParOf" srcId="{678ED765-54B9-4BB6-923E-0C30E3407D3C}" destId="{890EE663-C4B5-4E8B-BE9E-B5C6DE9D8640}" srcOrd="3" destOrd="0" presId="urn:microsoft.com/office/officeart/2016/7/layout/BasicLinearProcessNumbered"/>
    <dgm:cxn modelId="{C8A06A0F-5635-49AD-B7A6-5BD76EB523EC}" type="presParOf" srcId="{7D79BD80-E1A6-48A1-A43C-1958513A0EA9}" destId="{581DF475-0407-424C-8DE3-FF1CA296BA9C}" srcOrd="5" destOrd="0" presId="urn:microsoft.com/office/officeart/2016/7/layout/BasicLinearProcessNumbered"/>
    <dgm:cxn modelId="{7892F55A-8115-4259-8731-07831C97BC6B}" type="presParOf" srcId="{7D79BD80-E1A6-48A1-A43C-1958513A0EA9}" destId="{1A3FE561-E0B8-42AA-BA94-5C8D014426A9}" srcOrd="6" destOrd="0" presId="urn:microsoft.com/office/officeart/2016/7/layout/BasicLinearProcessNumbered"/>
    <dgm:cxn modelId="{1375DEFE-4599-48A8-BCA1-AC123C6536A6}" type="presParOf" srcId="{1A3FE561-E0B8-42AA-BA94-5C8D014426A9}" destId="{92FD1306-D79D-4B3D-9BCF-B051C35C8128}" srcOrd="0" destOrd="0" presId="urn:microsoft.com/office/officeart/2016/7/layout/BasicLinearProcessNumbered"/>
    <dgm:cxn modelId="{5DD5332A-4820-4973-990C-B55001BDCCA0}" type="presParOf" srcId="{1A3FE561-E0B8-42AA-BA94-5C8D014426A9}" destId="{9BBB4096-F471-4191-AFCF-D5BEC2349AFF}" srcOrd="1" destOrd="0" presId="urn:microsoft.com/office/officeart/2016/7/layout/BasicLinearProcessNumbered"/>
    <dgm:cxn modelId="{AD54DAA7-1031-45E1-9D38-7A4DD364489A}" type="presParOf" srcId="{1A3FE561-E0B8-42AA-BA94-5C8D014426A9}" destId="{A70C7E3E-DD42-4741-B7D3-7A92E987D0CA}" srcOrd="2" destOrd="0" presId="urn:microsoft.com/office/officeart/2016/7/layout/BasicLinearProcessNumbered"/>
    <dgm:cxn modelId="{3320FE3E-B9C9-4DCB-B18E-4F7C51C5CDAC}" type="presParOf" srcId="{1A3FE561-E0B8-42AA-BA94-5C8D014426A9}" destId="{B25E0370-A6AA-41FA-B689-AB6E7D876689}" srcOrd="3" destOrd="0" presId="urn:microsoft.com/office/officeart/2016/7/layout/BasicLinearProcessNumbered"/>
    <dgm:cxn modelId="{3F485B04-D616-405A-B1C9-389ACF8420F5}" type="presParOf" srcId="{7D79BD80-E1A6-48A1-A43C-1958513A0EA9}" destId="{361BDD58-A6F4-4670-9A03-B9F942A62834}" srcOrd="7" destOrd="0" presId="urn:microsoft.com/office/officeart/2016/7/layout/BasicLinearProcessNumbered"/>
    <dgm:cxn modelId="{445E1592-D5E8-4D72-8475-6E6DBD9020D5}" type="presParOf" srcId="{7D79BD80-E1A6-48A1-A43C-1958513A0EA9}" destId="{6B902A08-F287-4542-B70C-4421DCD8CAB4}" srcOrd="8" destOrd="0" presId="urn:microsoft.com/office/officeart/2016/7/layout/BasicLinearProcessNumbered"/>
    <dgm:cxn modelId="{D7DF1DE7-69E9-4EFE-9E25-8D73F651CC74}" type="presParOf" srcId="{6B902A08-F287-4542-B70C-4421DCD8CAB4}" destId="{DF28DD03-D31C-4FDF-B7FF-B7470578C5F8}" srcOrd="0" destOrd="0" presId="urn:microsoft.com/office/officeart/2016/7/layout/BasicLinearProcessNumbered"/>
    <dgm:cxn modelId="{3426A282-0802-4FBE-A166-17E0B632EC22}" type="presParOf" srcId="{6B902A08-F287-4542-B70C-4421DCD8CAB4}" destId="{AA8A4CD9-2AFC-45D7-B286-6518C7BBA953}" srcOrd="1" destOrd="0" presId="urn:microsoft.com/office/officeart/2016/7/layout/BasicLinearProcessNumbered"/>
    <dgm:cxn modelId="{9953F2E3-6876-4000-AC40-D954A0E0839A}" type="presParOf" srcId="{6B902A08-F287-4542-B70C-4421DCD8CAB4}" destId="{C511272A-8978-4D44-88C9-A2D256851CCA}" srcOrd="2" destOrd="0" presId="urn:microsoft.com/office/officeart/2016/7/layout/BasicLinearProcessNumbered"/>
    <dgm:cxn modelId="{26444ABA-FB51-406E-ACBC-ED56E4643E65}" type="presParOf" srcId="{6B902A08-F287-4542-B70C-4421DCD8CAB4}" destId="{F2B15B35-1D65-455E-A083-95FC46686AA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A7D724-9ABD-4D50-8DD8-A52D52E7E97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4CC55E2D-8FF4-41EF-9A91-C570F9601B74}">
      <dgm:prSet/>
      <dgm:spPr/>
      <dgm:t>
        <a:bodyPr/>
        <a:lstStyle/>
        <a:p>
          <a:pPr>
            <a:defRPr cap="all"/>
          </a:pPr>
          <a:r>
            <a:rPr lang="en-US" dirty="0"/>
            <a:t>Data extraction and processing is challenging without having access to various in-built tools.</a:t>
          </a:r>
        </a:p>
      </dgm:t>
    </dgm:pt>
    <dgm:pt modelId="{CF91C33C-EAB1-45D0-91B9-2B95998AEDC9}" type="parTrans" cxnId="{878E07AA-AC2A-4E6A-B854-9EB0B918A066}">
      <dgm:prSet/>
      <dgm:spPr/>
      <dgm:t>
        <a:bodyPr/>
        <a:lstStyle/>
        <a:p>
          <a:endParaRPr lang="en-US"/>
        </a:p>
      </dgm:t>
    </dgm:pt>
    <dgm:pt modelId="{A2BCF6E4-C64F-4D90-8F14-FB2551289EAF}" type="sibTrans" cxnId="{878E07AA-AC2A-4E6A-B854-9EB0B918A066}">
      <dgm:prSet/>
      <dgm:spPr/>
      <dgm:t>
        <a:bodyPr/>
        <a:lstStyle/>
        <a:p>
          <a:endParaRPr lang="en-US"/>
        </a:p>
      </dgm:t>
    </dgm:pt>
    <dgm:pt modelId="{A3876D8D-D3F8-4257-85E2-091D8184EBE9}">
      <dgm:prSet/>
      <dgm:spPr/>
      <dgm:t>
        <a:bodyPr/>
        <a:lstStyle/>
        <a:p>
          <a:pPr>
            <a:defRPr cap="all"/>
          </a:pPr>
          <a:r>
            <a:rPr lang="en-US" dirty="0"/>
            <a:t>With Vibe coding the UI there are limitations to code control and editability which leads to more failures as the scenarios become more complex. </a:t>
          </a:r>
        </a:p>
      </dgm:t>
    </dgm:pt>
    <dgm:pt modelId="{8B97BC2F-7A5D-4F7B-892E-E9BCE1D2ECB6}" type="parTrans" cxnId="{06799AA8-F492-4E76-A0C7-1ACDB222EBE7}">
      <dgm:prSet/>
      <dgm:spPr/>
      <dgm:t>
        <a:bodyPr/>
        <a:lstStyle/>
        <a:p>
          <a:endParaRPr lang="en-US"/>
        </a:p>
      </dgm:t>
    </dgm:pt>
    <dgm:pt modelId="{FCE8929B-66A4-483A-A812-9E63037BB688}" type="sibTrans" cxnId="{06799AA8-F492-4E76-A0C7-1ACDB222EBE7}">
      <dgm:prSet/>
      <dgm:spPr/>
      <dgm:t>
        <a:bodyPr/>
        <a:lstStyle/>
        <a:p>
          <a:endParaRPr lang="en-US"/>
        </a:p>
      </dgm:t>
    </dgm:pt>
    <dgm:pt modelId="{0790F943-8C5B-4CBE-84A9-99ECB6E64800}">
      <dgm:prSet/>
      <dgm:spPr/>
      <dgm:t>
        <a:bodyPr/>
        <a:lstStyle/>
        <a:p>
          <a:pPr>
            <a:defRPr cap="all"/>
          </a:pPr>
          <a:r>
            <a:rPr lang="en-US"/>
            <a:t>Handling agent hallucinations</a:t>
          </a:r>
          <a:r>
            <a:rPr lang="en-IN"/>
            <a:t>.</a:t>
          </a:r>
          <a:endParaRPr lang="en-US"/>
        </a:p>
      </dgm:t>
    </dgm:pt>
    <dgm:pt modelId="{7C006D3B-FAAE-41FD-A365-2E0D373B856B}" type="parTrans" cxnId="{17D195F9-9C9D-4D2E-B38A-F1139F40B9F9}">
      <dgm:prSet/>
      <dgm:spPr/>
      <dgm:t>
        <a:bodyPr/>
        <a:lstStyle/>
        <a:p>
          <a:endParaRPr lang="en-US"/>
        </a:p>
      </dgm:t>
    </dgm:pt>
    <dgm:pt modelId="{F723551C-247B-486F-8880-922216C43B00}" type="sibTrans" cxnId="{17D195F9-9C9D-4D2E-B38A-F1139F40B9F9}">
      <dgm:prSet/>
      <dgm:spPr/>
      <dgm:t>
        <a:bodyPr/>
        <a:lstStyle/>
        <a:p>
          <a:endParaRPr lang="en-US"/>
        </a:p>
      </dgm:t>
    </dgm:pt>
    <dgm:pt modelId="{88DE5EC6-06A0-4ECF-AE3B-A416F1EC8F81}">
      <dgm:prSet/>
      <dgm:spPr/>
      <dgm:t>
        <a:bodyPr/>
        <a:lstStyle/>
        <a:p>
          <a:pPr>
            <a:defRPr cap="all"/>
          </a:pPr>
          <a:r>
            <a:rPr lang="en-IN"/>
            <a:t>Agent Tests and sanity checks.</a:t>
          </a:r>
          <a:endParaRPr lang="en-US"/>
        </a:p>
      </dgm:t>
    </dgm:pt>
    <dgm:pt modelId="{18745347-D1AE-47C1-B0E0-E58EC985C149}" type="parTrans" cxnId="{53BE6EB6-4E50-48F3-A5FB-B91C4A4BF33B}">
      <dgm:prSet/>
      <dgm:spPr/>
      <dgm:t>
        <a:bodyPr/>
        <a:lstStyle/>
        <a:p>
          <a:endParaRPr lang="en-US"/>
        </a:p>
      </dgm:t>
    </dgm:pt>
    <dgm:pt modelId="{F813B2BA-FF80-4D37-94BB-A3D15AED7B80}" type="sibTrans" cxnId="{53BE6EB6-4E50-48F3-A5FB-B91C4A4BF33B}">
      <dgm:prSet/>
      <dgm:spPr/>
      <dgm:t>
        <a:bodyPr/>
        <a:lstStyle/>
        <a:p>
          <a:endParaRPr lang="en-US"/>
        </a:p>
      </dgm:t>
    </dgm:pt>
    <dgm:pt modelId="{2BA9FDF3-5540-4B3B-9622-C9D7283064D2}" type="pres">
      <dgm:prSet presAssocID="{8EA7D724-9ABD-4D50-8DD8-A52D52E7E972}" presName="root" presStyleCnt="0">
        <dgm:presLayoutVars>
          <dgm:dir/>
          <dgm:resizeHandles val="exact"/>
        </dgm:presLayoutVars>
      </dgm:prSet>
      <dgm:spPr/>
    </dgm:pt>
    <dgm:pt modelId="{54D0F117-5100-44FE-88BE-C70ADA190B32}" type="pres">
      <dgm:prSet presAssocID="{4CC55E2D-8FF4-41EF-9A91-C570F9601B74}" presName="compNode" presStyleCnt="0"/>
      <dgm:spPr/>
    </dgm:pt>
    <dgm:pt modelId="{5355DA02-5D68-4482-A6A5-470E16E6AEE6}" type="pres">
      <dgm:prSet presAssocID="{4CC55E2D-8FF4-41EF-9A91-C570F9601B74}" presName="iconBgRect" presStyleLbl="bgShp" presStyleIdx="0" presStyleCnt="4"/>
      <dgm:spPr/>
    </dgm:pt>
    <dgm:pt modelId="{D0424A32-059E-4282-A484-BB9DFA2A47BA}" type="pres">
      <dgm:prSet presAssocID="{4CC55E2D-8FF4-41EF-9A91-C570F9601B7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EE31489-4351-41AC-BE9A-BF6190FBE1C5}" type="pres">
      <dgm:prSet presAssocID="{4CC55E2D-8FF4-41EF-9A91-C570F9601B74}" presName="spaceRect" presStyleCnt="0"/>
      <dgm:spPr/>
    </dgm:pt>
    <dgm:pt modelId="{36A91D4B-9527-47E8-91A8-88741121E839}" type="pres">
      <dgm:prSet presAssocID="{4CC55E2D-8FF4-41EF-9A91-C570F9601B74}" presName="textRect" presStyleLbl="revTx" presStyleIdx="0" presStyleCnt="4">
        <dgm:presLayoutVars>
          <dgm:chMax val="1"/>
          <dgm:chPref val="1"/>
        </dgm:presLayoutVars>
      </dgm:prSet>
      <dgm:spPr/>
    </dgm:pt>
    <dgm:pt modelId="{B1EFB042-EC69-486D-9A10-019A5C1F9DAA}" type="pres">
      <dgm:prSet presAssocID="{A2BCF6E4-C64F-4D90-8F14-FB2551289EAF}" presName="sibTrans" presStyleCnt="0"/>
      <dgm:spPr/>
    </dgm:pt>
    <dgm:pt modelId="{1A3661EE-F8EC-4AA8-9E31-32ECE23EEE9A}" type="pres">
      <dgm:prSet presAssocID="{A3876D8D-D3F8-4257-85E2-091D8184EBE9}" presName="compNode" presStyleCnt="0"/>
      <dgm:spPr/>
    </dgm:pt>
    <dgm:pt modelId="{FCA86D37-BE80-46B5-A845-2AC234090094}" type="pres">
      <dgm:prSet presAssocID="{A3876D8D-D3F8-4257-85E2-091D8184EBE9}" presName="iconBgRect" presStyleLbl="bgShp" presStyleIdx="1" presStyleCnt="4"/>
      <dgm:spPr/>
    </dgm:pt>
    <dgm:pt modelId="{A3D07907-A448-49AC-BD60-E89930CBA872}" type="pres">
      <dgm:prSet presAssocID="{A3876D8D-D3F8-4257-85E2-091D8184EBE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BB39DA91-66BE-4B1D-BB0A-46DE12507F80}" type="pres">
      <dgm:prSet presAssocID="{A3876D8D-D3F8-4257-85E2-091D8184EBE9}" presName="spaceRect" presStyleCnt="0"/>
      <dgm:spPr/>
    </dgm:pt>
    <dgm:pt modelId="{AC9992B3-ED5C-4D94-954E-78A46420542D}" type="pres">
      <dgm:prSet presAssocID="{A3876D8D-D3F8-4257-85E2-091D8184EBE9}" presName="textRect" presStyleLbl="revTx" presStyleIdx="1" presStyleCnt="4">
        <dgm:presLayoutVars>
          <dgm:chMax val="1"/>
          <dgm:chPref val="1"/>
        </dgm:presLayoutVars>
      </dgm:prSet>
      <dgm:spPr/>
    </dgm:pt>
    <dgm:pt modelId="{A7E6C659-EACF-4C47-B92E-8B3570779801}" type="pres">
      <dgm:prSet presAssocID="{FCE8929B-66A4-483A-A812-9E63037BB688}" presName="sibTrans" presStyleCnt="0"/>
      <dgm:spPr/>
    </dgm:pt>
    <dgm:pt modelId="{9EA7F23E-8885-4BA7-8F30-C9C447754085}" type="pres">
      <dgm:prSet presAssocID="{0790F943-8C5B-4CBE-84A9-99ECB6E64800}" presName="compNode" presStyleCnt="0"/>
      <dgm:spPr/>
    </dgm:pt>
    <dgm:pt modelId="{40BD121C-7395-4A92-8BF5-2611FD87E0EA}" type="pres">
      <dgm:prSet presAssocID="{0790F943-8C5B-4CBE-84A9-99ECB6E64800}" presName="iconBgRect" presStyleLbl="bgShp" presStyleIdx="2" presStyleCnt="4"/>
      <dgm:spPr/>
    </dgm:pt>
    <dgm:pt modelId="{1DB3F93A-DA5A-4DF9-896C-3FF179F0A41E}" type="pres">
      <dgm:prSet presAssocID="{0790F943-8C5B-4CBE-84A9-99ECB6E6480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B06904F8-A0E1-4BEA-9A75-7D4B193A9433}" type="pres">
      <dgm:prSet presAssocID="{0790F943-8C5B-4CBE-84A9-99ECB6E64800}" presName="spaceRect" presStyleCnt="0"/>
      <dgm:spPr/>
    </dgm:pt>
    <dgm:pt modelId="{A2B28F77-CD60-430C-A6A6-931A45EFEB50}" type="pres">
      <dgm:prSet presAssocID="{0790F943-8C5B-4CBE-84A9-99ECB6E64800}" presName="textRect" presStyleLbl="revTx" presStyleIdx="2" presStyleCnt="4">
        <dgm:presLayoutVars>
          <dgm:chMax val="1"/>
          <dgm:chPref val="1"/>
        </dgm:presLayoutVars>
      </dgm:prSet>
      <dgm:spPr/>
    </dgm:pt>
    <dgm:pt modelId="{4B8A5F2E-6FA1-4D89-982F-8DFF70BC1240}" type="pres">
      <dgm:prSet presAssocID="{F723551C-247B-486F-8880-922216C43B00}" presName="sibTrans" presStyleCnt="0"/>
      <dgm:spPr/>
    </dgm:pt>
    <dgm:pt modelId="{37ABCB30-D900-4F33-96EC-FF5AA1E9ED3D}" type="pres">
      <dgm:prSet presAssocID="{88DE5EC6-06A0-4ECF-AE3B-A416F1EC8F81}" presName="compNode" presStyleCnt="0"/>
      <dgm:spPr/>
    </dgm:pt>
    <dgm:pt modelId="{46A21934-19ED-4B53-AE5D-A33B0B57994B}" type="pres">
      <dgm:prSet presAssocID="{88DE5EC6-06A0-4ECF-AE3B-A416F1EC8F81}" presName="iconBgRect" presStyleLbl="bgShp" presStyleIdx="3" presStyleCnt="4"/>
      <dgm:spPr/>
    </dgm:pt>
    <dgm:pt modelId="{59F2812A-E038-4107-BF23-774E6CE9087B}" type="pres">
      <dgm:prSet presAssocID="{88DE5EC6-06A0-4ECF-AE3B-A416F1EC8F8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D5EAE86E-ABD6-4338-B594-AA67F95EECCA}" type="pres">
      <dgm:prSet presAssocID="{88DE5EC6-06A0-4ECF-AE3B-A416F1EC8F81}" presName="spaceRect" presStyleCnt="0"/>
      <dgm:spPr/>
    </dgm:pt>
    <dgm:pt modelId="{0825AB4B-6A29-4F10-BE12-4470E0DF744F}" type="pres">
      <dgm:prSet presAssocID="{88DE5EC6-06A0-4ECF-AE3B-A416F1EC8F8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CD9BB1D-FD5D-4E2A-9F0D-DA5F60788106}" type="presOf" srcId="{0790F943-8C5B-4CBE-84A9-99ECB6E64800}" destId="{A2B28F77-CD60-430C-A6A6-931A45EFEB50}" srcOrd="0" destOrd="0" presId="urn:microsoft.com/office/officeart/2018/5/layout/IconCircleLabelList"/>
    <dgm:cxn modelId="{B6698877-EF65-4136-A1B9-63E091BB84ED}" type="presOf" srcId="{4CC55E2D-8FF4-41EF-9A91-C570F9601B74}" destId="{36A91D4B-9527-47E8-91A8-88741121E839}" srcOrd="0" destOrd="0" presId="urn:microsoft.com/office/officeart/2018/5/layout/IconCircleLabelList"/>
    <dgm:cxn modelId="{05364685-04F8-4CEF-874C-0777F9A96177}" type="presOf" srcId="{88DE5EC6-06A0-4ECF-AE3B-A416F1EC8F81}" destId="{0825AB4B-6A29-4F10-BE12-4470E0DF744F}" srcOrd="0" destOrd="0" presId="urn:microsoft.com/office/officeart/2018/5/layout/IconCircleLabelList"/>
    <dgm:cxn modelId="{06799AA8-F492-4E76-A0C7-1ACDB222EBE7}" srcId="{8EA7D724-9ABD-4D50-8DD8-A52D52E7E972}" destId="{A3876D8D-D3F8-4257-85E2-091D8184EBE9}" srcOrd="1" destOrd="0" parTransId="{8B97BC2F-7A5D-4F7B-892E-E9BCE1D2ECB6}" sibTransId="{FCE8929B-66A4-483A-A812-9E63037BB688}"/>
    <dgm:cxn modelId="{878E07AA-AC2A-4E6A-B854-9EB0B918A066}" srcId="{8EA7D724-9ABD-4D50-8DD8-A52D52E7E972}" destId="{4CC55E2D-8FF4-41EF-9A91-C570F9601B74}" srcOrd="0" destOrd="0" parTransId="{CF91C33C-EAB1-45D0-91B9-2B95998AEDC9}" sibTransId="{A2BCF6E4-C64F-4D90-8F14-FB2551289EAF}"/>
    <dgm:cxn modelId="{89D158AF-1C97-4A5A-9ED2-47AEF137BA36}" type="presOf" srcId="{8EA7D724-9ABD-4D50-8DD8-A52D52E7E972}" destId="{2BA9FDF3-5540-4B3B-9622-C9D7283064D2}" srcOrd="0" destOrd="0" presId="urn:microsoft.com/office/officeart/2018/5/layout/IconCircleLabelList"/>
    <dgm:cxn modelId="{53BE6EB6-4E50-48F3-A5FB-B91C4A4BF33B}" srcId="{8EA7D724-9ABD-4D50-8DD8-A52D52E7E972}" destId="{88DE5EC6-06A0-4ECF-AE3B-A416F1EC8F81}" srcOrd="3" destOrd="0" parTransId="{18745347-D1AE-47C1-B0E0-E58EC985C149}" sibTransId="{F813B2BA-FF80-4D37-94BB-A3D15AED7B80}"/>
    <dgm:cxn modelId="{A0DB73F6-EC28-40F6-A6E4-B3446FE802D0}" type="presOf" srcId="{A3876D8D-D3F8-4257-85E2-091D8184EBE9}" destId="{AC9992B3-ED5C-4D94-954E-78A46420542D}" srcOrd="0" destOrd="0" presId="urn:microsoft.com/office/officeart/2018/5/layout/IconCircleLabelList"/>
    <dgm:cxn modelId="{17D195F9-9C9D-4D2E-B38A-F1139F40B9F9}" srcId="{8EA7D724-9ABD-4D50-8DD8-A52D52E7E972}" destId="{0790F943-8C5B-4CBE-84A9-99ECB6E64800}" srcOrd="2" destOrd="0" parTransId="{7C006D3B-FAAE-41FD-A365-2E0D373B856B}" sibTransId="{F723551C-247B-486F-8880-922216C43B00}"/>
    <dgm:cxn modelId="{06268CCA-730F-4593-9ECB-044E264A84B1}" type="presParOf" srcId="{2BA9FDF3-5540-4B3B-9622-C9D7283064D2}" destId="{54D0F117-5100-44FE-88BE-C70ADA190B32}" srcOrd="0" destOrd="0" presId="urn:microsoft.com/office/officeart/2018/5/layout/IconCircleLabelList"/>
    <dgm:cxn modelId="{2FC272CA-5ADD-4A64-A1C0-4055733C9B96}" type="presParOf" srcId="{54D0F117-5100-44FE-88BE-C70ADA190B32}" destId="{5355DA02-5D68-4482-A6A5-470E16E6AEE6}" srcOrd="0" destOrd="0" presId="urn:microsoft.com/office/officeart/2018/5/layout/IconCircleLabelList"/>
    <dgm:cxn modelId="{5A76D0FB-10CD-424D-9B61-D36686291DB1}" type="presParOf" srcId="{54D0F117-5100-44FE-88BE-C70ADA190B32}" destId="{D0424A32-059E-4282-A484-BB9DFA2A47BA}" srcOrd="1" destOrd="0" presId="urn:microsoft.com/office/officeart/2018/5/layout/IconCircleLabelList"/>
    <dgm:cxn modelId="{74F071B6-D6A9-4532-B4B4-640D1DC0DC30}" type="presParOf" srcId="{54D0F117-5100-44FE-88BE-C70ADA190B32}" destId="{FEE31489-4351-41AC-BE9A-BF6190FBE1C5}" srcOrd="2" destOrd="0" presId="urn:microsoft.com/office/officeart/2018/5/layout/IconCircleLabelList"/>
    <dgm:cxn modelId="{566E7CD0-3281-4148-B3C7-D04B18B8DEF3}" type="presParOf" srcId="{54D0F117-5100-44FE-88BE-C70ADA190B32}" destId="{36A91D4B-9527-47E8-91A8-88741121E839}" srcOrd="3" destOrd="0" presId="urn:microsoft.com/office/officeart/2018/5/layout/IconCircleLabelList"/>
    <dgm:cxn modelId="{D64C05F2-A27A-4E99-A661-8C29A013A9A2}" type="presParOf" srcId="{2BA9FDF3-5540-4B3B-9622-C9D7283064D2}" destId="{B1EFB042-EC69-486D-9A10-019A5C1F9DAA}" srcOrd="1" destOrd="0" presId="urn:microsoft.com/office/officeart/2018/5/layout/IconCircleLabelList"/>
    <dgm:cxn modelId="{C3A5DA3F-2636-44B3-952B-55F1771A7B3D}" type="presParOf" srcId="{2BA9FDF3-5540-4B3B-9622-C9D7283064D2}" destId="{1A3661EE-F8EC-4AA8-9E31-32ECE23EEE9A}" srcOrd="2" destOrd="0" presId="urn:microsoft.com/office/officeart/2018/5/layout/IconCircleLabelList"/>
    <dgm:cxn modelId="{4203CE12-DC16-49AB-89CF-C80200ECC597}" type="presParOf" srcId="{1A3661EE-F8EC-4AA8-9E31-32ECE23EEE9A}" destId="{FCA86D37-BE80-46B5-A845-2AC234090094}" srcOrd="0" destOrd="0" presId="urn:microsoft.com/office/officeart/2018/5/layout/IconCircleLabelList"/>
    <dgm:cxn modelId="{FD1A1F16-9582-4D42-B3DF-B94C4DD06E7E}" type="presParOf" srcId="{1A3661EE-F8EC-4AA8-9E31-32ECE23EEE9A}" destId="{A3D07907-A448-49AC-BD60-E89930CBA872}" srcOrd="1" destOrd="0" presId="urn:microsoft.com/office/officeart/2018/5/layout/IconCircleLabelList"/>
    <dgm:cxn modelId="{0CE57FAA-5ADC-4AFD-81ED-8461A4CE07DD}" type="presParOf" srcId="{1A3661EE-F8EC-4AA8-9E31-32ECE23EEE9A}" destId="{BB39DA91-66BE-4B1D-BB0A-46DE12507F80}" srcOrd="2" destOrd="0" presId="urn:microsoft.com/office/officeart/2018/5/layout/IconCircleLabelList"/>
    <dgm:cxn modelId="{73395241-AF6F-49EB-8D24-2A3BC4F5515E}" type="presParOf" srcId="{1A3661EE-F8EC-4AA8-9E31-32ECE23EEE9A}" destId="{AC9992B3-ED5C-4D94-954E-78A46420542D}" srcOrd="3" destOrd="0" presId="urn:microsoft.com/office/officeart/2018/5/layout/IconCircleLabelList"/>
    <dgm:cxn modelId="{7A3C1883-8A6F-441A-817B-10A3FD19D858}" type="presParOf" srcId="{2BA9FDF3-5540-4B3B-9622-C9D7283064D2}" destId="{A7E6C659-EACF-4C47-B92E-8B3570779801}" srcOrd="3" destOrd="0" presId="urn:microsoft.com/office/officeart/2018/5/layout/IconCircleLabelList"/>
    <dgm:cxn modelId="{229FE101-795D-4ABD-ABD7-1B1716223500}" type="presParOf" srcId="{2BA9FDF3-5540-4B3B-9622-C9D7283064D2}" destId="{9EA7F23E-8885-4BA7-8F30-C9C447754085}" srcOrd="4" destOrd="0" presId="urn:microsoft.com/office/officeart/2018/5/layout/IconCircleLabelList"/>
    <dgm:cxn modelId="{8BCB7E09-1163-4D54-B045-405E11817D95}" type="presParOf" srcId="{9EA7F23E-8885-4BA7-8F30-C9C447754085}" destId="{40BD121C-7395-4A92-8BF5-2611FD87E0EA}" srcOrd="0" destOrd="0" presId="urn:microsoft.com/office/officeart/2018/5/layout/IconCircleLabelList"/>
    <dgm:cxn modelId="{5AE580A6-F0C5-49D2-95CB-273FF744E47B}" type="presParOf" srcId="{9EA7F23E-8885-4BA7-8F30-C9C447754085}" destId="{1DB3F93A-DA5A-4DF9-896C-3FF179F0A41E}" srcOrd="1" destOrd="0" presId="urn:microsoft.com/office/officeart/2018/5/layout/IconCircleLabelList"/>
    <dgm:cxn modelId="{DDA86626-08B5-4E9E-BF83-6D6759340F70}" type="presParOf" srcId="{9EA7F23E-8885-4BA7-8F30-C9C447754085}" destId="{B06904F8-A0E1-4BEA-9A75-7D4B193A9433}" srcOrd="2" destOrd="0" presId="urn:microsoft.com/office/officeart/2018/5/layout/IconCircleLabelList"/>
    <dgm:cxn modelId="{EDDA62C6-1056-4F18-A4DD-4C0EF95009B1}" type="presParOf" srcId="{9EA7F23E-8885-4BA7-8F30-C9C447754085}" destId="{A2B28F77-CD60-430C-A6A6-931A45EFEB50}" srcOrd="3" destOrd="0" presId="urn:microsoft.com/office/officeart/2018/5/layout/IconCircleLabelList"/>
    <dgm:cxn modelId="{315574CA-6FCA-4761-B000-CE7AF16F2F73}" type="presParOf" srcId="{2BA9FDF3-5540-4B3B-9622-C9D7283064D2}" destId="{4B8A5F2E-6FA1-4D89-982F-8DFF70BC1240}" srcOrd="5" destOrd="0" presId="urn:microsoft.com/office/officeart/2018/5/layout/IconCircleLabelList"/>
    <dgm:cxn modelId="{B8F656CE-D455-4484-A71D-600688AA9B4D}" type="presParOf" srcId="{2BA9FDF3-5540-4B3B-9622-C9D7283064D2}" destId="{37ABCB30-D900-4F33-96EC-FF5AA1E9ED3D}" srcOrd="6" destOrd="0" presId="urn:microsoft.com/office/officeart/2018/5/layout/IconCircleLabelList"/>
    <dgm:cxn modelId="{9A860F23-0BA4-4A92-9F7A-474F706B7C6D}" type="presParOf" srcId="{37ABCB30-D900-4F33-96EC-FF5AA1E9ED3D}" destId="{46A21934-19ED-4B53-AE5D-A33B0B57994B}" srcOrd="0" destOrd="0" presId="urn:microsoft.com/office/officeart/2018/5/layout/IconCircleLabelList"/>
    <dgm:cxn modelId="{80FF80C6-7895-4C0A-A7D0-3707107C5771}" type="presParOf" srcId="{37ABCB30-D900-4F33-96EC-FF5AA1E9ED3D}" destId="{59F2812A-E038-4107-BF23-774E6CE9087B}" srcOrd="1" destOrd="0" presId="urn:microsoft.com/office/officeart/2018/5/layout/IconCircleLabelList"/>
    <dgm:cxn modelId="{C820FF5D-3FA6-45B8-B32C-661CDC334E6E}" type="presParOf" srcId="{37ABCB30-D900-4F33-96EC-FF5AA1E9ED3D}" destId="{D5EAE86E-ABD6-4338-B594-AA67F95EECCA}" srcOrd="2" destOrd="0" presId="urn:microsoft.com/office/officeart/2018/5/layout/IconCircleLabelList"/>
    <dgm:cxn modelId="{C83D75BF-7391-47CB-B6C1-F0DA723532FA}" type="presParOf" srcId="{37ABCB30-D900-4F33-96EC-FF5AA1E9ED3D}" destId="{0825AB4B-6A29-4F10-BE12-4470E0DF744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DC11E43-8E50-4F7A-AB1C-97E12FF69F7D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560A4C6C-58AC-4354-A4D4-A6459EE56EFF}">
      <dgm:prSet phldrT="[Text]" phldr="0" custT="1"/>
      <dgm:spPr/>
      <dgm:t>
        <a:bodyPr/>
        <a:lstStyle/>
        <a:p>
          <a:r>
            <a:rPr lang="en-US" sz="1400" b="1" dirty="0"/>
            <a:t>Conversational </a:t>
          </a:r>
        </a:p>
        <a:p>
          <a:r>
            <a:rPr lang="en-US" sz="1400" b="1" dirty="0"/>
            <a:t>Agent</a:t>
          </a:r>
          <a:endParaRPr lang="en-IN" sz="1400" b="1" dirty="0"/>
        </a:p>
      </dgm:t>
    </dgm:pt>
    <dgm:pt modelId="{66CF33EE-7B2B-4E9F-9C03-5AC6CF338D5C}" type="parTrans" cxnId="{D294DDA2-DCE9-41D8-843C-B343C5347C83}">
      <dgm:prSet/>
      <dgm:spPr/>
      <dgm:t>
        <a:bodyPr/>
        <a:lstStyle/>
        <a:p>
          <a:endParaRPr lang="en-IN"/>
        </a:p>
      </dgm:t>
    </dgm:pt>
    <dgm:pt modelId="{E0865001-7412-4820-97BB-0A1EF9F4BE29}" type="sibTrans" cxnId="{D294DDA2-DCE9-41D8-843C-B343C5347C83}">
      <dgm:prSet/>
      <dgm:spPr/>
      <dgm:t>
        <a:bodyPr/>
        <a:lstStyle/>
        <a:p>
          <a:endParaRPr lang="en-IN"/>
        </a:p>
      </dgm:t>
    </dgm:pt>
    <dgm:pt modelId="{B4E184B9-F8BB-4AB3-B536-F2414993AB23}">
      <dgm:prSet phldrT="[Text]" phldr="1"/>
      <dgm:spPr/>
      <dgm:t>
        <a:bodyPr/>
        <a:lstStyle/>
        <a:p>
          <a:endParaRPr lang="en-IN"/>
        </a:p>
      </dgm:t>
    </dgm:pt>
    <dgm:pt modelId="{9F751085-A340-451E-BE4A-6C436110A0AD}" type="parTrans" cxnId="{D95CDE27-48BF-4EAB-86E4-A9E595D0539F}">
      <dgm:prSet/>
      <dgm:spPr/>
      <dgm:t>
        <a:bodyPr/>
        <a:lstStyle/>
        <a:p>
          <a:endParaRPr lang="en-IN"/>
        </a:p>
      </dgm:t>
    </dgm:pt>
    <dgm:pt modelId="{AF3AF83B-7386-4705-AEB3-8767C2EDC754}" type="sibTrans" cxnId="{D95CDE27-48BF-4EAB-86E4-A9E595D0539F}">
      <dgm:prSet/>
      <dgm:spPr/>
      <dgm:t>
        <a:bodyPr/>
        <a:lstStyle/>
        <a:p>
          <a:endParaRPr lang="en-IN"/>
        </a:p>
      </dgm:t>
    </dgm:pt>
    <dgm:pt modelId="{A1C3AE76-1035-4AB6-BA9E-85719E14D66D}">
      <dgm:prSet phldrT="[Text]" phldr="0" custT="1"/>
      <dgm:spPr/>
      <dgm:t>
        <a:bodyPr/>
        <a:lstStyle/>
        <a:p>
          <a:r>
            <a:rPr lang="en-US" sz="1600" b="1" dirty="0"/>
            <a:t>Insights Agent</a:t>
          </a:r>
          <a:endParaRPr lang="en-IN" sz="1600" b="1" dirty="0"/>
        </a:p>
      </dgm:t>
    </dgm:pt>
    <dgm:pt modelId="{A9C7B58E-1D9A-4288-BDCE-5B0CEBBEFC99}" type="parTrans" cxnId="{9118BF98-CCF9-4D19-8719-02B3ABF2A4DE}">
      <dgm:prSet/>
      <dgm:spPr/>
      <dgm:t>
        <a:bodyPr/>
        <a:lstStyle/>
        <a:p>
          <a:endParaRPr lang="en-IN"/>
        </a:p>
      </dgm:t>
    </dgm:pt>
    <dgm:pt modelId="{76B66E6D-59B3-4C88-B5F4-629BB6B6E1A5}" type="sibTrans" cxnId="{9118BF98-CCF9-4D19-8719-02B3ABF2A4DE}">
      <dgm:prSet/>
      <dgm:spPr/>
      <dgm:t>
        <a:bodyPr/>
        <a:lstStyle/>
        <a:p>
          <a:endParaRPr lang="en-IN"/>
        </a:p>
      </dgm:t>
    </dgm:pt>
    <dgm:pt modelId="{F2F73971-5291-4758-87F6-2A3178767114}">
      <dgm:prSet phldrT="[Text]" phldr="1"/>
      <dgm:spPr/>
      <dgm:t>
        <a:bodyPr/>
        <a:lstStyle/>
        <a:p>
          <a:endParaRPr lang="en-IN"/>
        </a:p>
      </dgm:t>
    </dgm:pt>
    <dgm:pt modelId="{C4D9D803-4A2D-4A22-8C89-CFFED5F356C3}" type="parTrans" cxnId="{50F947C9-FC51-48D7-9E74-E120BFE5BCEA}">
      <dgm:prSet/>
      <dgm:spPr/>
      <dgm:t>
        <a:bodyPr/>
        <a:lstStyle/>
        <a:p>
          <a:endParaRPr lang="en-IN"/>
        </a:p>
      </dgm:t>
    </dgm:pt>
    <dgm:pt modelId="{FE5A6AE2-E706-4E0A-9AFA-6B09B2D4FBB6}" type="sibTrans" cxnId="{50F947C9-FC51-48D7-9E74-E120BFE5BCEA}">
      <dgm:prSet/>
      <dgm:spPr/>
      <dgm:t>
        <a:bodyPr/>
        <a:lstStyle/>
        <a:p>
          <a:endParaRPr lang="en-IN"/>
        </a:p>
      </dgm:t>
    </dgm:pt>
    <dgm:pt modelId="{02716A8D-D1EF-4279-9DF9-5B0EC44AB16D}">
      <dgm:prSet phldrT="[Text]" phldr="0" custT="1"/>
      <dgm:spPr/>
      <dgm:t>
        <a:bodyPr/>
        <a:lstStyle/>
        <a:p>
          <a:r>
            <a:rPr lang="en-US" sz="1600" b="1" dirty="0"/>
            <a:t>Email Agent</a:t>
          </a:r>
          <a:endParaRPr lang="en-IN" sz="1600" b="1" dirty="0"/>
        </a:p>
      </dgm:t>
    </dgm:pt>
    <dgm:pt modelId="{639FC701-64CC-4811-AFD4-747FB11D2DA4}" type="parTrans" cxnId="{F618E878-1F43-493A-AA5D-03B9DAE64B73}">
      <dgm:prSet/>
      <dgm:spPr/>
      <dgm:t>
        <a:bodyPr/>
        <a:lstStyle/>
        <a:p>
          <a:endParaRPr lang="en-IN"/>
        </a:p>
      </dgm:t>
    </dgm:pt>
    <dgm:pt modelId="{B32F45DB-687D-45F2-8C7B-02D22DBC1C67}" type="sibTrans" cxnId="{F618E878-1F43-493A-AA5D-03B9DAE64B73}">
      <dgm:prSet/>
      <dgm:spPr/>
      <dgm:t>
        <a:bodyPr/>
        <a:lstStyle/>
        <a:p>
          <a:endParaRPr lang="en-IN"/>
        </a:p>
      </dgm:t>
    </dgm:pt>
    <dgm:pt modelId="{086BA8CB-D5E2-4549-AA88-A4390F0D1393}">
      <dgm:prSet phldrT="[Text]" phldr="1"/>
      <dgm:spPr/>
      <dgm:t>
        <a:bodyPr/>
        <a:lstStyle/>
        <a:p>
          <a:endParaRPr lang="en-IN"/>
        </a:p>
      </dgm:t>
    </dgm:pt>
    <dgm:pt modelId="{1D018599-6414-4810-8C99-4954CE915838}" type="parTrans" cxnId="{B0F21883-7FE5-4113-A6C7-FDA2CF7B543C}">
      <dgm:prSet/>
      <dgm:spPr/>
      <dgm:t>
        <a:bodyPr/>
        <a:lstStyle/>
        <a:p>
          <a:endParaRPr lang="en-IN"/>
        </a:p>
      </dgm:t>
    </dgm:pt>
    <dgm:pt modelId="{23B8FCB9-9D2E-4CC0-B165-E7881142FF81}" type="sibTrans" cxnId="{B0F21883-7FE5-4113-A6C7-FDA2CF7B543C}">
      <dgm:prSet/>
      <dgm:spPr/>
      <dgm:t>
        <a:bodyPr/>
        <a:lstStyle/>
        <a:p>
          <a:endParaRPr lang="en-IN"/>
        </a:p>
      </dgm:t>
    </dgm:pt>
    <dgm:pt modelId="{E08F59BF-08D9-42DD-9186-454A5616F77F}" type="pres">
      <dgm:prSet presAssocID="{BDC11E43-8E50-4F7A-AB1C-97E12FF69F7D}" presName="Name0" presStyleCnt="0">
        <dgm:presLayoutVars>
          <dgm:chMax/>
          <dgm:chPref/>
          <dgm:dir/>
          <dgm:animLvl val="lvl"/>
        </dgm:presLayoutVars>
      </dgm:prSet>
      <dgm:spPr/>
    </dgm:pt>
    <dgm:pt modelId="{8D79464D-1502-4C39-B7E6-B4DF7691231F}" type="pres">
      <dgm:prSet presAssocID="{560A4C6C-58AC-4354-A4D4-A6459EE56EFF}" presName="composite" presStyleCnt="0"/>
      <dgm:spPr/>
    </dgm:pt>
    <dgm:pt modelId="{D3427E41-BB66-4B56-BB53-583FEE7226FE}" type="pres">
      <dgm:prSet presAssocID="{560A4C6C-58AC-4354-A4D4-A6459EE56EFF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0CE9F5EB-F39A-442E-A9EA-5C277B72FCB0}" type="pres">
      <dgm:prSet presAssocID="{560A4C6C-58AC-4354-A4D4-A6459EE56EFF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E0662753-3D5D-43CD-9779-1A6FAD140215}" type="pres">
      <dgm:prSet presAssocID="{560A4C6C-58AC-4354-A4D4-A6459EE56EFF}" presName="BalanceSpacing" presStyleCnt="0"/>
      <dgm:spPr/>
    </dgm:pt>
    <dgm:pt modelId="{4F761D24-FC64-40DB-A8FD-36DCBD705087}" type="pres">
      <dgm:prSet presAssocID="{560A4C6C-58AC-4354-A4D4-A6459EE56EFF}" presName="BalanceSpacing1" presStyleCnt="0"/>
      <dgm:spPr/>
    </dgm:pt>
    <dgm:pt modelId="{43FBEBAC-01CE-4782-9780-39C5D8AD27E4}" type="pres">
      <dgm:prSet presAssocID="{E0865001-7412-4820-97BB-0A1EF9F4BE29}" presName="Accent1Text" presStyleLbl="node1" presStyleIdx="1" presStyleCnt="6"/>
      <dgm:spPr/>
    </dgm:pt>
    <dgm:pt modelId="{8A45C701-9B9F-4676-A270-C26BCED5AC50}" type="pres">
      <dgm:prSet presAssocID="{E0865001-7412-4820-97BB-0A1EF9F4BE29}" presName="spaceBetweenRectangles" presStyleCnt="0"/>
      <dgm:spPr/>
    </dgm:pt>
    <dgm:pt modelId="{72DE4B0F-7051-469C-B506-9DDEDF6BB030}" type="pres">
      <dgm:prSet presAssocID="{A1C3AE76-1035-4AB6-BA9E-85719E14D66D}" presName="composite" presStyleCnt="0"/>
      <dgm:spPr/>
    </dgm:pt>
    <dgm:pt modelId="{9656F1BB-E7FE-4A3E-9DC4-99B72F70F8DD}" type="pres">
      <dgm:prSet presAssocID="{A1C3AE76-1035-4AB6-BA9E-85719E14D66D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0DD339D3-2B15-40A4-9D42-5B1B89625CB9}" type="pres">
      <dgm:prSet presAssocID="{A1C3AE76-1035-4AB6-BA9E-85719E14D66D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8B14953A-40F5-4D71-B415-AE2824EC63DA}" type="pres">
      <dgm:prSet presAssocID="{A1C3AE76-1035-4AB6-BA9E-85719E14D66D}" presName="BalanceSpacing" presStyleCnt="0"/>
      <dgm:spPr/>
    </dgm:pt>
    <dgm:pt modelId="{F9297F65-3572-49D5-A426-4AEB2977B1D2}" type="pres">
      <dgm:prSet presAssocID="{A1C3AE76-1035-4AB6-BA9E-85719E14D66D}" presName="BalanceSpacing1" presStyleCnt="0"/>
      <dgm:spPr/>
    </dgm:pt>
    <dgm:pt modelId="{78680469-76FB-49AC-B719-E06B2974D68C}" type="pres">
      <dgm:prSet presAssocID="{76B66E6D-59B3-4C88-B5F4-629BB6B6E1A5}" presName="Accent1Text" presStyleLbl="node1" presStyleIdx="3" presStyleCnt="6"/>
      <dgm:spPr/>
    </dgm:pt>
    <dgm:pt modelId="{BF3625E1-5B8B-4022-A4A4-16A1917A8696}" type="pres">
      <dgm:prSet presAssocID="{76B66E6D-59B3-4C88-B5F4-629BB6B6E1A5}" presName="spaceBetweenRectangles" presStyleCnt="0"/>
      <dgm:spPr/>
    </dgm:pt>
    <dgm:pt modelId="{52CBEFD6-944C-4C29-881D-6B93A0B6E0D3}" type="pres">
      <dgm:prSet presAssocID="{02716A8D-D1EF-4279-9DF9-5B0EC44AB16D}" presName="composite" presStyleCnt="0"/>
      <dgm:spPr/>
    </dgm:pt>
    <dgm:pt modelId="{7E675A58-2050-451E-8727-9471987AF611}" type="pres">
      <dgm:prSet presAssocID="{02716A8D-D1EF-4279-9DF9-5B0EC44AB16D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956379C4-709D-4700-AED6-B933C4935025}" type="pres">
      <dgm:prSet presAssocID="{02716A8D-D1EF-4279-9DF9-5B0EC44AB16D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18667F00-5E66-407D-B045-A4F614F00EED}" type="pres">
      <dgm:prSet presAssocID="{02716A8D-D1EF-4279-9DF9-5B0EC44AB16D}" presName="BalanceSpacing" presStyleCnt="0"/>
      <dgm:spPr/>
    </dgm:pt>
    <dgm:pt modelId="{C57B5ADB-540D-4E2D-B46E-89E89256F133}" type="pres">
      <dgm:prSet presAssocID="{02716A8D-D1EF-4279-9DF9-5B0EC44AB16D}" presName="BalanceSpacing1" presStyleCnt="0"/>
      <dgm:spPr/>
    </dgm:pt>
    <dgm:pt modelId="{68E2687C-7F09-4D76-B5C9-5DBF7D940A23}" type="pres">
      <dgm:prSet presAssocID="{B32F45DB-687D-45F2-8C7B-02D22DBC1C67}" presName="Accent1Text" presStyleLbl="node1" presStyleIdx="5" presStyleCnt="6"/>
      <dgm:spPr/>
    </dgm:pt>
  </dgm:ptLst>
  <dgm:cxnLst>
    <dgm:cxn modelId="{69EA1D14-C35C-4328-BC1A-0C09D791B0AE}" type="presOf" srcId="{E0865001-7412-4820-97BB-0A1EF9F4BE29}" destId="{43FBEBAC-01CE-4782-9780-39C5D8AD27E4}" srcOrd="0" destOrd="0" presId="urn:microsoft.com/office/officeart/2008/layout/AlternatingHexagons"/>
    <dgm:cxn modelId="{27F6431C-B8EB-4617-8A71-EEA81AC551FD}" type="presOf" srcId="{A1C3AE76-1035-4AB6-BA9E-85719E14D66D}" destId="{9656F1BB-E7FE-4A3E-9DC4-99B72F70F8DD}" srcOrd="0" destOrd="0" presId="urn:microsoft.com/office/officeart/2008/layout/AlternatingHexagons"/>
    <dgm:cxn modelId="{D95CDE27-48BF-4EAB-86E4-A9E595D0539F}" srcId="{560A4C6C-58AC-4354-A4D4-A6459EE56EFF}" destId="{B4E184B9-F8BB-4AB3-B536-F2414993AB23}" srcOrd="0" destOrd="0" parTransId="{9F751085-A340-451E-BE4A-6C436110A0AD}" sibTransId="{AF3AF83B-7386-4705-AEB3-8767C2EDC754}"/>
    <dgm:cxn modelId="{C277B52E-B313-492C-AB6B-D67AF7D15130}" type="presOf" srcId="{76B66E6D-59B3-4C88-B5F4-629BB6B6E1A5}" destId="{78680469-76FB-49AC-B719-E06B2974D68C}" srcOrd="0" destOrd="0" presId="urn:microsoft.com/office/officeart/2008/layout/AlternatingHexagons"/>
    <dgm:cxn modelId="{831C2339-8EDD-4833-91F2-724A2E151858}" type="presOf" srcId="{B32F45DB-687D-45F2-8C7B-02D22DBC1C67}" destId="{68E2687C-7F09-4D76-B5C9-5DBF7D940A23}" srcOrd="0" destOrd="0" presId="urn:microsoft.com/office/officeart/2008/layout/AlternatingHexagons"/>
    <dgm:cxn modelId="{C8CFC13D-A919-4E1F-B772-50CA4AB25FA7}" type="presOf" srcId="{F2F73971-5291-4758-87F6-2A3178767114}" destId="{0DD339D3-2B15-40A4-9D42-5B1B89625CB9}" srcOrd="0" destOrd="0" presId="urn:microsoft.com/office/officeart/2008/layout/AlternatingHexagons"/>
    <dgm:cxn modelId="{63AFC248-208F-4B94-9E9D-4BB41BB0B668}" type="presOf" srcId="{086BA8CB-D5E2-4549-AA88-A4390F0D1393}" destId="{956379C4-709D-4700-AED6-B933C4935025}" srcOrd="0" destOrd="0" presId="urn:microsoft.com/office/officeart/2008/layout/AlternatingHexagons"/>
    <dgm:cxn modelId="{DE55E775-3E96-47CA-A565-EEF619C03C20}" type="presOf" srcId="{B4E184B9-F8BB-4AB3-B536-F2414993AB23}" destId="{0CE9F5EB-F39A-442E-A9EA-5C277B72FCB0}" srcOrd="0" destOrd="0" presId="urn:microsoft.com/office/officeart/2008/layout/AlternatingHexagons"/>
    <dgm:cxn modelId="{F618E878-1F43-493A-AA5D-03B9DAE64B73}" srcId="{BDC11E43-8E50-4F7A-AB1C-97E12FF69F7D}" destId="{02716A8D-D1EF-4279-9DF9-5B0EC44AB16D}" srcOrd="2" destOrd="0" parTransId="{639FC701-64CC-4811-AFD4-747FB11D2DA4}" sibTransId="{B32F45DB-687D-45F2-8C7B-02D22DBC1C67}"/>
    <dgm:cxn modelId="{B0F21883-7FE5-4113-A6C7-FDA2CF7B543C}" srcId="{02716A8D-D1EF-4279-9DF9-5B0EC44AB16D}" destId="{086BA8CB-D5E2-4549-AA88-A4390F0D1393}" srcOrd="0" destOrd="0" parTransId="{1D018599-6414-4810-8C99-4954CE915838}" sibTransId="{23B8FCB9-9D2E-4CC0-B165-E7881142FF81}"/>
    <dgm:cxn modelId="{9118BF98-CCF9-4D19-8719-02B3ABF2A4DE}" srcId="{BDC11E43-8E50-4F7A-AB1C-97E12FF69F7D}" destId="{A1C3AE76-1035-4AB6-BA9E-85719E14D66D}" srcOrd="1" destOrd="0" parTransId="{A9C7B58E-1D9A-4288-BDCE-5B0CEBBEFC99}" sibTransId="{76B66E6D-59B3-4C88-B5F4-629BB6B6E1A5}"/>
    <dgm:cxn modelId="{D294DDA2-DCE9-41D8-843C-B343C5347C83}" srcId="{BDC11E43-8E50-4F7A-AB1C-97E12FF69F7D}" destId="{560A4C6C-58AC-4354-A4D4-A6459EE56EFF}" srcOrd="0" destOrd="0" parTransId="{66CF33EE-7B2B-4E9F-9C03-5AC6CF338D5C}" sibTransId="{E0865001-7412-4820-97BB-0A1EF9F4BE29}"/>
    <dgm:cxn modelId="{F43E44BC-66DD-409D-B121-8560BD641DF8}" type="presOf" srcId="{BDC11E43-8E50-4F7A-AB1C-97E12FF69F7D}" destId="{E08F59BF-08D9-42DD-9186-454A5616F77F}" srcOrd="0" destOrd="0" presId="urn:microsoft.com/office/officeart/2008/layout/AlternatingHexagons"/>
    <dgm:cxn modelId="{50F947C9-FC51-48D7-9E74-E120BFE5BCEA}" srcId="{A1C3AE76-1035-4AB6-BA9E-85719E14D66D}" destId="{F2F73971-5291-4758-87F6-2A3178767114}" srcOrd="0" destOrd="0" parTransId="{C4D9D803-4A2D-4A22-8C89-CFFED5F356C3}" sibTransId="{FE5A6AE2-E706-4E0A-9AFA-6B09B2D4FBB6}"/>
    <dgm:cxn modelId="{C3F4A5FA-8F40-43DD-9753-79B991836E42}" type="presOf" srcId="{02716A8D-D1EF-4279-9DF9-5B0EC44AB16D}" destId="{7E675A58-2050-451E-8727-9471987AF611}" srcOrd="0" destOrd="0" presId="urn:microsoft.com/office/officeart/2008/layout/AlternatingHexagons"/>
    <dgm:cxn modelId="{29A0C2FD-AC0A-4569-B8E0-9E9CA56B4A76}" type="presOf" srcId="{560A4C6C-58AC-4354-A4D4-A6459EE56EFF}" destId="{D3427E41-BB66-4B56-BB53-583FEE7226FE}" srcOrd="0" destOrd="0" presId="urn:microsoft.com/office/officeart/2008/layout/AlternatingHexagons"/>
    <dgm:cxn modelId="{907A171C-1239-44EF-A3AE-645D34477A51}" type="presParOf" srcId="{E08F59BF-08D9-42DD-9186-454A5616F77F}" destId="{8D79464D-1502-4C39-B7E6-B4DF7691231F}" srcOrd="0" destOrd="0" presId="urn:microsoft.com/office/officeart/2008/layout/AlternatingHexagons"/>
    <dgm:cxn modelId="{216A63D4-029E-4A5A-B5F9-3B240A9A3103}" type="presParOf" srcId="{8D79464D-1502-4C39-B7E6-B4DF7691231F}" destId="{D3427E41-BB66-4B56-BB53-583FEE7226FE}" srcOrd="0" destOrd="0" presId="urn:microsoft.com/office/officeart/2008/layout/AlternatingHexagons"/>
    <dgm:cxn modelId="{1D66A659-D536-45E0-9BFA-EA37E6FDE037}" type="presParOf" srcId="{8D79464D-1502-4C39-B7E6-B4DF7691231F}" destId="{0CE9F5EB-F39A-442E-A9EA-5C277B72FCB0}" srcOrd="1" destOrd="0" presId="urn:microsoft.com/office/officeart/2008/layout/AlternatingHexagons"/>
    <dgm:cxn modelId="{FF367C1F-C8F6-4A8D-B5F6-7315D92219C6}" type="presParOf" srcId="{8D79464D-1502-4C39-B7E6-B4DF7691231F}" destId="{E0662753-3D5D-43CD-9779-1A6FAD140215}" srcOrd="2" destOrd="0" presId="urn:microsoft.com/office/officeart/2008/layout/AlternatingHexagons"/>
    <dgm:cxn modelId="{435AA74D-BAA5-4D1D-A43C-6E58AE32DBE9}" type="presParOf" srcId="{8D79464D-1502-4C39-B7E6-B4DF7691231F}" destId="{4F761D24-FC64-40DB-A8FD-36DCBD705087}" srcOrd="3" destOrd="0" presId="urn:microsoft.com/office/officeart/2008/layout/AlternatingHexagons"/>
    <dgm:cxn modelId="{E911BA65-40A1-4BCB-A314-20F6ADB61BC5}" type="presParOf" srcId="{8D79464D-1502-4C39-B7E6-B4DF7691231F}" destId="{43FBEBAC-01CE-4782-9780-39C5D8AD27E4}" srcOrd="4" destOrd="0" presId="urn:microsoft.com/office/officeart/2008/layout/AlternatingHexagons"/>
    <dgm:cxn modelId="{477A0196-C2E3-437F-8511-AEED15B334FA}" type="presParOf" srcId="{E08F59BF-08D9-42DD-9186-454A5616F77F}" destId="{8A45C701-9B9F-4676-A270-C26BCED5AC50}" srcOrd="1" destOrd="0" presId="urn:microsoft.com/office/officeart/2008/layout/AlternatingHexagons"/>
    <dgm:cxn modelId="{50CD7B28-4A76-413C-907F-E53CDECE9C24}" type="presParOf" srcId="{E08F59BF-08D9-42DD-9186-454A5616F77F}" destId="{72DE4B0F-7051-469C-B506-9DDEDF6BB030}" srcOrd="2" destOrd="0" presId="urn:microsoft.com/office/officeart/2008/layout/AlternatingHexagons"/>
    <dgm:cxn modelId="{0CD53097-9309-4CDD-A911-3580C496097E}" type="presParOf" srcId="{72DE4B0F-7051-469C-B506-9DDEDF6BB030}" destId="{9656F1BB-E7FE-4A3E-9DC4-99B72F70F8DD}" srcOrd="0" destOrd="0" presId="urn:microsoft.com/office/officeart/2008/layout/AlternatingHexagons"/>
    <dgm:cxn modelId="{9E359FC7-AB0B-41D8-9A11-E2A38BBD58DF}" type="presParOf" srcId="{72DE4B0F-7051-469C-B506-9DDEDF6BB030}" destId="{0DD339D3-2B15-40A4-9D42-5B1B89625CB9}" srcOrd="1" destOrd="0" presId="urn:microsoft.com/office/officeart/2008/layout/AlternatingHexagons"/>
    <dgm:cxn modelId="{D82365BE-F25A-4037-805E-B2A8D1321BA7}" type="presParOf" srcId="{72DE4B0F-7051-469C-B506-9DDEDF6BB030}" destId="{8B14953A-40F5-4D71-B415-AE2824EC63DA}" srcOrd="2" destOrd="0" presId="urn:microsoft.com/office/officeart/2008/layout/AlternatingHexagons"/>
    <dgm:cxn modelId="{81AF44C8-99A7-4DF1-9B4F-B58F4D15C8F2}" type="presParOf" srcId="{72DE4B0F-7051-469C-B506-9DDEDF6BB030}" destId="{F9297F65-3572-49D5-A426-4AEB2977B1D2}" srcOrd="3" destOrd="0" presId="urn:microsoft.com/office/officeart/2008/layout/AlternatingHexagons"/>
    <dgm:cxn modelId="{F43BE4A0-8205-4BD5-9176-DA68902056DF}" type="presParOf" srcId="{72DE4B0F-7051-469C-B506-9DDEDF6BB030}" destId="{78680469-76FB-49AC-B719-E06B2974D68C}" srcOrd="4" destOrd="0" presId="urn:microsoft.com/office/officeart/2008/layout/AlternatingHexagons"/>
    <dgm:cxn modelId="{4593E3A3-9CB4-42A6-BC83-231C92D6B010}" type="presParOf" srcId="{E08F59BF-08D9-42DD-9186-454A5616F77F}" destId="{BF3625E1-5B8B-4022-A4A4-16A1917A8696}" srcOrd="3" destOrd="0" presId="urn:microsoft.com/office/officeart/2008/layout/AlternatingHexagons"/>
    <dgm:cxn modelId="{EB8D63C1-674F-4902-86A1-1D4569D696A2}" type="presParOf" srcId="{E08F59BF-08D9-42DD-9186-454A5616F77F}" destId="{52CBEFD6-944C-4C29-881D-6B93A0B6E0D3}" srcOrd="4" destOrd="0" presId="urn:microsoft.com/office/officeart/2008/layout/AlternatingHexagons"/>
    <dgm:cxn modelId="{3E387B23-50CE-4ECB-BB34-8E326E12035C}" type="presParOf" srcId="{52CBEFD6-944C-4C29-881D-6B93A0B6E0D3}" destId="{7E675A58-2050-451E-8727-9471987AF611}" srcOrd="0" destOrd="0" presId="urn:microsoft.com/office/officeart/2008/layout/AlternatingHexagons"/>
    <dgm:cxn modelId="{331D1B43-F348-41A6-80FF-6830C6B56717}" type="presParOf" srcId="{52CBEFD6-944C-4C29-881D-6B93A0B6E0D3}" destId="{956379C4-709D-4700-AED6-B933C4935025}" srcOrd="1" destOrd="0" presId="urn:microsoft.com/office/officeart/2008/layout/AlternatingHexagons"/>
    <dgm:cxn modelId="{51A2B065-4E11-41FE-9847-19CC4C13D4EB}" type="presParOf" srcId="{52CBEFD6-944C-4C29-881D-6B93A0B6E0D3}" destId="{18667F00-5E66-407D-B045-A4F614F00EED}" srcOrd="2" destOrd="0" presId="urn:microsoft.com/office/officeart/2008/layout/AlternatingHexagons"/>
    <dgm:cxn modelId="{611B2D7C-497F-4731-9851-86FD378C8C62}" type="presParOf" srcId="{52CBEFD6-944C-4C29-881D-6B93A0B6E0D3}" destId="{C57B5ADB-540D-4E2D-B46E-89E89256F133}" srcOrd="3" destOrd="0" presId="urn:microsoft.com/office/officeart/2008/layout/AlternatingHexagons"/>
    <dgm:cxn modelId="{F65B5504-476B-4EB5-A4FA-AE31EA97FD70}" type="presParOf" srcId="{52CBEFD6-944C-4C29-881D-6B93A0B6E0D3}" destId="{68E2687C-7F09-4D76-B5C9-5DBF7D940A23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962791-BB19-4619-9A2B-73A1E5B15F97}">
      <dsp:nvSpPr>
        <dsp:cNvPr id="0" name=""/>
        <dsp:cNvSpPr/>
      </dsp:nvSpPr>
      <dsp:spPr>
        <a:xfrm>
          <a:off x="3243197" y="784453"/>
          <a:ext cx="5578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6027" y="45720"/>
              </a:lnTo>
              <a:lnTo>
                <a:pt x="296027" y="55050"/>
              </a:lnTo>
              <a:lnTo>
                <a:pt x="557855" y="5505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507411" y="827002"/>
        <a:ext cx="29426" cy="6341"/>
      </dsp:txXfrm>
    </dsp:sp>
    <dsp:sp modelId="{DA69CA60-4EA7-4427-A43D-A002D1E45625}">
      <dsp:nvSpPr>
        <dsp:cNvPr id="0" name=""/>
        <dsp:cNvSpPr/>
      </dsp:nvSpPr>
      <dsp:spPr>
        <a:xfrm>
          <a:off x="487732" y="2994"/>
          <a:ext cx="2757264" cy="16543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08" tIns="141820" rIns="135108" bIns="14182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Frontend</a:t>
          </a:r>
          <a:endParaRPr lang="en-IN" sz="31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/>
            <a:t>ReactUI</a:t>
          </a:r>
          <a:endParaRPr lang="en-IN" sz="2400" kern="1200" dirty="0"/>
        </a:p>
      </dsp:txBody>
      <dsp:txXfrm>
        <a:off x="487732" y="2994"/>
        <a:ext cx="2757264" cy="1654358"/>
      </dsp:txXfrm>
    </dsp:sp>
    <dsp:sp modelId="{AD2C73CB-4B53-4296-BD2E-A4F4E87FF7E3}">
      <dsp:nvSpPr>
        <dsp:cNvPr id="0" name=""/>
        <dsp:cNvSpPr/>
      </dsp:nvSpPr>
      <dsp:spPr>
        <a:xfrm>
          <a:off x="6588916" y="784453"/>
          <a:ext cx="6492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5050"/>
              </a:moveTo>
              <a:lnTo>
                <a:pt x="341743" y="55050"/>
              </a:lnTo>
              <a:lnTo>
                <a:pt x="341743" y="45720"/>
              </a:lnTo>
              <a:lnTo>
                <a:pt x="649286" y="45720"/>
              </a:lnTo>
            </a:path>
          </a:pathLst>
        </a:custGeom>
        <a:noFill/>
        <a:ln w="1270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896561" y="827002"/>
        <a:ext cx="33997" cy="6341"/>
      </dsp:txXfrm>
    </dsp:sp>
    <dsp:sp modelId="{1437BAF8-7E09-4579-9F3F-943CD8ACC643}">
      <dsp:nvSpPr>
        <dsp:cNvPr id="0" name=""/>
        <dsp:cNvSpPr/>
      </dsp:nvSpPr>
      <dsp:spPr>
        <a:xfrm>
          <a:off x="3833452" y="12324"/>
          <a:ext cx="2757264" cy="1654358"/>
        </a:xfrm>
        <a:prstGeom prst="rect">
          <a:avLst/>
        </a:prstGeom>
        <a:solidFill>
          <a:srgbClr val="E0A61D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08" tIns="141820" rIns="135108" bIns="14182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Backend </a:t>
          </a:r>
          <a:endParaRPr lang="en-IN" sz="31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N8n webhook</a:t>
          </a:r>
          <a:endParaRPr lang="en-IN" sz="2400" kern="1200" dirty="0"/>
        </a:p>
      </dsp:txBody>
      <dsp:txXfrm>
        <a:off x="3833452" y="12324"/>
        <a:ext cx="2757264" cy="1654358"/>
      </dsp:txXfrm>
    </dsp:sp>
    <dsp:sp modelId="{A23E8CEF-3A71-492E-A51D-2E75469F8209}">
      <dsp:nvSpPr>
        <dsp:cNvPr id="0" name=""/>
        <dsp:cNvSpPr/>
      </dsp:nvSpPr>
      <dsp:spPr>
        <a:xfrm>
          <a:off x="3405911" y="1655552"/>
          <a:ext cx="5243324" cy="547736"/>
        </a:xfrm>
        <a:custGeom>
          <a:avLst/>
          <a:gdLst/>
          <a:ahLst/>
          <a:cxnLst/>
          <a:rect l="0" t="0" r="0" b="0"/>
          <a:pathLst>
            <a:path>
              <a:moveTo>
                <a:pt x="5243324" y="0"/>
              </a:moveTo>
              <a:lnTo>
                <a:pt x="5243324" y="290968"/>
              </a:lnTo>
              <a:lnTo>
                <a:pt x="0" y="290968"/>
              </a:lnTo>
              <a:lnTo>
                <a:pt x="0" y="547736"/>
              </a:lnTo>
            </a:path>
          </a:pathLst>
        </a:custGeom>
        <a:noFill/>
        <a:ln w="1270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895694" y="1926249"/>
        <a:ext cx="263756" cy="6341"/>
      </dsp:txXfrm>
    </dsp:sp>
    <dsp:sp modelId="{01993737-F1A7-4330-8B86-A4276BADA294}">
      <dsp:nvSpPr>
        <dsp:cNvPr id="0" name=""/>
        <dsp:cNvSpPr/>
      </dsp:nvSpPr>
      <dsp:spPr>
        <a:xfrm>
          <a:off x="7270602" y="2994"/>
          <a:ext cx="2757264" cy="1654358"/>
        </a:xfrm>
        <a:prstGeom prst="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08" tIns="141820" rIns="135108" bIns="14182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LLM</a:t>
          </a:r>
          <a:endParaRPr lang="en-IN" sz="31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Gemini API</a:t>
          </a:r>
          <a:endParaRPr lang="en-IN" sz="2400" kern="1200" dirty="0"/>
        </a:p>
      </dsp:txBody>
      <dsp:txXfrm>
        <a:off x="7270602" y="2994"/>
        <a:ext cx="2757264" cy="1654358"/>
      </dsp:txXfrm>
    </dsp:sp>
    <dsp:sp modelId="{5E48F94D-4FC1-4C24-8C76-6CD02CEC0A9E}">
      <dsp:nvSpPr>
        <dsp:cNvPr id="0" name=""/>
        <dsp:cNvSpPr/>
      </dsp:nvSpPr>
      <dsp:spPr>
        <a:xfrm>
          <a:off x="4782743" y="3017148"/>
          <a:ext cx="9581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58127" y="45720"/>
              </a:lnTo>
            </a:path>
          </a:pathLst>
        </a:custGeom>
        <a:noFill/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237088" y="3059697"/>
        <a:ext cx="49436" cy="6341"/>
      </dsp:txXfrm>
    </dsp:sp>
    <dsp:sp modelId="{A5E83872-5068-4290-9367-6DB7E271DA7D}">
      <dsp:nvSpPr>
        <dsp:cNvPr id="0" name=""/>
        <dsp:cNvSpPr/>
      </dsp:nvSpPr>
      <dsp:spPr>
        <a:xfrm>
          <a:off x="2027278" y="2235688"/>
          <a:ext cx="2757264" cy="1654358"/>
        </a:xfrm>
        <a:prstGeom prst="rect">
          <a:avLst/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08" tIns="141820" rIns="135108" bIns="14182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Tools</a:t>
          </a:r>
          <a:endParaRPr lang="en-IN" sz="31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Gemini</a:t>
          </a:r>
          <a:endParaRPr lang="en-IN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/>
            <a:t>Supabase</a:t>
          </a:r>
          <a:endParaRPr lang="en-IN" sz="2400" kern="1200" dirty="0"/>
        </a:p>
      </dsp:txBody>
      <dsp:txXfrm>
        <a:off x="2027278" y="2235688"/>
        <a:ext cx="2757264" cy="1654358"/>
      </dsp:txXfrm>
    </dsp:sp>
    <dsp:sp modelId="{14095838-C41D-4FCE-9E54-73A70C40DDCB}">
      <dsp:nvSpPr>
        <dsp:cNvPr id="0" name=""/>
        <dsp:cNvSpPr/>
      </dsp:nvSpPr>
      <dsp:spPr>
        <a:xfrm>
          <a:off x="5773270" y="2235688"/>
          <a:ext cx="2757264" cy="1654358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08" tIns="141820" rIns="135108" bIns="14182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Response</a:t>
          </a:r>
          <a:endParaRPr lang="en-IN" sz="3100" kern="1200" dirty="0"/>
        </a:p>
      </dsp:txBody>
      <dsp:txXfrm>
        <a:off x="5773270" y="2235688"/>
        <a:ext cx="2757264" cy="16543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8C7615-DD57-4D38-9062-340C99105223}">
      <dsp:nvSpPr>
        <dsp:cNvPr id="0" name=""/>
        <dsp:cNvSpPr/>
      </dsp:nvSpPr>
      <dsp:spPr>
        <a:xfrm>
          <a:off x="2747301" y="2368522"/>
          <a:ext cx="467223" cy="10045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3611" y="0"/>
              </a:lnTo>
              <a:lnTo>
                <a:pt x="233611" y="1004530"/>
              </a:lnTo>
              <a:lnTo>
                <a:pt x="467223" y="100453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84447B-2A09-4E44-9308-0051D46782C1}">
      <dsp:nvSpPr>
        <dsp:cNvPr id="0" name=""/>
        <dsp:cNvSpPr/>
      </dsp:nvSpPr>
      <dsp:spPr>
        <a:xfrm>
          <a:off x="2747301" y="2322802"/>
          <a:ext cx="4672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7223" y="4572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678831-EDBF-4955-935C-8F56DBC3C641}">
      <dsp:nvSpPr>
        <dsp:cNvPr id="0" name=""/>
        <dsp:cNvSpPr/>
      </dsp:nvSpPr>
      <dsp:spPr>
        <a:xfrm>
          <a:off x="2747301" y="1363992"/>
          <a:ext cx="467223" cy="1004530"/>
        </a:xfrm>
        <a:custGeom>
          <a:avLst/>
          <a:gdLst/>
          <a:ahLst/>
          <a:cxnLst/>
          <a:rect l="0" t="0" r="0" b="0"/>
          <a:pathLst>
            <a:path>
              <a:moveTo>
                <a:pt x="0" y="1004530"/>
              </a:moveTo>
              <a:lnTo>
                <a:pt x="233611" y="1004530"/>
              </a:lnTo>
              <a:lnTo>
                <a:pt x="233611" y="0"/>
              </a:lnTo>
              <a:lnTo>
                <a:pt x="467223" y="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3E288D-D188-40EF-B402-32DB6C5ECF17}">
      <dsp:nvSpPr>
        <dsp:cNvPr id="0" name=""/>
        <dsp:cNvSpPr/>
      </dsp:nvSpPr>
      <dsp:spPr>
        <a:xfrm>
          <a:off x="411185" y="3205"/>
          <a:ext cx="2336116" cy="712515"/>
        </a:xfrm>
        <a:prstGeom prst="rect">
          <a:avLst/>
        </a:prstGeom>
        <a:solidFill>
          <a:srgbClr val="E0A61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User sends query via React UI</a:t>
          </a:r>
          <a:endParaRPr lang="en-IN" sz="1600" kern="1200" dirty="0"/>
        </a:p>
      </dsp:txBody>
      <dsp:txXfrm>
        <a:off x="411185" y="3205"/>
        <a:ext cx="2336116" cy="712515"/>
      </dsp:txXfrm>
    </dsp:sp>
    <dsp:sp modelId="{04E77BE4-7D8F-4EE4-B822-C97D7F5052CD}">
      <dsp:nvSpPr>
        <dsp:cNvPr id="0" name=""/>
        <dsp:cNvSpPr/>
      </dsp:nvSpPr>
      <dsp:spPr>
        <a:xfrm>
          <a:off x="411185" y="1007735"/>
          <a:ext cx="2336116" cy="712515"/>
        </a:xfrm>
        <a:prstGeom prst="rect">
          <a:avLst/>
        </a:prstGeom>
        <a:solidFill>
          <a:srgbClr val="E0A61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N8n webhook receives the input</a:t>
          </a:r>
          <a:endParaRPr lang="en-IN" sz="1600" kern="1200" dirty="0"/>
        </a:p>
      </dsp:txBody>
      <dsp:txXfrm>
        <a:off x="411185" y="1007735"/>
        <a:ext cx="2336116" cy="712515"/>
      </dsp:txXfrm>
    </dsp:sp>
    <dsp:sp modelId="{65ED37AE-FC86-4387-81FC-C1AFD52F7B17}">
      <dsp:nvSpPr>
        <dsp:cNvPr id="0" name=""/>
        <dsp:cNvSpPr/>
      </dsp:nvSpPr>
      <dsp:spPr>
        <a:xfrm>
          <a:off x="411185" y="2012265"/>
          <a:ext cx="2336116" cy="712515"/>
        </a:xfrm>
        <a:prstGeom prst="rect">
          <a:avLst/>
        </a:prstGeom>
        <a:solidFill>
          <a:srgbClr val="E0A61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AI Agent </a:t>
          </a:r>
          <a:endParaRPr lang="en-IN" sz="1600" kern="1200" dirty="0"/>
        </a:p>
      </dsp:txBody>
      <dsp:txXfrm>
        <a:off x="411185" y="2012265"/>
        <a:ext cx="2336116" cy="712515"/>
      </dsp:txXfrm>
    </dsp:sp>
    <dsp:sp modelId="{1A874148-C4CC-4A98-89E0-9FF12B1FE871}">
      <dsp:nvSpPr>
        <dsp:cNvPr id="0" name=""/>
        <dsp:cNvSpPr/>
      </dsp:nvSpPr>
      <dsp:spPr>
        <a:xfrm>
          <a:off x="3214525" y="1007735"/>
          <a:ext cx="2336116" cy="71251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Calls </a:t>
          </a:r>
          <a:r>
            <a:rPr lang="en-US" sz="1600" kern="1200" dirty="0" err="1"/>
            <a:t>Supabase</a:t>
          </a:r>
          <a:r>
            <a:rPr lang="en-US" sz="1600" kern="1200" dirty="0"/>
            <a:t> for vector search using RAG</a:t>
          </a:r>
          <a:endParaRPr lang="en-IN" sz="1600" kern="1200" dirty="0"/>
        </a:p>
      </dsp:txBody>
      <dsp:txXfrm>
        <a:off x="3214525" y="1007735"/>
        <a:ext cx="2336116" cy="712515"/>
      </dsp:txXfrm>
    </dsp:sp>
    <dsp:sp modelId="{600D06E4-AA0B-4EBE-A450-CF2AA8414845}">
      <dsp:nvSpPr>
        <dsp:cNvPr id="0" name=""/>
        <dsp:cNvSpPr/>
      </dsp:nvSpPr>
      <dsp:spPr>
        <a:xfrm>
          <a:off x="3214525" y="2012265"/>
          <a:ext cx="2336116" cy="71251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Calls LLM for reasoning / query passing</a:t>
          </a:r>
          <a:endParaRPr lang="en-IN" sz="1600" kern="1200" dirty="0"/>
        </a:p>
      </dsp:txBody>
      <dsp:txXfrm>
        <a:off x="3214525" y="2012265"/>
        <a:ext cx="2336116" cy="712515"/>
      </dsp:txXfrm>
    </dsp:sp>
    <dsp:sp modelId="{22F34044-AE86-4DF7-9D78-46C58CC24DAD}">
      <dsp:nvSpPr>
        <dsp:cNvPr id="0" name=""/>
        <dsp:cNvSpPr/>
      </dsp:nvSpPr>
      <dsp:spPr>
        <a:xfrm>
          <a:off x="3214525" y="3016795"/>
          <a:ext cx="2336116" cy="71251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Integrates results and returns structured response</a:t>
          </a:r>
          <a:endParaRPr lang="en-IN" sz="1600" kern="1200" dirty="0"/>
        </a:p>
      </dsp:txBody>
      <dsp:txXfrm>
        <a:off x="3214525" y="3016795"/>
        <a:ext cx="2336116" cy="712515"/>
      </dsp:txXfrm>
    </dsp:sp>
    <dsp:sp modelId="{94FA0E2A-5F24-4EEB-B51F-275521A452B8}">
      <dsp:nvSpPr>
        <dsp:cNvPr id="0" name=""/>
        <dsp:cNvSpPr/>
      </dsp:nvSpPr>
      <dsp:spPr>
        <a:xfrm>
          <a:off x="411185" y="3016795"/>
          <a:ext cx="2336116" cy="712515"/>
        </a:xfrm>
        <a:prstGeom prst="rect">
          <a:avLst/>
        </a:prstGeom>
        <a:solidFill>
          <a:srgbClr val="E0A61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Webhook returns results in UI</a:t>
          </a:r>
          <a:endParaRPr lang="en-IN" sz="1600" kern="1200" dirty="0"/>
        </a:p>
      </dsp:txBody>
      <dsp:txXfrm>
        <a:off x="411185" y="3016795"/>
        <a:ext cx="2336116" cy="712515"/>
      </dsp:txXfrm>
    </dsp:sp>
    <dsp:sp modelId="{73716AA0-4C59-4704-95B7-938C46105A1F}">
      <dsp:nvSpPr>
        <dsp:cNvPr id="0" name=""/>
        <dsp:cNvSpPr/>
      </dsp:nvSpPr>
      <dsp:spPr>
        <a:xfrm>
          <a:off x="411185" y="4021325"/>
          <a:ext cx="2336116" cy="712515"/>
        </a:xfrm>
        <a:prstGeom prst="rect">
          <a:avLst/>
        </a:prstGeom>
        <a:solidFill>
          <a:srgbClr val="E0A61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Optional triggers: Email</a:t>
          </a:r>
          <a:endParaRPr lang="en-IN" sz="1600" kern="1200" dirty="0"/>
        </a:p>
      </dsp:txBody>
      <dsp:txXfrm>
        <a:off x="411185" y="4021325"/>
        <a:ext cx="2336116" cy="7125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E6E1CF-542F-4578-BA4D-584B72246C4D}">
      <dsp:nvSpPr>
        <dsp:cNvPr id="0" name=""/>
        <dsp:cNvSpPr/>
      </dsp:nvSpPr>
      <dsp:spPr>
        <a:xfrm>
          <a:off x="3735" y="680800"/>
          <a:ext cx="2022288" cy="283120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665" tIns="330200" rIns="157665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/>
            <a:t>Modular: Easily add new tools via n8n</a:t>
          </a:r>
          <a:endParaRPr lang="en-US" sz="1400" kern="1200" dirty="0"/>
        </a:p>
      </dsp:txBody>
      <dsp:txXfrm>
        <a:off x="3735" y="1756658"/>
        <a:ext cx="2022288" cy="1698722"/>
      </dsp:txXfrm>
    </dsp:sp>
    <dsp:sp modelId="{21235F1C-A6D8-4B4F-813D-9315797083EE}">
      <dsp:nvSpPr>
        <dsp:cNvPr id="0" name=""/>
        <dsp:cNvSpPr/>
      </dsp:nvSpPr>
      <dsp:spPr>
        <a:xfrm>
          <a:off x="590198" y="963920"/>
          <a:ext cx="849361" cy="84936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220" tIns="12700" rIns="66220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1</a:t>
          </a:r>
        </a:p>
      </dsp:txBody>
      <dsp:txXfrm>
        <a:off x="714584" y="1088306"/>
        <a:ext cx="600589" cy="600589"/>
      </dsp:txXfrm>
    </dsp:sp>
    <dsp:sp modelId="{60001DF2-283E-4D2A-8FC4-1298483F6FE4}">
      <dsp:nvSpPr>
        <dsp:cNvPr id="0" name=""/>
        <dsp:cNvSpPr/>
      </dsp:nvSpPr>
      <dsp:spPr>
        <a:xfrm>
          <a:off x="3735" y="3511932"/>
          <a:ext cx="2022288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812852-F837-4096-AEE5-B5C5AAD4A238}">
      <dsp:nvSpPr>
        <dsp:cNvPr id="0" name=""/>
        <dsp:cNvSpPr/>
      </dsp:nvSpPr>
      <dsp:spPr>
        <a:xfrm>
          <a:off x="2228252" y="680800"/>
          <a:ext cx="2022288" cy="283120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665" tIns="330200" rIns="157665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Quick Prototyping:</a:t>
          </a:r>
          <a:br>
            <a:rPr lang="en-US" sz="1400" kern="1200" dirty="0"/>
          </a:br>
          <a:r>
            <a:rPr lang="en-US" sz="1400" kern="1200" dirty="0"/>
            <a:t>Helps build the PoC easily</a:t>
          </a:r>
        </a:p>
      </dsp:txBody>
      <dsp:txXfrm>
        <a:off x="2228252" y="1756658"/>
        <a:ext cx="2022288" cy="1698722"/>
      </dsp:txXfrm>
    </dsp:sp>
    <dsp:sp modelId="{6574C92F-F167-4605-8418-C29B57FD9016}">
      <dsp:nvSpPr>
        <dsp:cNvPr id="0" name=""/>
        <dsp:cNvSpPr/>
      </dsp:nvSpPr>
      <dsp:spPr>
        <a:xfrm>
          <a:off x="2814716" y="963920"/>
          <a:ext cx="849361" cy="84936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220" tIns="12700" rIns="66220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2</a:t>
          </a:r>
        </a:p>
      </dsp:txBody>
      <dsp:txXfrm>
        <a:off x="2939102" y="1088306"/>
        <a:ext cx="600589" cy="600589"/>
      </dsp:txXfrm>
    </dsp:sp>
    <dsp:sp modelId="{7C3C5680-2678-4DB3-9596-CF1565BDD4F5}">
      <dsp:nvSpPr>
        <dsp:cNvPr id="0" name=""/>
        <dsp:cNvSpPr/>
      </dsp:nvSpPr>
      <dsp:spPr>
        <a:xfrm>
          <a:off x="2228252" y="3511932"/>
          <a:ext cx="2022288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4FF61D-91A9-4ED0-B4B2-EAC2BEE5D533}">
      <dsp:nvSpPr>
        <dsp:cNvPr id="0" name=""/>
        <dsp:cNvSpPr/>
      </dsp:nvSpPr>
      <dsp:spPr>
        <a:xfrm>
          <a:off x="4452770" y="680800"/>
          <a:ext cx="2022288" cy="283120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665" tIns="330200" rIns="157665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Transparent: Logs all agent decisions.</a:t>
          </a:r>
          <a:endParaRPr lang="en-US" sz="1400" kern="1200"/>
        </a:p>
      </dsp:txBody>
      <dsp:txXfrm>
        <a:off x="4452770" y="1756658"/>
        <a:ext cx="2022288" cy="1698722"/>
      </dsp:txXfrm>
    </dsp:sp>
    <dsp:sp modelId="{4CD8CDDE-5B63-4557-B50F-05616E9C73FC}">
      <dsp:nvSpPr>
        <dsp:cNvPr id="0" name=""/>
        <dsp:cNvSpPr/>
      </dsp:nvSpPr>
      <dsp:spPr>
        <a:xfrm>
          <a:off x="5039233" y="963920"/>
          <a:ext cx="849361" cy="84936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220" tIns="12700" rIns="66220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3</a:t>
          </a:r>
        </a:p>
      </dsp:txBody>
      <dsp:txXfrm>
        <a:off x="5163619" y="1088306"/>
        <a:ext cx="600589" cy="600589"/>
      </dsp:txXfrm>
    </dsp:sp>
    <dsp:sp modelId="{60A27AD0-1BAF-474F-AE91-8D87D67AC028}">
      <dsp:nvSpPr>
        <dsp:cNvPr id="0" name=""/>
        <dsp:cNvSpPr/>
      </dsp:nvSpPr>
      <dsp:spPr>
        <a:xfrm>
          <a:off x="4452770" y="3511932"/>
          <a:ext cx="2022288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FD1306-D79D-4B3D-9BCF-B051C35C8128}">
      <dsp:nvSpPr>
        <dsp:cNvPr id="0" name=""/>
        <dsp:cNvSpPr/>
      </dsp:nvSpPr>
      <dsp:spPr>
        <a:xfrm>
          <a:off x="6677287" y="680800"/>
          <a:ext cx="2022288" cy="283120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665" tIns="330200" rIns="157665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/>
            <a:t>Scalable: Extend to multiple LLMs or parallel queries.</a:t>
          </a:r>
          <a:endParaRPr lang="en-US" sz="1400" kern="1200" dirty="0"/>
        </a:p>
      </dsp:txBody>
      <dsp:txXfrm>
        <a:off x="6677287" y="1756658"/>
        <a:ext cx="2022288" cy="1698722"/>
      </dsp:txXfrm>
    </dsp:sp>
    <dsp:sp modelId="{9BBB4096-F471-4191-AFCF-D5BEC2349AFF}">
      <dsp:nvSpPr>
        <dsp:cNvPr id="0" name=""/>
        <dsp:cNvSpPr/>
      </dsp:nvSpPr>
      <dsp:spPr>
        <a:xfrm>
          <a:off x="7263751" y="963920"/>
          <a:ext cx="849361" cy="84936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220" tIns="12700" rIns="66220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4</a:t>
          </a:r>
        </a:p>
      </dsp:txBody>
      <dsp:txXfrm>
        <a:off x="7388137" y="1088306"/>
        <a:ext cx="600589" cy="600589"/>
      </dsp:txXfrm>
    </dsp:sp>
    <dsp:sp modelId="{A70C7E3E-DD42-4741-B7D3-7A92E987D0CA}">
      <dsp:nvSpPr>
        <dsp:cNvPr id="0" name=""/>
        <dsp:cNvSpPr/>
      </dsp:nvSpPr>
      <dsp:spPr>
        <a:xfrm>
          <a:off x="6677287" y="3511932"/>
          <a:ext cx="2022288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8DD03-D31C-4FDF-B7FF-B7470578C5F8}">
      <dsp:nvSpPr>
        <dsp:cNvPr id="0" name=""/>
        <dsp:cNvSpPr/>
      </dsp:nvSpPr>
      <dsp:spPr>
        <a:xfrm>
          <a:off x="8901805" y="680800"/>
          <a:ext cx="2022288" cy="2831204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665" tIns="330200" rIns="157665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/>
            <a:t>Roadmap: Multi-agent, advanced analytics, more autonomous actions.</a:t>
          </a:r>
          <a:endParaRPr lang="en-US" sz="1400" kern="1200" dirty="0"/>
        </a:p>
      </dsp:txBody>
      <dsp:txXfrm>
        <a:off x="8901805" y="1756658"/>
        <a:ext cx="2022288" cy="1698722"/>
      </dsp:txXfrm>
    </dsp:sp>
    <dsp:sp modelId="{AA8A4CD9-2AFC-45D7-B286-6518C7BBA953}">
      <dsp:nvSpPr>
        <dsp:cNvPr id="0" name=""/>
        <dsp:cNvSpPr/>
      </dsp:nvSpPr>
      <dsp:spPr>
        <a:xfrm>
          <a:off x="9488268" y="963920"/>
          <a:ext cx="849361" cy="84936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220" tIns="12700" rIns="66220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5</a:t>
          </a:r>
        </a:p>
      </dsp:txBody>
      <dsp:txXfrm>
        <a:off x="9612654" y="1088306"/>
        <a:ext cx="600589" cy="600589"/>
      </dsp:txXfrm>
    </dsp:sp>
    <dsp:sp modelId="{C511272A-8978-4D44-88C9-A2D256851CCA}">
      <dsp:nvSpPr>
        <dsp:cNvPr id="0" name=""/>
        <dsp:cNvSpPr/>
      </dsp:nvSpPr>
      <dsp:spPr>
        <a:xfrm>
          <a:off x="8901805" y="3511932"/>
          <a:ext cx="2022288" cy="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55DA02-5D68-4482-A6A5-470E16E6AEE6}">
      <dsp:nvSpPr>
        <dsp:cNvPr id="0" name=""/>
        <dsp:cNvSpPr/>
      </dsp:nvSpPr>
      <dsp:spPr>
        <a:xfrm>
          <a:off x="562927" y="754456"/>
          <a:ext cx="1445998" cy="144599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424A32-059E-4282-A484-BB9DFA2A47BA}">
      <dsp:nvSpPr>
        <dsp:cNvPr id="0" name=""/>
        <dsp:cNvSpPr/>
      </dsp:nvSpPr>
      <dsp:spPr>
        <a:xfrm>
          <a:off x="871091" y="106262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A91D4B-9527-47E8-91A8-88741121E839}">
      <dsp:nvSpPr>
        <dsp:cNvPr id="0" name=""/>
        <dsp:cNvSpPr/>
      </dsp:nvSpPr>
      <dsp:spPr>
        <a:xfrm>
          <a:off x="100682" y="2650848"/>
          <a:ext cx="2370489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Data extraction and processing is challenging without having access to various in-built tools.</a:t>
          </a:r>
        </a:p>
      </dsp:txBody>
      <dsp:txXfrm>
        <a:off x="100682" y="2650848"/>
        <a:ext cx="2370489" cy="787500"/>
      </dsp:txXfrm>
    </dsp:sp>
    <dsp:sp modelId="{FCA86D37-BE80-46B5-A845-2AC234090094}">
      <dsp:nvSpPr>
        <dsp:cNvPr id="0" name=""/>
        <dsp:cNvSpPr/>
      </dsp:nvSpPr>
      <dsp:spPr>
        <a:xfrm>
          <a:off x="3348252" y="754456"/>
          <a:ext cx="1445998" cy="144599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D07907-A448-49AC-BD60-E89930CBA872}">
      <dsp:nvSpPr>
        <dsp:cNvPr id="0" name=""/>
        <dsp:cNvSpPr/>
      </dsp:nvSpPr>
      <dsp:spPr>
        <a:xfrm>
          <a:off x="3656416" y="106262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9992B3-ED5C-4D94-954E-78A46420542D}">
      <dsp:nvSpPr>
        <dsp:cNvPr id="0" name=""/>
        <dsp:cNvSpPr/>
      </dsp:nvSpPr>
      <dsp:spPr>
        <a:xfrm>
          <a:off x="2886007" y="2650848"/>
          <a:ext cx="2370489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With Vibe coding the UI there are limitations to code control and editability which leads to more failures as the scenarios become more complex. </a:t>
          </a:r>
        </a:p>
      </dsp:txBody>
      <dsp:txXfrm>
        <a:off x="2886007" y="2650848"/>
        <a:ext cx="2370489" cy="787500"/>
      </dsp:txXfrm>
    </dsp:sp>
    <dsp:sp modelId="{40BD121C-7395-4A92-8BF5-2611FD87E0EA}">
      <dsp:nvSpPr>
        <dsp:cNvPr id="0" name=""/>
        <dsp:cNvSpPr/>
      </dsp:nvSpPr>
      <dsp:spPr>
        <a:xfrm>
          <a:off x="6133577" y="754456"/>
          <a:ext cx="1445998" cy="144599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B3F93A-DA5A-4DF9-896C-3FF179F0A41E}">
      <dsp:nvSpPr>
        <dsp:cNvPr id="0" name=""/>
        <dsp:cNvSpPr/>
      </dsp:nvSpPr>
      <dsp:spPr>
        <a:xfrm>
          <a:off x="6441741" y="106262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B28F77-CD60-430C-A6A6-931A45EFEB50}">
      <dsp:nvSpPr>
        <dsp:cNvPr id="0" name=""/>
        <dsp:cNvSpPr/>
      </dsp:nvSpPr>
      <dsp:spPr>
        <a:xfrm>
          <a:off x="5671332" y="2650848"/>
          <a:ext cx="2370489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Handling agent hallucinations</a:t>
          </a:r>
          <a:r>
            <a:rPr lang="en-IN" sz="1100" kern="1200"/>
            <a:t>.</a:t>
          </a:r>
          <a:endParaRPr lang="en-US" sz="1100" kern="1200"/>
        </a:p>
      </dsp:txBody>
      <dsp:txXfrm>
        <a:off x="5671332" y="2650848"/>
        <a:ext cx="2370489" cy="787500"/>
      </dsp:txXfrm>
    </dsp:sp>
    <dsp:sp modelId="{46A21934-19ED-4B53-AE5D-A33B0B57994B}">
      <dsp:nvSpPr>
        <dsp:cNvPr id="0" name=""/>
        <dsp:cNvSpPr/>
      </dsp:nvSpPr>
      <dsp:spPr>
        <a:xfrm>
          <a:off x="8918902" y="754456"/>
          <a:ext cx="1445998" cy="14459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F2812A-E038-4107-BF23-774E6CE9087B}">
      <dsp:nvSpPr>
        <dsp:cNvPr id="0" name=""/>
        <dsp:cNvSpPr/>
      </dsp:nvSpPr>
      <dsp:spPr>
        <a:xfrm>
          <a:off x="9227066" y="106262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5AB4B-6A29-4F10-BE12-4470E0DF744F}">
      <dsp:nvSpPr>
        <dsp:cNvPr id="0" name=""/>
        <dsp:cNvSpPr/>
      </dsp:nvSpPr>
      <dsp:spPr>
        <a:xfrm>
          <a:off x="8456657" y="2650848"/>
          <a:ext cx="2370489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kern="1200"/>
            <a:t>Agent Tests and sanity checks.</a:t>
          </a:r>
          <a:endParaRPr lang="en-US" sz="1100" kern="1200"/>
        </a:p>
      </dsp:txBody>
      <dsp:txXfrm>
        <a:off x="8456657" y="2650848"/>
        <a:ext cx="2370489" cy="7875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427E41-BB66-4B56-BB53-583FEE7226FE}">
      <dsp:nvSpPr>
        <dsp:cNvPr id="0" name=""/>
        <dsp:cNvSpPr/>
      </dsp:nvSpPr>
      <dsp:spPr>
        <a:xfrm rot="5400000">
          <a:off x="3779588" y="157467"/>
          <a:ext cx="2402480" cy="2090158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Conversational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Agent</a:t>
          </a:r>
          <a:endParaRPr lang="en-IN" sz="1400" b="1" kern="1200" dirty="0"/>
        </a:p>
      </dsp:txBody>
      <dsp:txXfrm rot="-5400000">
        <a:off x="4261465" y="375694"/>
        <a:ext cx="1438726" cy="1653707"/>
      </dsp:txXfrm>
    </dsp:sp>
    <dsp:sp modelId="{0CE9F5EB-F39A-442E-A9EA-5C277B72FCB0}">
      <dsp:nvSpPr>
        <dsp:cNvPr id="0" name=""/>
        <dsp:cNvSpPr/>
      </dsp:nvSpPr>
      <dsp:spPr>
        <a:xfrm>
          <a:off x="6089333" y="481802"/>
          <a:ext cx="2681168" cy="1441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kern="1200"/>
        </a:p>
      </dsp:txBody>
      <dsp:txXfrm>
        <a:off x="6089333" y="481802"/>
        <a:ext cx="2681168" cy="1441488"/>
      </dsp:txXfrm>
    </dsp:sp>
    <dsp:sp modelId="{43FBEBAC-01CE-4782-9780-39C5D8AD27E4}">
      <dsp:nvSpPr>
        <dsp:cNvPr id="0" name=""/>
        <dsp:cNvSpPr/>
      </dsp:nvSpPr>
      <dsp:spPr>
        <a:xfrm rot="5400000">
          <a:off x="1522217" y="157467"/>
          <a:ext cx="2402480" cy="2090158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1288723"/>
            <a:satOff val="-3699"/>
            <a:lumOff val="-59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kern="1200"/>
        </a:p>
      </dsp:txBody>
      <dsp:txXfrm rot="-5400000">
        <a:off x="2004094" y="375694"/>
        <a:ext cx="1438726" cy="1653707"/>
      </dsp:txXfrm>
    </dsp:sp>
    <dsp:sp modelId="{9656F1BB-E7FE-4A3E-9DC4-99B72F70F8DD}">
      <dsp:nvSpPr>
        <dsp:cNvPr id="0" name=""/>
        <dsp:cNvSpPr/>
      </dsp:nvSpPr>
      <dsp:spPr>
        <a:xfrm rot="5400000">
          <a:off x="2646578" y="2196693"/>
          <a:ext cx="2402480" cy="2090158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2577445"/>
            <a:satOff val="-7397"/>
            <a:lumOff val="-1184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Insights Agent</a:t>
          </a:r>
          <a:endParaRPr lang="en-IN" sz="1600" b="1" kern="1200" dirty="0"/>
        </a:p>
      </dsp:txBody>
      <dsp:txXfrm rot="-5400000">
        <a:off x="3128455" y="2414920"/>
        <a:ext cx="1438726" cy="1653707"/>
      </dsp:txXfrm>
    </dsp:sp>
    <dsp:sp modelId="{0DD339D3-2B15-40A4-9D42-5B1B89625CB9}">
      <dsp:nvSpPr>
        <dsp:cNvPr id="0" name=""/>
        <dsp:cNvSpPr/>
      </dsp:nvSpPr>
      <dsp:spPr>
        <a:xfrm>
          <a:off x="121571" y="2521028"/>
          <a:ext cx="2594679" cy="1441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kern="1200"/>
        </a:p>
      </dsp:txBody>
      <dsp:txXfrm>
        <a:off x="121571" y="2521028"/>
        <a:ext cx="2594679" cy="1441488"/>
      </dsp:txXfrm>
    </dsp:sp>
    <dsp:sp modelId="{78680469-76FB-49AC-B719-E06B2974D68C}">
      <dsp:nvSpPr>
        <dsp:cNvPr id="0" name=""/>
        <dsp:cNvSpPr/>
      </dsp:nvSpPr>
      <dsp:spPr>
        <a:xfrm rot="5400000">
          <a:off x="4903949" y="2196693"/>
          <a:ext cx="2402480" cy="2090158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3866169"/>
            <a:satOff val="-11096"/>
            <a:lumOff val="-17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kern="1200"/>
        </a:p>
      </dsp:txBody>
      <dsp:txXfrm rot="-5400000">
        <a:off x="5385826" y="2414920"/>
        <a:ext cx="1438726" cy="1653707"/>
      </dsp:txXfrm>
    </dsp:sp>
    <dsp:sp modelId="{7E675A58-2050-451E-8727-9471987AF611}">
      <dsp:nvSpPr>
        <dsp:cNvPr id="0" name=""/>
        <dsp:cNvSpPr/>
      </dsp:nvSpPr>
      <dsp:spPr>
        <a:xfrm rot="5400000">
          <a:off x="3779588" y="4235918"/>
          <a:ext cx="2402480" cy="2090158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5154891"/>
            <a:satOff val="-14794"/>
            <a:lumOff val="-2368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Email Agent</a:t>
          </a:r>
          <a:endParaRPr lang="en-IN" sz="1600" b="1" kern="1200" dirty="0"/>
        </a:p>
      </dsp:txBody>
      <dsp:txXfrm rot="-5400000">
        <a:off x="4261465" y="4454145"/>
        <a:ext cx="1438726" cy="1653707"/>
      </dsp:txXfrm>
    </dsp:sp>
    <dsp:sp modelId="{956379C4-709D-4700-AED6-B933C4935025}">
      <dsp:nvSpPr>
        <dsp:cNvPr id="0" name=""/>
        <dsp:cNvSpPr/>
      </dsp:nvSpPr>
      <dsp:spPr>
        <a:xfrm>
          <a:off x="6089333" y="4560253"/>
          <a:ext cx="2681168" cy="1441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kern="1200"/>
        </a:p>
      </dsp:txBody>
      <dsp:txXfrm>
        <a:off x="6089333" y="4560253"/>
        <a:ext cx="2681168" cy="1441488"/>
      </dsp:txXfrm>
    </dsp:sp>
    <dsp:sp modelId="{68E2687C-7F09-4D76-B5C9-5DBF7D940A23}">
      <dsp:nvSpPr>
        <dsp:cNvPr id="0" name=""/>
        <dsp:cNvSpPr/>
      </dsp:nvSpPr>
      <dsp:spPr>
        <a:xfrm rot="5400000">
          <a:off x="1522217" y="4235918"/>
          <a:ext cx="2402480" cy="2090158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kern="1200"/>
        </a:p>
      </dsp:txBody>
      <dsp:txXfrm rot="-5400000">
        <a:off x="2004094" y="4454145"/>
        <a:ext cx="1438726" cy="16537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1221B-CF32-0C73-0266-C92F0EF33F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47A227-6337-DD14-04BD-5EC18C481A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C4629-6D9C-5E6A-56AA-DDB2F05C4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A683-BA44-48BB-A25E-D6D95E3091CF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EA1F5-D703-EAB9-88FC-52B3CE8DD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15DF5-F436-71E1-DB3C-7FC572178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4DD8D-D06B-45E2-9E03-4233BC8F79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81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39351-4D8E-EE49-EC7D-21C9AE2E6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10892-745B-70A8-F3DE-9569A4FC5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035CD-FB78-7922-3BA0-FF34F189F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A683-BA44-48BB-A25E-D6D95E3091CF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123A9-C617-C936-9A46-A7071B908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518D9-9D7D-6A93-D332-EB940B163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4DD8D-D06B-45E2-9E03-4233BC8F79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751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3EA2BF-3542-4EAC-36EC-04E2480602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AA68D5-C3DD-A383-D8E3-8CD395EE3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B18F9-4A1A-4DD4-D073-0DA187DCC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A683-BA44-48BB-A25E-D6D95E3091CF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29B74-A92B-8E96-4721-B4CA36D70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D552E-76DB-E7DC-B3B8-570349D58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4DD8D-D06B-45E2-9E03-4233BC8F79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684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82C7D-F17F-6FED-43F9-918F9E101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D25FF-9300-152C-149C-B673587E4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DC5AE-DFF8-F0A2-4F09-51A82A640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A683-BA44-48BB-A25E-D6D95E3091CF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83116-ACA3-CABC-C42C-8B5EE3E52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D3924-4654-9890-364E-66CA580D1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4DD8D-D06B-45E2-9E03-4233BC8F79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629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E017D-45D9-0DAB-8481-6B940D582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DDB3E-0CCD-68FC-9409-1D4156D44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75A28-6E9C-387B-76DB-C1280ACE9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A683-BA44-48BB-A25E-D6D95E3091CF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F2271-7EF4-1821-909A-D4AE27A03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751AC-1DDC-A4B6-F3EA-CA8CD3855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4DD8D-D06B-45E2-9E03-4233BC8F79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98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E9945-B068-3E21-0781-C5BABC064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F9B9F-2352-FA0B-B84E-F00250624A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F3122-D488-9DE1-D792-9F0C2C67C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BC6E7-C489-CB06-D1EC-5DB6C5B35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A683-BA44-48BB-A25E-D6D95E3091CF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E2B59-B719-EE06-BF9B-921ABDF65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67FEF-4780-9937-E2C2-C73A8244B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4DD8D-D06B-45E2-9E03-4233BC8F79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865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366AB-757B-AC34-FB33-11DAF0DDE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0E9F3-3071-E4A0-3090-3F7154FA1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38CE09-0E99-BFF2-E138-F7129DE80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7AB93-88FA-103E-4EC4-DC55EFE1F5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3F6D7A-DDC7-A128-2ED1-8EF0C7148E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707133-FDB0-DFA5-41A8-3A61E0C99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A683-BA44-48BB-A25E-D6D95E3091CF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575ABF-7BE3-F46F-869C-297A4608D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6B227F-52F2-1F78-C9E1-E2E7D2B80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4DD8D-D06B-45E2-9E03-4233BC8F79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86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B8EDB-D282-A766-BB3B-AE92AB3B4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632AD2-8466-4AD0-FF8A-053F84464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A683-BA44-48BB-A25E-D6D95E3091CF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DCEB6-B7B0-E6A7-4510-1B53FE443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920BD-B5E2-5E88-A0DA-04BFECC47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4DD8D-D06B-45E2-9E03-4233BC8F79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180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5EAFF5-C55A-A389-1275-E327B17CF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A683-BA44-48BB-A25E-D6D95E3091CF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D61C1D-C098-EC80-E0EA-53BF81286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6045B-72C6-2500-5805-899B3A6C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4DD8D-D06B-45E2-9E03-4233BC8F79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550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4E488-2501-D139-D9DF-50AC60F96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3F4FA-9DE8-6D14-7C67-AFF1BB89B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75EA7-D89E-F52A-1977-69E2910A4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335A5-2658-E5EF-BBAB-E67FA4588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A683-BA44-48BB-A25E-D6D95E3091CF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5A9B4-C6E9-4D89-92E8-114E50C9E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15F6E-9622-0F14-3500-7555410C3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4DD8D-D06B-45E2-9E03-4233BC8F79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88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F7D9B-F868-6575-A6FA-494CAED7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CFDD30-6A70-C583-CBA5-35D1FB74B2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DBBEC-4CBA-364F-D394-D76C7E39B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8F838-4133-9521-48BC-8BC7A4679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A683-BA44-48BB-A25E-D6D95E3091CF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D8416-0BC7-9A3C-2A15-FFC2689B4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97AB0-3431-5C83-D256-4102C065D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4DD8D-D06B-45E2-9E03-4233BC8F79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113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05FDBA-381D-5A23-3426-4CD6A409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AB473-0EB2-90A5-A08F-9EF0386CD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EBE90-B232-38D7-0D78-CC1056579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15A683-BA44-48BB-A25E-D6D95E3091CF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C2FDD-1BF9-EFA3-3054-1B62B5144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F4A8D-5876-9146-3E73-9DF7146DF7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84DD8D-D06B-45E2-9E03-4233BC8F79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309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7BB1400-EB4C-B859-1D1F-D19F0BAB05A6}"/>
              </a:ext>
            </a:extLst>
          </p:cNvPr>
          <p:cNvSpPr/>
          <p:nvPr/>
        </p:nvSpPr>
        <p:spPr>
          <a:xfrm>
            <a:off x="765110" y="587829"/>
            <a:ext cx="10636898" cy="565435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4627E4-7541-104B-A399-D0556D044A82}"/>
              </a:ext>
            </a:extLst>
          </p:cNvPr>
          <p:cNvSpPr/>
          <p:nvPr/>
        </p:nvSpPr>
        <p:spPr>
          <a:xfrm>
            <a:off x="1073020" y="858416"/>
            <a:ext cx="9966649" cy="506188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794C9A-4FC2-7AC0-3D70-F5D5D2C1B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98119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Aura BI: Your AI-Powered Decision Partner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AF5BBC-8672-DF23-98C4-9AD20E7AB3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Vision - Empowering every decision-maker with instant, explainable insights to act with confidence, manage risks proactively, and unlock new value from data. </a:t>
            </a:r>
            <a:r>
              <a:rPr lang="en-US" dirty="0" err="1">
                <a:solidFill>
                  <a:schemeClr val="bg1"/>
                </a:solidFill>
              </a:rPr>
              <a:t>AuraBI</a:t>
            </a:r>
            <a:r>
              <a:rPr lang="en-US" dirty="0">
                <a:solidFill>
                  <a:schemeClr val="bg1"/>
                </a:solidFill>
              </a:rPr>
              <a:t> transforms information overload into actionable intelligence, making autonomous business decisions a reality.</a:t>
            </a:r>
          </a:p>
          <a:p>
            <a:pPr algn="l"/>
            <a:endParaRPr lang="en-US" dirty="0"/>
          </a:p>
          <a:p>
            <a:pPr algn="l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854B9-5B1C-0918-5001-DA1C0BF9A506}"/>
              </a:ext>
            </a:extLst>
          </p:cNvPr>
          <p:cNvSpPr txBox="1"/>
          <p:nvPr/>
        </p:nvSpPr>
        <p:spPr>
          <a:xfrm>
            <a:off x="1152330" y="5550971"/>
            <a:ext cx="988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-Ramya Balabhadrapathruni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90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17B8F-FFD9-6D32-D9EE-7206705F8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Insights Agent – Real-time insights generated on Database records and triggered through </a:t>
            </a:r>
            <a:r>
              <a:rPr lang="en-US" dirty="0" err="1">
                <a:solidFill>
                  <a:schemeClr val="bg1"/>
                </a:solidFill>
              </a:rPr>
              <a:t>WebHook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E173C8-9467-0E82-44C1-60AAA679D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598" y="2053230"/>
            <a:ext cx="9516803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336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CFA37-775C-EAD7-3A7E-6DD35C3AB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917" y="2856399"/>
            <a:ext cx="3472543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Email Agent – Reads new emails, categorizes them and auto generates responses for them.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626DDF-931D-F4A5-6FF0-177836574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275" y="228153"/>
            <a:ext cx="7544853" cy="640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450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74CB0-47B6-91B4-11BF-E878E47E6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57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A12A9-674B-61E3-EA94-56CAA6FAC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dirty="0">
                <a:solidFill>
                  <a:schemeClr val="bg1"/>
                </a:solidFill>
              </a:rPr>
              <a:t>Architecture Overview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5A3768-F51F-F2EB-C009-E90D5886C9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4180989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595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9E00C89-CD5D-D783-F362-8F4599A09B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80" r="17848" b="2"/>
          <a:stretch>
            <a:fillRect/>
          </a:stretch>
        </p:blipFill>
        <p:spPr>
          <a:xfrm>
            <a:off x="20" y="10"/>
            <a:ext cx="5087231" cy="4193618"/>
          </a:xfrm>
          <a:custGeom>
            <a:avLst/>
            <a:gdLst/>
            <a:ahLst/>
            <a:cxnLst/>
            <a:rect l="l" t="t" r="r" b="b"/>
            <a:pathLst>
              <a:path w="6204404" h="5114544">
                <a:moveTo>
                  <a:pt x="5659431" y="0"/>
                </a:moveTo>
                <a:lnTo>
                  <a:pt x="6157098" y="0"/>
                </a:lnTo>
                <a:lnTo>
                  <a:pt x="6181355" y="190991"/>
                </a:lnTo>
                <a:cubicBezTo>
                  <a:pt x="6196596" y="341154"/>
                  <a:pt x="6204404" y="493515"/>
                  <a:pt x="6204404" y="647700"/>
                </a:cubicBezTo>
                <a:cubicBezTo>
                  <a:pt x="6204404" y="3114670"/>
                  <a:pt x="4205578" y="5114544"/>
                  <a:pt x="1739900" y="5114544"/>
                </a:cubicBezTo>
                <a:cubicBezTo>
                  <a:pt x="1123481" y="5114544"/>
                  <a:pt x="536240" y="4989552"/>
                  <a:pt x="2114" y="4763518"/>
                </a:cubicBezTo>
                <a:lnTo>
                  <a:pt x="0" y="4762561"/>
                </a:lnTo>
                <a:lnTo>
                  <a:pt x="0" y="4226363"/>
                </a:lnTo>
                <a:lnTo>
                  <a:pt x="15791" y="4234455"/>
                </a:lnTo>
                <a:cubicBezTo>
                  <a:pt x="537360" y="4485921"/>
                  <a:pt x="1122182" y="4626842"/>
                  <a:pt x="1739899" y="4626842"/>
                </a:cubicBezTo>
                <a:cubicBezTo>
                  <a:pt x="3936226" y="4626842"/>
                  <a:pt x="5716700" y="2845319"/>
                  <a:pt x="5716700" y="647700"/>
                </a:cubicBezTo>
                <a:cubicBezTo>
                  <a:pt x="5716700" y="510349"/>
                  <a:pt x="5709745" y="374623"/>
                  <a:pt x="5696169" y="240856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ABAD8B-BF8C-2AA2-A6F1-2EA3EC91B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4" y="327026"/>
            <a:ext cx="4164011" cy="261143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Agent Workflow</a:t>
            </a:r>
            <a:endParaRPr lang="en-IN" sz="3600" dirty="0">
              <a:solidFill>
                <a:schemeClr val="bg1"/>
              </a:solidFill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7959AAF-5C9D-2174-D13A-22E07EDA2B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3171115"/>
              </p:ext>
            </p:extLst>
          </p:nvPr>
        </p:nvGraphicFramePr>
        <p:xfrm>
          <a:off x="5749159" y="1439917"/>
          <a:ext cx="5961827" cy="47370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AF86651-ACD0-DB5A-435F-09C86E031682}"/>
              </a:ext>
            </a:extLst>
          </p:cNvPr>
          <p:cNvCxnSpPr>
            <a:cxnSpLocks/>
          </p:cNvCxnSpPr>
          <p:nvPr/>
        </p:nvCxnSpPr>
        <p:spPr>
          <a:xfrm>
            <a:off x="7268547" y="2183363"/>
            <a:ext cx="0" cy="233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4A2276E-8E89-53A2-141A-B516D75C6093}"/>
              </a:ext>
            </a:extLst>
          </p:cNvPr>
          <p:cNvCxnSpPr>
            <a:cxnSpLocks/>
          </p:cNvCxnSpPr>
          <p:nvPr/>
        </p:nvCxnSpPr>
        <p:spPr>
          <a:xfrm>
            <a:off x="7268547" y="3195734"/>
            <a:ext cx="0" cy="233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B2EF8C6-0828-6A34-94AF-6F23C52B5985}"/>
              </a:ext>
            </a:extLst>
          </p:cNvPr>
          <p:cNvCxnSpPr>
            <a:cxnSpLocks/>
          </p:cNvCxnSpPr>
          <p:nvPr/>
        </p:nvCxnSpPr>
        <p:spPr>
          <a:xfrm>
            <a:off x="7268547" y="4193628"/>
            <a:ext cx="0" cy="233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885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EF334F-F5EE-E3B0-0BDD-3718FDAEB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Why This Architecture</a:t>
            </a:r>
          </a:p>
        </p:txBody>
      </p:sp>
      <p:graphicFrame>
        <p:nvGraphicFramePr>
          <p:cNvPr id="7" name="Rectangle 2">
            <a:extLst>
              <a:ext uri="{FF2B5EF4-FFF2-40B4-BE49-F238E27FC236}">
                <a16:creationId xmlns:a16="http://schemas.microsoft.com/office/drawing/2014/main" id="{E1D7DCF8-9E24-B3BF-7F88-1D6AC86EE2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381690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5774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1149C7-8A11-AAF6-5B57-697BBDD9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Challenges &amp; Considerations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F9660B-83BF-CF34-8F19-3BBEE92486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663738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8529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B7A88-58BD-1333-0024-B3EF3B985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Agents Created</a:t>
            </a:r>
            <a:endParaRPr lang="en-IN" dirty="0">
              <a:solidFill>
                <a:schemeClr val="bg1"/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2A0A491-EBC8-CE86-C530-464D07A4FE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7566992"/>
              </p:ext>
            </p:extLst>
          </p:nvPr>
        </p:nvGraphicFramePr>
        <p:xfrm>
          <a:off x="3573625" y="234495"/>
          <a:ext cx="8892073" cy="6483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1110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55A4A-07BA-816A-F56B-D02072FD5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Supabase with Postgres used for RAG Setup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F66836-FF8C-586A-E2FC-B8F3E4759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19" y="1714260"/>
            <a:ext cx="10478962" cy="34294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2DC80A-2B04-9368-AFE7-BF810B7827FD}"/>
              </a:ext>
            </a:extLst>
          </p:cNvPr>
          <p:cNvSpPr txBox="1"/>
          <p:nvPr/>
        </p:nvSpPr>
        <p:spPr>
          <a:xfrm>
            <a:off x="1407367" y="5570376"/>
            <a:ext cx="8824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These Postgres </a:t>
            </a:r>
            <a:r>
              <a:rPr lang="en-US" dirty="0" err="1">
                <a:solidFill>
                  <a:schemeClr val="bg1"/>
                </a:solidFill>
              </a:rPr>
              <a:t>sql</a:t>
            </a:r>
            <a:r>
              <a:rPr lang="en-US" dirty="0">
                <a:solidFill>
                  <a:schemeClr val="bg1"/>
                </a:solidFill>
              </a:rPr>
              <a:t> queries are used to setup the database tables and the RPC function.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307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9463C-CB9B-F5F5-6B7F-C38EC838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33" y="365125"/>
            <a:ext cx="11879333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RAG Flow used to setup the </a:t>
            </a:r>
            <a:r>
              <a:rPr lang="en-US" dirty="0" err="1">
                <a:solidFill>
                  <a:schemeClr val="bg1"/>
                </a:solidFill>
              </a:rPr>
              <a:t>Supabase</a:t>
            </a:r>
            <a:r>
              <a:rPr lang="en-US" dirty="0">
                <a:solidFill>
                  <a:schemeClr val="bg1"/>
                </a:solidFill>
              </a:rPr>
              <a:t> data with vector embeddings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0DFB47-B485-88DC-D8F4-00BDA881D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32" y="2176419"/>
            <a:ext cx="11879333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20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CAC7E-E8C8-4D1F-701D-00DA714DB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379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Conversational Agent for fetching specific user defined queries.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45E9E2-F678-4A5E-9206-482C62214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0660"/>
            <a:ext cx="10621857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160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296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Aura BI: Your AI-Powered Decision Partner</vt:lpstr>
      <vt:lpstr>Architecture Overview</vt:lpstr>
      <vt:lpstr>Agent Workflow</vt:lpstr>
      <vt:lpstr>Why This Architecture</vt:lpstr>
      <vt:lpstr>Challenges &amp; Considerations</vt:lpstr>
      <vt:lpstr>Agents Created</vt:lpstr>
      <vt:lpstr>Supabase with Postgres used for RAG Setup</vt:lpstr>
      <vt:lpstr>RAG Flow used to setup the Supabase data with vector embeddings</vt:lpstr>
      <vt:lpstr>Conversational Agent for fetching specific user defined queries.</vt:lpstr>
      <vt:lpstr>Insights Agent – Real-time insights generated on Database records and triggered through WebHook</vt:lpstr>
      <vt:lpstr>Email Agent – Reads new emails, categorizes them and auto generates responses for them.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Saurabh Talreja</dc:creator>
  <cp:lastModifiedBy>Saurabh Talreja</cp:lastModifiedBy>
  <cp:revision>4</cp:revision>
  <dcterms:created xsi:type="dcterms:W3CDTF">2025-09-09T03:43:59Z</dcterms:created>
  <dcterms:modified xsi:type="dcterms:W3CDTF">2025-09-14T23:19:09Z</dcterms:modified>
</cp:coreProperties>
</file>