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6" name="Google Shape;296;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3" name="Google Shape;193;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8" name="Google Shape;218;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2" name="Google Shape;232;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7" name="Google Shape;247;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9" name="Google Shape;259;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2" name="Google Shape;272;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4" name="Google Shape;284;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5" name="Google Shape;25;p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38100" lvl="0" indent="0" algn="l">
              <a:spcBef>
                <a:spcPts val="0"/>
              </a:spcBef>
              <a:spcAft>
                <a:spcPts val="0"/>
              </a:spcAft>
              <a:buClr>
                <a:schemeClr val="accent1"/>
              </a:buClr>
              <a:buSzPts val="900"/>
              <a:buFont typeface="Trebuchet MS"/>
              <a:buNone/>
              <a:defRPr/>
            </a:lvl1pPr>
            <a:lvl2pPr marL="38100" lvl="1" indent="0" algn="l">
              <a:spcBef>
                <a:spcPts val="0"/>
              </a:spcBef>
              <a:spcAft>
                <a:spcPts val="0"/>
              </a:spcAft>
              <a:buClr>
                <a:schemeClr val="accent1"/>
              </a:buClr>
              <a:buSzPts val="900"/>
              <a:buFont typeface="Trebuchet MS"/>
              <a:buNone/>
              <a:defRPr/>
            </a:lvl2pPr>
            <a:lvl3pPr marL="38100" lvl="2" indent="0" algn="l">
              <a:spcBef>
                <a:spcPts val="0"/>
              </a:spcBef>
              <a:spcAft>
                <a:spcPts val="0"/>
              </a:spcAft>
              <a:buClr>
                <a:schemeClr val="accent1"/>
              </a:buClr>
              <a:buSzPts val="900"/>
              <a:buFont typeface="Trebuchet MS"/>
              <a:buNone/>
              <a:defRPr/>
            </a:lvl3pPr>
            <a:lvl4pPr marL="38100" lvl="3" indent="0" algn="l">
              <a:spcBef>
                <a:spcPts val="0"/>
              </a:spcBef>
              <a:spcAft>
                <a:spcPts val="0"/>
              </a:spcAft>
              <a:buClr>
                <a:schemeClr val="accent1"/>
              </a:buClr>
              <a:buSzPts val="900"/>
              <a:buFont typeface="Trebuchet MS"/>
              <a:buNone/>
              <a:defRPr/>
            </a:lvl4pPr>
            <a:lvl5pPr marL="38100" lvl="4" indent="0" algn="l">
              <a:spcBef>
                <a:spcPts val="0"/>
              </a:spcBef>
              <a:spcAft>
                <a:spcPts val="0"/>
              </a:spcAft>
              <a:buClr>
                <a:schemeClr val="accent1"/>
              </a:buClr>
              <a:buSzPts val="900"/>
              <a:buFont typeface="Trebuchet MS"/>
              <a:buNone/>
              <a:defRPr/>
            </a:lvl5pPr>
            <a:lvl6pPr marL="38100" lvl="5" indent="0" algn="l">
              <a:spcBef>
                <a:spcPts val="0"/>
              </a:spcBef>
              <a:spcAft>
                <a:spcPts val="0"/>
              </a:spcAft>
              <a:buClr>
                <a:schemeClr val="accent1"/>
              </a:buClr>
              <a:buSzPts val="900"/>
              <a:buFont typeface="Trebuchet MS"/>
              <a:buNone/>
              <a:defRPr/>
            </a:lvl6pPr>
            <a:lvl7pPr marL="38100" lvl="6" indent="0" algn="l">
              <a:spcBef>
                <a:spcPts val="0"/>
              </a:spcBef>
              <a:spcAft>
                <a:spcPts val="0"/>
              </a:spcAft>
              <a:buClr>
                <a:schemeClr val="accent1"/>
              </a:buClr>
              <a:buSzPts val="900"/>
              <a:buFont typeface="Trebuchet MS"/>
              <a:buNone/>
              <a:defRPr/>
            </a:lvl7pPr>
            <a:lvl8pPr marL="38100" lvl="7" indent="0" algn="l">
              <a:spcBef>
                <a:spcPts val="0"/>
              </a:spcBef>
              <a:spcAft>
                <a:spcPts val="0"/>
              </a:spcAft>
              <a:buClr>
                <a:schemeClr val="accent1"/>
              </a:buClr>
              <a:buSzPts val="900"/>
              <a:buFont typeface="Trebuchet MS"/>
              <a:buNone/>
              <a:defRPr/>
            </a:lvl8pPr>
            <a:lvl9pPr marL="38100" lvl="8" indent="0" algn="l">
              <a:spcBef>
                <a:spcPts val="0"/>
              </a:spcBef>
              <a:spcAft>
                <a:spcPts val="0"/>
              </a:spcAft>
              <a:buClr>
                <a:schemeClr val="accent1"/>
              </a:buClr>
              <a:buSzPts val="900"/>
              <a:buFont typeface="Trebuchet MS"/>
              <a:buNone/>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11"/>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1" name="Google Shape;91;p11"/>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92" name="Google Shape;92;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38100" lvl="0" indent="0" algn="l">
              <a:spcBef>
                <a:spcPts val="0"/>
              </a:spcBef>
              <a:spcAft>
                <a:spcPts val="0"/>
              </a:spcAft>
              <a:buClr>
                <a:schemeClr val="accent1"/>
              </a:buClr>
              <a:buSzPts val="900"/>
              <a:buFont typeface="Trebuchet MS"/>
              <a:buNone/>
              <a:defRPr/>
            </a:lvl1pPr>
            <a:lvl2pPr marL="38100" lvl="1" indent="0" algn="l">
              <a:spcBef>
                <a:spcPts val="0"/>
              </a:spcBef>
              <a:spcAft>
                <a:spcPts val="0"/>
              </a:spcAft>
              <a:buClr>
                <a:schemeClr val="accent1"/>
              </a:buClr>
              <a:buSzPts val="900"/>
              <a:buFont typeface="Trebuchet MS"/>
              <a:buNone/>
              <a:defRPr/>
            </a:lvl2pPr>
            <a:lvl3pPr marL="38100" lvl="2" indent="0" algn="l">
              <a:spcBef>
                <a:spcPts val="0"/>
              </a:spcBef>
              <a:spcAft>
                <a:spcPts val="0"/>
              </a:spcAft>
              <a:buClr>
                <a:schemeClr val="accent1"/>
              </a:buClr>
              <a:buSzPts val="900"/>
              <a:buFont typeface="Trebuchet MS"/>
              <a:buNone/>
              <a:defRPr/>
            </a:lvl3pPr>
            <a:lvl4pPr marL="38100" lvl="3" indent="0" algn="l">
              <a:spcBef>
                <a:spcPts val="0"/>
              </a:spcBef>
              <a:spcAft>
                <a:spcPts val="0"/>
              </a:spcAft>
              <a:buClr>
                <a:schemeClr val="accent1"/>
              </a:buClr>
              <a:buSzPts val="900"/>
              <a:buFont typeface="Trebuchet MS"/>
              <a:buNone/>
              <a:defRPr/>
            </a:lvl4pPr>
            <a:lvl5pPr marL="38100" lvl="4" indent="0" algn="l">
              <a:spcBef>
                <a:spcPts val="0"/>
              </a:spcBef>
              <a:spcAft>
                <a:spcPts val="0"/>
              </a:spcAft>
              <a:buClr>
                <a:schemeClr val="accent1"/>
              </a:buClr>
              <a:buSzPts val="900"/>
              <a:buFont typeface="Trebuchet MS"/>
              <a:buNone/>
              <a:defRPr/>
            </a:lvl5pPr>
            <a:lvl6pPr marL="38100" lvl="5" indent="0" algn="l">
              <a:spcBef>
                <a:spcPts val="0"/>
              </a:spcBef>
              <a:spcAft>
                <a:spcPts val="0"/>
              </a:spcAft>
              <a:buClr>
                <a:schemeClr val="accent1"/>
              </a:buClr>
              <a:buSzPts val="900"/>
              <a:buFont typeface="Trebuchet MS"/>
              <a:buNone/>
              <a:defRPr/>
            </a:lvl6pPr>
            <a:lvl7pPr marL="38100" lvl="6" indent="0" algn="l">
              <a:spcBef>
                <a:spcPts val="0"/>
              </a:spcBef>
              <a:spcAft>
                <a:spcPts val="0"/>
              </a:spcAft>
              <a:buClr>
                <a:schemeClr val="accent1"/>
              </a:buClr>
              <a:buSzPts val="900"/>
              <a:buFont typeface="Trebuchet MS"/>
              <a:buNone/>
              <a:defRPr/>
            </a:lvl7pPr>
            <a:lvl8pPr marL="38100" lvl="7" indent="0" algn="l">
              <a:spcBef>
                <a:spcPts val="0"/>
              </a:spcBef>
              <a:spcAft>
                <a:spcPts val="0"/>
              </a:spcAft>
              <a:buClr>
                <a:schemeClr val="accent1"/>
              </a:buClr>
              <a:buSzPts val="900"/>
              <a:buFont typeface="Trebuchet MS"/>
              <a:buNone/>
              <a:defRPr/>
            </a:lvl8pPr>
            <a:lvl9pPr marL="38100" lvl="8" indent="0" algn="l">
              <a:spcBef>
                <a:spcPts val="0"/>
              </a:spcBef>
              <a:spcAft>
                <a:spcPts val="0"/>
              </a:spcAft>
              <a:buClr>
                <a:schemeClr val="accent1"/>
              </a:buClr>
              <a:buSzPts val="900"/>
              <a:buFont typeface="Trebuchet MS"/>
              <a:buNone/>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5"/>
        <p:cNvGrpSpPr/>
        <p:nvPr/>
      </p:nvGrpSpPr>
      <p:grpSpPr>
        <a:xfrm>
          <a:off x="0" y="0"/>
          <a:ext cx="0" cy="0"/>
          <a:chOff x="0" y="0"/>
          <a:chExt cx="0" cy="0"/>
        </a:xfrm>
      </p:grpSpPr>
      <p:sp>
        <p:nvSpPr>
          <p:cNvPr id="96" name="Google Shape;96;p12"/>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a:spLocks noGrp="1"/>
          </p:cNvSpPr>
          <p:nvPr>
            <p:ph type="pic" idx="2"/>
          </p:nvPr>
        </p:nvSpPr>
        <p:spPr>
          <a:xfrm>
            <a:off x="677334" y="609600"/>
            <a:ext cx="8596668" cy="3845718"/>
          </a:xfrm>
          <a:prstGeom prst="rect">
            <a:avLst/>
          </a:prstGeom>
          <a:noFill/>
          <a:ln>
            <a:noFill/>
          </a:ln>
        </p:spPr>
      </p:sp>
      <p:sp>
        <p:nvSpPr>
          <p:cNvPr id="98" name="Google Shape;98;p12"/>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9" name="Google Shape;99;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38100" lvl="0" indent="0" algn="l">
              <a:spcBef>
                <a:spcPts val="0"/>
              </a:spcBef>
              <a:spcAft>
                <a:spcPts val="0"/>
              </a:spcAft>
              <a:buClr>
                <a:schemeClr val="accent1"/>
              </a:buClr>
              <a:buSzPts val="900"/>
              <a:buFont typeface="Trebuchet MS"/>
              <a:buNone/>
              <a:defRPr/>
            </a:lvl1pPr>
            <a:lvl2pPr marL="38100" lvl="1" indent="0" algn="l">
              <a:spcBef>
                <a:spcPts val="0"/>
              </a:spcBef>
              <a:spcAft>
                <a:spcPts val="0"/>
              </a:spcAft>
              <a:buClr>
                <a:schemeClr val="accent1"/>
              </a:buClr>
              <a:buSzPts val="900"/>
              <a:buFont typeface="Trebuchet MS"/>
              <a:buNone/>
              <a:defRPr/>
            </a:lvl2pPr>
            <a:lvl3pPr marL="38100" lvl="2" indent="0" algn="l">
              <a:spcBef>
                <a:spcPts val="0"/>
              </a:spcBef>
              <a:spcAft>
                <a:spcPts val="0"/>
              </a:spcAft>
              <a:buClr>
                <a:schemeClr val="accent1"/>
              </a:buClr>
              <a:buSzPts val="900"/>
              <a:buFont typeface="Trebuchet MS"/>
              <a:buNone/>
              <a:defRPr/>
            </a:lvl3pPr>
            <a:lvl4pPr marL="38100" lvl="3" indent="0" algn="l">
              <a:spcBef>
                <a:spcPts val="0"/>
              </a:spcBef>
              <a:spcAft>
                <a:spcPts val="0"/>
              </a:spcAft>
              <a:buClr>
                <a:schemeClr val="accent1"/>
              </a:buClr>
              <a:buSzPts val="900"/>
              <a:buFont typeface="Trebuchet MS"/>
              <a:buNone/>
              <a:defRPr/>
            </a:lvl4pPr>
            <a:lvl5pPr marL="38100" lvl="4" indent="0" algn="l">
              <a:spcBef>
                <a:spcPts val="0"/>
              </a:spcBef>
              <a:spcAft>
                <a:spcPts val="0"/>
              </a:spcAft>
              <a:buClr>
                <a:schemeClr val="accent1"/>
              </a:buClr>
              <a:buSzPts val="900"/>
              <a:buFont typeface="Trebuchet MS"/>
              <a:buNone/>
              <a:defRPr/>
            </a:lvl5pPr>
            <a:lvl6pPr marL="38100" lvl="5" indent="0" algn="l">
              <a:spcBef>
                <a:spcPts val="0"/>
              </a:spcBef>
              <a:spcAft>
                <a:spcPts val="0"/>
              </a:spcAft>
              <a:buClr>
                <a:schemeClr val="accent1"/>
              </a:buClr>
              <a:buSzPts val="900"/>
              <a:buFont typeface="Trebuchet MS"/>
              <a:buNone/>
              <a:defRPr/>
            </a:lvl6pPr>
            <a:lvl7pPr marL="38100" lvl="6" indent="0" algn="l">
              <a:spcBef>
                <a:spcPts val="0"/>
              </a:spcBef>
              <a:spcAft>
                <a:spcPts val="0"/>
              </a:spcAft>
              <a:buClr>
                <a:schemeClr val="accent1"/>
              </a:buClr>
              <a:buSzPts val="900"/>
              <a:buFont typeface="Trebuchet MS"/>
              <a:buNone/>
              <a:defRPr/>
            </a:lvl7pPr>
            <a:lvl8pPr marL="38100" lvl="7" indent="0" algn="l">
              <a:spcBef>
                <a:spcPts val="0"/>
              </a:spcBef>
              <a:spcAft>
                <a:spcPts val="0"/>
              </a:spcAft>
              <a:buClr>
                <a:schemeClr val="accent1"/>
              </a:buClr>
              <a:buSzPts val="900"/>
              <a:buFont typeface="Trebuchet MS"/>
              <a:buNone/>
              <a:defRPr/>
            </a:lvl8pPr>
            <a:lvl9pPr marL="38100" lvl="8" indent="0" algn="l">
              <a:spcBef>
                <a:spcPts val="0"/>
              </a:spcBef>
              <a:spcAft>
                <a:spcPts val="0"/>
              </a:spcAft>
              <a:buClr>
                <a:schemeClr val="accent1"/>
              </a:buClr>
              <a:buSzPts val="900"/>
              <a:buFont typeface="Trebuchet MS"/>
              <a:buNone/>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01" name="Google Shape;101;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2"/>
        <p:cNvGrpSpPr/>
        <p:nvPr/>
      </p:nvGrpSpPr>
      <p:grpSpPr>
        <a:xfrm>
          <a:off x="0" y="0"/>
          <a:ext cx="0" cy="0"/>
          <a:chOff x="0" y="0"/>
          <a:chExt cx="0" cy="0"/>
        </a:xfrm>
      </p:grpSpPr>
      <p:sp>
        <p:nvSpPr>
          <p:cNvPr id="103" name="Google Shape;103;p13"/>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3"/>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5" name="Google Shape;105;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38100" lvl="0" indent="0" algn="l">
              <a:spcBef>
                <a:spcPts val="0"/>
              </a:spcBef>
              <a:spcAft>
                <a:spcPts val="0"/>
              </a:spcAft>
              <a:buClr>
                <a:schemeClr val="accent1"/>
              </a:buClr>
              <a:buSzPts val="900"/>
              <a:buFont typeface="Trebuchet MS"/>
              <a:buNone/>
              <a:defRPr/>
            </a:lvl1pPr>
            <a:lvl2pPr marL="38100" lvl="1" indent="0" algn="l">
              <a:spcBef>
                <a:spcPts val="0"/>
              </a:spcBef>
              <a:spcAft>
                <a:spcPts val="0"/>
              </a:spcAft>
              <a:buClr>
                <a:schemeClr val="accent1"/>
              </a:buClr>
              <a:buSzPts val="900"/>
              <a:buFont typeface="Trebuchet MS"/>
              <a:buNone/>
              <a:defRPr/>
            </a:lvl2pPr>
            <a:lvl3pPr marL="38100" lvl="2" indent="0" algn="l">
              <a:spcBef>
                <a:spcPts val="0"/>
              </a:spcBef>
              <a:spcAft>
                <a:spcPts val="0"/>
              </a:spcAft>
              <a:buClr>
                <a:schemeClr val="accent1"/>
              </a:buClr>
              <a:buSzPts val="900"/>
              <a:buFont typeface="Trebuchet MS"/>
              <a:buNone/>
              <a:defRPr/>
            </a:lvl3pPr>
            <a:lvl4pPr marL="38100" lvl="3" indent="0" algn="l">
              <a:spcBef>
                <a:spcPts val="0"/>
              </a:spcBef>
              <a:spcAft>
                <a:spcPts val="0"/>
              </a:spcAft>
              <a:buClr>
                <a:schemeClr val="accent1"/>
              </a:buClr>
              <a:buSzPts val="900"/>
              <a:buFont typeface="Trebuchet MS"/>
              <a:buNone/>
              <a:defRPr/>
            </a:lvl4pPr>
            <a:lvl5pPr marL="38100" lvl="4" indent="0" algn="l">
              <a:spcBef>
                <a:spcPts val="0"/>
              </a:spcBef>
              <a:spcAft>
                <a:spcPts val="0"/>
              </a:spcAft>
              <a:buClr>
                <a:schemeClr val="accent1"/>
              </a:buClr>
              <a:buSzPts val="900"/>
              <a:buFont typeface="Trebuchet MS"/>
              <a:buNone/>
              <a:defRPr/>
            </a:lvl5pPr>
            <a:lvl6pPr marL="38100" lvl="5" indent="0" algn="l">
              <a:spcBef>
                <a:spcPts val="0"/>
              </a:spcBef>
              <a:spcAft>
                <a:spcPts val="0"/>
              </a:spcAft>
              <a:buClr>
                <a:schemeClr val="accent1"/>
              </a:buClr>
              <a:buSzPts val="900"/>
              <a:buFont typeface="Trebuchet MS"/>
              <a:buNone/>
              <a:defRPr/>
            </a:lvl6pPr>
            <a:lvl7pPr marL="38100" lvl="6" indent="0" algn="l">
              <a:spcBef>
                <a:spcPts val="0"/>
              </a:spcBef>
              <a:spcAft>
                <a:spcPts val="0"/>
              </a:spcAft>
              <a:buClr>
                <a:schemeClr val="accent1"/>
              </a:buClr>
              <a:buSzPts val="900"/>
              <a:buFont typeface="Trebuchet MS"/>
              <a:buNone/>
              <a:defRPr/>
            </a:lvl7pPr>
            <a:lvl8pPr marL="38100" lvl="7" indent="0" algn="l">
              <a:spcBef>
                <a:spcPts val="0"/>
              </a:spcBef>
              <a:spcAft>
                <a:spcPts val="0"/>
              </a:spcAft>
              <a:buClr>
                <a:schemeClr val="accent1"/>
              </a:buClr>
              <a:buSzPts val="900"/>
              <a:buFont typeface="Trebuchet MS"/>
              <a:buNone/>
              <a:defRPr/>
            </a:lvl8pPr>
            <a:lvl9pPr marL="38100" lvl="8" indent="0" algn="l">
              <a:spcBef>
                <a:spcPts val="0"/>
              </a:spcBef>
              <a:spcAft>
                <a:spcPts val="0"/>
              </a:spcAft>
              <a:buClr>
                <a:schemeClr val="accent1"/>
              </a:buClr>
              <a:buSzPts val="900"/>
              <a:buFont typeface="Trebuchet MS"/>
              <a:buNone/>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4"/>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1" name="Google Shape;111;p14"/>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2" name="Google Shape;112;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38100" lvl="0" indent="0" algn="l">
              <a:spcBef>
                <a:spcPts val="0"/>
              </a:spcBef>
              <a:spcAft>
                <a:spcPts val="0"/>
              </a:spcAft>
              <a:buClr>
                <a:schemeClr val="accent1"/>
              </a:buClr>
              <a:buSzPts val="900"/>
              <a:buFont typeface="Trebuchet MS"/>
              <a:buNone/>
              <a:defRPr/>
            </a:lvl1pPr>
            <a:lvl2pPr marL="38100" lvl="1" indent="0" algn="l">
              <a:spcBef>
                <a:spcPts val="0"/>
              </a:spcBef>
              <a:spcAft>
                <a:spcPts val="0"/>
              </a:spcAft>
              <a:buClr>
                <a:schemeClr val="accent1"/>
              </a:buClr>
              <a:buSzPts val="900"/>
              <a:buFont typeface="Trebuchet MS"/>
              <a:buNone/>
              <a:defRPr/>
            </a:lvl2pPr>
            <a:lvl3pPr marL="38100" lvl="2" indent="0" algn="l">
              <a:spcBef>
                <a:spcPts val="0"/>
              </a:spcBef>
              <a:spcAft>
                <a:spcPts val="0"/>
              </a:spcAft>
              <a:buClr>
                <a:schemeClr val="accent1"/>
              </a:buClr>
              <a:buSzPts val="900"/>
              <a:buFont typeface="Trebuchet MS"/>
              <a:buNone/>
              <a:defRPr/>
            </a:lvl3pPr>
            <a:lvl4pPr marL="38100" lvl="3" indent="0" algn="l">
              <a:spcBef>
                <a:spcPts val="0"/>
              </a:spcBef>
              <a:spcAft>
                <a:spcPts val="0"/>
              </a:spcAft>
              <a:buClr>
                <a:schemeClr val="accent1"/>
              </a:buClr>
              <a:buSzPts val="900"/>
              <a:buFont typeface="Trebuchet MS"/>
              <a:buNone/>
              <a:defRPr/>
            </a:lvl4pPr>
            <a:lvl5pPr marL="38100" lvl="4" indent="0" algn="l">
              <a:spcBef>
                <a:spcPts val="0"/>
              </a:spcBef>
              <a:spcAft>
                <a:spcPts val="0"/>
              </a:spcAft>
              <a:buClr>
                <a:schemeClr val="accent1"/>
              </a:buClr>
              <a:buSzPts val="900"/>
              <a:buFont typeface="Trebuchet MS"/>
              <a:buNone/>
              <a:defRPr/>
            </a:lvl5pPr>
            <a:lvl6pPr marL="38100" lvl="5" indent="0" algn="l">
              <a:spcBef>
                <a:spcPts val="0"/>
              </a:spcBef>
              <a:spcAft>
                <a:spcPts val="0"/>
              </a:spcAft>
              <a:buClr>
                <a:schemeClr val="accent1"/>
              </a:buClr>
              <a:buSzPts val="900"/>
              <a:buFont typeface="Trebuchet MS"/>
              <a:buNone/>
              <a:defRPr/>
            </a:lvl6pPr>
            <a:lvl7pPr marL="38100" lvl="6" indent="0" algn="l">
              <a:spcBef>
                <a:spcPts val="0"/>
              </a:spcBef>
              <a:spcAft>
                <a:spcPts val="0"/>
              </a:spcAft>
              <a:buClr>
                <a:schemeClr val="accent1"/>
              </a:buClr>
              <a:buSzPts val="900"/>
              <a:buFont typeface="Trebuchet MS"/>
              <a:buNone/>
              <a:defRPr/>
            </a:lvl7pPr>
            <a:lvl8pPr marL="38100" lvl="7" indent="0" algn="l">
              <a:spcBef>
                <a:spcPts val="0"/>
              </a:spcBef>
              <a:spcAft>
                <a:spcPts val="0"/>
              </a:spcAft>
              <a:buClr>
                <a:schemeClr val="accent1"/>
              </a:buClr>
              <a:buSzPts val="900"/>
              <a:buFont typeface="Trebuchet MS"/>
              <a:buNone/>
              <a:defRPr/>
            </a:lvl8pPr>
            <a:lvl9pPr marL="38100" lvl="8" indent="0" algn="l">
              <a:spcBef>
                <a:spcPts val="0"/>
              </a:spcBef>
              <a:spcAft>
                <a:spcPts val="0"/>
              </a:spcAft>
              <a:buClr>
                <a:schemeClr val="accent1"/>
              </a:buClr>
              <a:buSzPts val="900"/>
              <a:buFont typeface="Trebuchet MS"/>
              <a:buNone/>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15" name="Google Shape;115;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
        <p:nvSpPr>
          <p:cNvPr id="116" name="Google Shape;116;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7"/>
        <p:cNvGrpSpPr/>
        <p:nvPr/>
      </p:nvGrpSpPr>
      <p:grpSpPr>
        <a:xfrm>
          <a:off x="0" y="0"/>
          <a:ext cx="0" cy="0"/>
          <a:chOff x="0" y="0"/>
          <a:chExt cx="0" cy="0"/>
        </a:xfrm>
      </p:grpSpPr>
      <p:sp>
        <p:nvSpPr>
          <p:cNvPr id="118" name="Google Shape;118;p15"/>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5"/>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0" name="Google Shape;120;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38100" lvl="0" indent="0" algn="l">
              <a:spcBef>
                <a:spcPts val="0"/>
              </a:spcBef>
              <a:spcAft>
                <a:spcPts val="0"/>
              </a:spcAft>
              <a:buClr>
                <a:schemeClr val="accent1"/>
              </a:buClr>
              <a:buSzPts val="900"/>
              <a:buFont typeface="Trebuchet MS"/>
              <a:buNone/>
              <a:defRPr/>
            </a:lvl1pPr>
            <a:lvl2pPr marL="38100" lvl="1" indent="0" algn="l">
              <a:spcBef>
                <a:spcPts val="0"/>
              </a:spcBef>
              <a:spcAft>
                <a:spcPts val="0"/>
              </a:spcAft>
              <a:buClr>
                <a:schemeClr val="accent1"/>
              </a:buClr>
              <a:buSzPts val="900"/>
              <a:buFont typeface="Trebuchet MS"/>
              <a:buNone/>
              <a:defRPr/>
            </a:lvl2pPr>
            <a:lvl3pPr marL="38100" lvl="2" indent="0" algn="l">
              <a:spcBef>
                <a:spcPts val="0"/>
              </a:spcBef>
              <a:spcAft>
                <a:spcPts val="0"/>
              </a:spcAft>
              <a:buClr>
                <a:schemeClr val="accent1"/>
              </a:buClr>
              <a:buSzPts val="900"/>
              <a:buFont typeface="Trebuchet MS"/>
              <a:buNone/>
              <a:defRPr/>
            </a:lvl3pPr>
            <a:lvl4pPr marL="38100" lvl="3" indent="0" algn="l">
              <a:spcBef>
                <a:spcPts val="0"/>
              </a:spcBef>
              <a:spcAft>
                <a:spcPts val="0"/>
              </a:spcAft>
              <a:buClr>
                <a:schemeClr val="accent1"/>
              </a:buClr>
              <a:buSzPts val="900"/>
              <a:buFont typeface="Trebuchet MS"/>
              <a:buNone/>
              <a:defRPr/>
            </a:lvl4pPr>
            <a:lvl5pPr marL="38100" lvl="4" indent="0" algn="l">
              <a:spcBef>
                <a:spcPts val="0"/>
              </a:spcBef>
              <a:spcAft>
                <a:spcPts val="0"/>
              </a:spcAft>
              <a:buClr>
                <a:schemeClr val="accent1"/>
              </a:buClr>
              <a:buSzPts val="900"/>
              <a:buFont typeface="Trebuchet MS"/>
              <a:buNone/>
              <a:defRPr/>
            </a:lvl5pPr>
            <a:lvl6pPr marL="38100" lvl="5" indent="0" algn="l">
              <a:spcBef>
                <a:spcPts val="0"/>
              </a:spcBef>
              <a:spcAft>
                <a:spcPts val="0"/>
              </a:spcAft>
              <a:buClr>
                <a:schemeClr val="accent1"/>
              </a:buClr>
              <a:buSzPts val="900"/>
              <a:buFont typeface="Trebuchet MS"/>
              <a:buNone/>
              <a:defRPr/>
            </a:lvl6pPr>
            <a:lvl7pPr marL="38100" lvl="6" indent="0" algn="l">
              <a:spcBef>
                <a:spcPts val="0"/>
              </a:spcBef>
              <a:spcAft>
                <a:spcPts val="0"/>
              </a:spcAft>
              <a:buClr>
                <a:schemeClr val="accent1"/>
              </a:buClr>
              <a:buSzPts val="900"/>
              <a:buFont typeface="Trebuchet MS"/>
              <a:buNone/>
              <a:defRPr/>
            </a:lvl7pPr>
            <a:lvl8pPr marL="38100" lvl="7" indent="0" algn="l">
              <a:spcBef>
                <a:spcPts val="0"/>
              </a:spcBef>
              <a:spcAft>
                <a:spcPts val="0"/>
              </a:spcAft>
              <a:buClr>
                <a:schemeClr val="accent1"/>
              </a:buClr>
              <a:buSzPts val="900"/>
              <a:buFont typeface="Trebuchet MS"/>
              <a:buNone/>
              <a:defRPr/>
            </a:lvl8pPr>
            <a:lvl9pPr marL="38100" lvl="8" indent="0" algn="l">
              <a:spcBef>
                <a:spcPts val="0"/>
              </a:spcBef>
              <a:spcAft>
                <a:spcPts val="0"/>
              </a:spcAft>
              <a:buClr>
                <a:schemeClr val="accent1"/>
              </a:buClr>
              <a:buSzPts val="900"/>
              <a:buFont typeface="Trebuchet MS"/>
              <a:buNone/>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3"/>
        <p:cNvGrpSpPr/>
        <p:nvPr/>
      </p:nvGrpSpPr>
      <p:grpSpPr>
        <a:xfrm>
          <a:off x="0" y="0"/>
          <a:ext cx="0" cy="0"/>
          <a:chOff x="0" y="0"/>
          <a:chExt cx="0" cy="0"/>
        </a:xfrm>
      </p:grpSpPr>
      <p:sp>
        <p:nvSpPr>
          <p:cNvPr id="124" name="Google Shape;124;p16"/>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6"/>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6" name="Google Shape;126;p16"/>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7" name="Google Shape;127;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38100" lvl="0" indent="0" algn="l">
              <a:spcBef>
                <a:spcPts val="0"/>
              </a:spcBef>
              <a:spcAft>
                <a:spcPts val="0"/>
              </a:spcAft>
              <a:buClr>
                <a:schemeClr val="accent1"/>
              </a:buClr>
              <a:buSzPts val="900"/>
              <a:buFont typeface="Trebuchet MS"/>
              <a:buNone/>
              <a:defRPr/>
            </a:lvl1pPr>
            <a:lvl2pPr marL="38100" lvl="1" indent="0" algn="l">
              <a:spcBef>
                <a:spcPts val="0"/>
              </a:spcBef>
              <a:spcAft>
                <a:spcPts val="0"/>
              </a:spcAft>
              <a:buClr>
                <a:schemeClr val="accent1"/>
              </a:buClr>
              <a:buSzPts val="900"/>
              <a:buFont typeface="Trebuchet MS"/>
              <a:buNone/>
              <a:defRPr/>
            </a:lvl2pPr>
            <a:lvl3pPr marL="38100" lvl="2" indent="0" algn="l">
              <a:spcBef>
                <a:spcPts val="0"/>
              </a:spcBef>
              <a:spcAft>
                <a:spcPts val="0"/>
              </a:spcAft>
              <a:buClr>
                <a:schemeClr val="accent1"/>
              </a:buClr>
              <a:buSzPts val="900"/>
              <a:buFont typeface="Trebuchet MS"/>
              <a:buNone/>
              <a:defRPr/>
            </a:lvl3pPr>
            <a:lvl4pPr marL="38100" lvl="3" indent="0" algn="l">
              <a:spcBef>
                <a:spcPts val="0"/>
              </a:spcBef>
              <a:spcAft>
                <a:spcPts val="0"/>
              </a:spcAft>
              <a:buClr>
                <a:schemeClr val="accent1"/>
              </a:buClr>
              <a:buSzPts val="900"/>
              <a:buFont typeface="Trebuchet MS"/>
              <a:buNone/>
              <a:defRPr/>
            </a:lvl4pPr>
            <a:lvl5pPr marL="38100" lvl="4" indent="0" algn="l">
              <a:spcBef>
                <a:spcPts val="0"/>
              </a:spcBef>
              <a:spcAft>
                <a:spcPts val="0"/>
              </a:spcAft>
              <a:buClr>
                <a:schemeClr val="accent1"/>
              </a:buClr>
              <a:buSzPts val="900"/>
              <a:buFont typeface="Trebuchet MS"/>
              <a:buNone/>
              <a:defRPr/>
            </a:lvl5pPr>
            <a:lvl6pPr marL="38100" lvl="5" indent="0" algn="l">
              <a:spcBef>
                <a:spcPts val="0"/>
              </a:spcBef>
              <a:spcAft>
                <a:spcPts val="0"/>
              </a:spcAft>
              <a:buClr>
                <a:schemeClr val="accent1"/>
              </a:buClr>
              <a:buSzPts val="900"/>
              <a:buFont typeface="Trebuchet MS"/>
              <a:buNone/>
              <a:defRPr/>
            </a:lvl6pPr>
            <a:lvl7pPr marL="38100" lvl="6" indent="0" algn="l">
              <a:spcBef>
                <a:spcPts val="0"/>
              </a:spcBef>
              <a:spcAft>
                <a:spcPts val="0"/>
              </a:spcAft>
              <a:buClr>
                <a:schemeClr val="accent1"/>
              </a:buClr>
              <a:buSzPts val="900"/>
              <a:buFont typeface="Trebuchet MS"/>
              <a:buNone/>
              <a:defRPr/>
            </a:lvl7pPr>
            <a:lvl8pPr marL="38100" lvl="7" indent="0" algn="l">
              <a:spcBef>
                <a:spcPts val="0"/>
              </a:spcBef>
              <a:spcAft>
                <a:spcPts val="0"/>
              </a:spcAft>
              <a:buClr>
                <a:schemeClr val="accent1"/>
              </a:buClr>
              <a:buSzPts val="900"/>
              <a:buFont typeface="Trebuchet MS"/>
              <a:buNone/>
              <a:defRPr/>
            </a:lvl8pPr>
            <a:lvl9pPr marL="38100" lvl="8" indent="0" algn="l">
              <a:spcBef>
                <a:spcPts val="0"/>
              </a:spcBef>
              <a:spcAft>
                <a:spcPts val="0"/>
              </a:spcAft>
              <a:buClr>
                <a:schemeClr val="accent1"/>
              </a:buClr>
              <a:buSzPts val="900"/>
              <a:buFont typeface="Trebuchet MS"/>
              <a:buNone/>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30" name="Google Shape;130;p16"/>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
        <p:nvSpPr>
          <p:cNvPr id="131" name="Google Shape;131;p16"/>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7"/>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5" name="Google Shape;135;p17"/>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36" name="Google Shape;13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38100" lvl="0" indent="0" algn="l">
              <a:spcBef>
                <a:spcPts val="0"/>
              </a:spcBef>
              <a:spcAft>
                <a:spcPts val="0"/>
              </a:spcAft>
              <a:buClr>
                <a:schemeClr val="accent1"/>
              </a:buClr>
              <a:buSzPts val="900"/>
              <a:buFont typeface="Trebuchet MS"/>
              <a:buNone/>
              <a:defRPr/>
            </a:lvl1pPr>
            <a:lvl2pPr marL="38100" lvl="1" indent="0" algn="l">
              <a:spcBef>
                <a:spcPts val="0"/>
              </a:spcBef>
              <a:spcAft>
                <a:spcPts val="0"/>
              </a:spcAft>
              <a:buClr>
                <a:schemeClr val="accent1"/>
              </a:buClr>
              <a:buSzPts val="900"/>
              <a:buFont typeface="Trebuchet MS"/>
              <a:buNone/>
              <a:defRPr/>
            </a:lvl2pPr>
            <a:lvl3pPr marL="38100" lvl="2" indent="0" algn="l">
              <a:spcBef>
                <a:spcPts val="0"/>
              </a:spcBef>
              <a:spcAft>
                <a:spcPts val="0"/>
              </a:spcAft>
              <a:buClr>
                <a:schemeClr val="accent1"/>
              </a:buClr>
              <a:buSzPts val="900"/>
              <a:buFont typeface="Trebuchet MS"/>
              <a:buNone/>
              <a:defRPr/>
            </a:lvl3pPr>
            <a:lvl4pPr marL="38100" lvl="3" indent="0" algn="l">
              <a:spcBef>
                <a:spcPts val="0"/>
              </a:spcBef>
              <a:spcAft>
                <a:spcPts val="0"/>
              </a:spcAft>
              <a:buClr>
                <a:schemeClr val="accent1"/>
              </a:buClr>
              <a:buSzPts val="900"/>
              <a:buFont typeface="Trebuchet MS"/>
              <a:buNone/>
              <a:defRPr/>
            </a:lvl4pPr>
            <a:lvl5pPr marL="38100" lvl="4" indent="0" algn="l">
              <a:spcBef>
                <a:spcPts val="0"/>
              </a:spcBef>
              <a:spcAft>
                <a:spcPts val="0"/>
              </a:spcAft>
              <a:buClr>
                <a:schemeClr val="accent1"/>
              </a:buClr>
              <a:buSzPts val="900"/>
              <a:buFont typeface="Trebuchet MS"/>
              <a:buNone/>
              <a:defRPr/>
            </a:lvl5pPr>
            <a:lvl6pPr marL="38100" lvl="5" indent="0" algn="l">
              <a:spcBef>
                <a:spcPts val="0"/>
              </a:spcBef>
              <a:spcAft>
                <a:spcPts val="0"/>
              </a:spcAft>
              <a:buClr>
                <a:schemeClr val="accent1"/>
              </a:buClr>
              <a:buSzPts val="900"/>
              <a:buFont typeface="Trebuchet MS"/>
              <a:buNone/>
              <a:defRPr/>
            </a:lvl6pPr>
            <a:lvl7pPr marL="38100" lvl="6" indent="0" algn="l">
              <a:spcBef>
                <a:spcPts val="0"/>
              </a:spcBef>
              <a:spcAft>
                <a:spcPts val="0"/>
              </a:spcAft>
              <a:buClr>
                <a:schemeClr val="accent1"/>
              </a:buClr>
              <a:buSzPts val="900"/>
              <a:buFont typeface="Trebuchet MS"/>
              <a:buNone/>
              <a:defRPr/>
            </a:lvl7pPr>
            <a:lvl8pPr marL="38100" lvl="7" indent="0" algn="l">
              <a:spcBef>
                <a:spcPts val="0"/>
              </a:spcBef>
              <a:spcAft>
                <a:spcPts val="0"/>
              </a:spcAft>
              <a:buClr>
                <a:schemeClr val="accent1"/>
              </a:buClr>
              <a:buSzPts val="900"/>
              <a:buFont typeface="Trebuchet MS"/>
              <a:buNone/>
              <a:defRPr/>
            </a:lvl8pPr>
            <a:lvl9pPr marL="38100" lvl="8" indent="0" algn="l">
              <a:spcBef>
                <a:spcPts val="0"/>
              </a:spcBef>
              <a:spcAft>
                <a:spcPts val="0"/>
              </a:spcAft>
              <a:buClr>
                <a:schemeClr val="accent1"/>
              </a:buClr>
              <a:buSzPts val="900"/>
              <a:buFont typeface="Trebuchet MS"/>
              <a:buNone/>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8"/>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2" name="Google Shape;142;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38100" lvl="0" indent="0" algn="l">
              <a:spcBef>
                <a:spcPts val="0"/>
              </a:spcBef>
              <a:spcAft>
                <a:spcPts val="0"/>
              </a:spcAft>
              <a:buClr>
                <a:schemeClr val="accent1"/>
              </a:buClr>
              <a:buSzPts val="900"/>
              <a:buFont typeface="Trebuchet MS"/>
              <a:buNone/>
              <a:defRPr/>
            </a:lvl1pPr>
            <a:lvl2pPr marL="38100" lvl="1" indent="0" algn="l">
              <a:spcBef>
                <a:spcPts val="0"/>
              </a:spcBef>
              <a:spcAft>
                <a:spcPts val="0"/>
              </a:spcAft>
              <a:buClr>
                <a:schemeClr val="accent1"/>
              </a:buClr>
              <a:buSzPts val="900"/>
              <a:buFont typeface="Trebuchet MS"/>
              <a:buNone/>
              <a:defRPr/>
            </a:lvl2pPr>
            <a:lvl3pPr marL="38100" lvl="2" indent="0" algn="l">
              <a:spcBef>
                <a:spcPts val="0"/>
              </a:spcBef>
              <a:spcAft>
                <a:spcPts val="0"/>
              </a:spcAft>
              <a:buClr>
                <a:schemeClr val="accent1"/>
              </a:buClr>
              <a:buSzPts val="900"/>
              <a:buFont typeface="Trebuchet MS"/>
              <a:buNone/>
              <a:defRPr/>
            </a:lvl3pPr>
            <a:lvl4pPr marL="38100" lvl="3" indent="0" algn="l">
              <a:spcBef>
                <a:spcPts val="0"/>
              </a:spcBef>
              <a:spcAft>
                <a:spcPts val="0"/>
              </a:spcAft>
              <a:buClr>
                <a:schemeClr val="accent1"/>
              </a:buClr>
              <a:buSzPts val="900"/>
              <a:buFont typeface="Trebuchet MS"/>
              <a:buNone/>
              <a:defRPr/>
            </a:lvl4pPr>
            <a:lvl5pPr marL="38100" lvl="4" indent="0" algn="l">
              <a:spcBef>
                <a:spcPts val="0"/>
              </a:spcBef>
              <a:spcAft>
                <a:spcPts val="0"/>
              </a:spcAft>
              <a:buClr>
                <a:schemeClr val="accent1"/>
              </a:buClr>
              <a:buSzPts val="900"/>
              <a:buFont typeface="Trebuchet MS"/>
              <a:buNone/>
              <a:defRPr/>
            </a:lvl5pPr>
            <a:lvl6pPr marL="38100" lvl="5" indent="0" algn="l">
              <a:spcBef>
                <a:spcPts val="0"/>
              </a:spcBef>
              <a:spcAft>
                <a:spcPts val="0"/>
              </a:spcAft>
              <a:buClr>
                <a:schemeClr val="accent1"/>
              </a:buClr>
              <a:buSzPts val="900"/>
              <a:buFont typeface="Trebuchet MS"/>
              <a:buNone/>
              <a:defRPr/>
            </a:lvl6pPr>
            <a:lvl7pPr marL="38100" lvl="6" indent="0" algn="l">
              <a:spcBef>
                <a:spcPts val="0"/>
              </a:spcBef>
              <a:spcAft>
                <a:spcPts val="0"/>
              </a:spcAft>
              <a:buClr>
                <a:schemeClr val="accent1"/>
              </a:buClr>
              <a:buSzPts val="900"/>
              <a:buFont typeface="Trebuchet MS"/>
              <a:buNone/>
              <a:defRPr/>
            </a:lvl7pPr>
            <a:lvl8pPr marL="38100" lvl="7" indent="0" algn="l">
              <a:spcBef>
                <a:spcPts val="0"/>
              </a:spcBef>
              <a:spcAft>
                <a:spcPts val="0"/>
              </a:spcAft>
              <a:buClr>
                <a:schemeClr val="accent1"/>
              </a:buClr>
              <a:buSzPts val="900"/>
              <a:buFont typeface="Trebuchet MS"/>
              <a:buNone/>
              <a:defRPr/>
            </a:lvl8pPr>
            <a:lvl9pPr marL="38100" lvl="8" indent="0" algn="l">
              <a:spcBef>
                <a:spcPts val="0"/>
              </a:spcBef>
              <a:spcAft>
                <a:spcPts val="0"/>
              </a:spcAft>
              <a:buClr>
                <a:schemeClr val="accent1"/>
              </a:buClr>
              <a:buSzPts val="900"/>
              <a:buFont typeface="Trebuchet MS"/>
              <a:buNone/>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9"/>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8" name="Google Shape;148;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38100" lvl="0" indent="0" algn="l">
              <a:spcBef>
                <a:spcPts val="0"/>
              </a:spcBef>
              <a:spcAft>
                <a:spcPts val="0"/>
              </a:spcAft>
              <a:buClr>
                <a:schemeClr val="accent1"/>
              </a:buClr>
              <a:buSzPts val="900"/>
              <a:buFont typeface="Trebuchet MS"/>
              <a:buNone/>
              <a:defRPr/>
            </a:lvl1pPr>
            <a:lvl2pPr marL="38100" lvl="1" indent="0" algn="l">
              <a:spcBef>
                <a:spcPts val="0"/>
              </a:spcBef>
              <a:spcAft>
                <a:spcPts val="0"/>
              </a:spcAft>
              <a:buClr>
                <a:schemeClr val="accent1"/>
              </a:buClr>
              <a:buSzPts val="900"/>
              <a:buFont typeface="Trebuchet MS"/>
              <a:buNone/>
              <a:defRPr/>
            </a:lvl2pPr>
            <a:lvl3pPr marL="38100" lvl="2" indent="0" algn="l">
              <a:spcBef>
                <a:spcPts val="0"/>
              </a:spcBef>
              <a:spcAft>
                <a:spcPts val="0"/>
              </a:spcAft>
              <a:buClr>
                <a:schemeClr val="accent1"/>
              </a:buClr>
              <a:buSzPts val="900"/>
              <a:buFont typeface="Trebuchet MS"/>
              <a:buNone/>
              <a:defRPr/>
            </a:lvl3pPr>
            <a:lvl4pPr marL="38100" lvl="3" indent="0" algn="l">
              <a:spcBef>
                <a:spcPts val="0"/>
              </a:spcBef>
              <a:spcAft>
                <a:spcPts val="0"/>
              </a:spcAft>
              <a:buClr>
                <a:schemeClr val="accent1"/>
              </a:buClr>
              <a:buSzPts val="900"/>
              <a:buFont typeface="Trebuchet MS"/>
              <a:buNone/>
              <a:defRPr/>
            </a:lvl4pPr>
            <a:lvl5pPr marL="38100" lvl="4" indent="0" algn="l">
              <a:spcBef>
                <a:spcPts val="0"/>
              </a:spcBef>
              <a:spcAft>
                <a:spcPts val="0"/>
              </a:spcAft>
              <a:buClr>
                <a:schemeClr val="accent1"/>
              </a:buClr>
              <a:buSzPts val="900"/>
              <a:buFont typeface="Trebuchet MS"/>
              <a:buNone/>
              <a:defRPr/>
            </a:lvl5pPr>
            <a:lvl6pPr marL="38100" lvl="5" indent="0" algn="l">
              <a:spcBef>
                <a:spcPts val="0"/>
              </a:spcBef>
              <a:spcAft>
                <a:spcPts val="0"/>
              </a:spcAft>
              <a:buClr>
                <a:schemeClr val="accent1"/>
              </a:buClr>
              <a:buSzPts val="900"/>
              <a:buFont typeface="Trebuchet MS"/>
              <a:buNone/>
              <a:defRPr/>
            </a:lvl6pPr>
            <a:lvl7pPr marL="38100" lvl="6" indent="0" algn="l">
              <a:spcBef>
                <a:spcPts val="0"/>
              </a:spcBef>
              <a:spcAft>
                <a:spcPts val="0"/>
              </a:spcAft>
              <a:buClr>
                <a:schemeClr val="accent1"/>
              </a:buClr>
              <a:buSzPts val="900"/>
              <a:buFont typeface="Trebuchet MS"/>
              <a:buNone/>
              <a:defRPr/>
            </a:lvl7pPr>
            <a:lvl8pPr marL="38100" lvl="7" indent="0" algn="l">
              <a:spcBef>
                <a:spcPts val="0"/>
              </a:spcBef>
              <a:spcAft>
                <a:spcPts val="0"/>
              </a:spcAft>
              <a:buClr>
                <a:schemeClr val="accent1"/>
              </a:buClr>
              <a:buSzPts val="900"/>
              <a:buFont typeface="Trebuchet MS"/>
              <a:buNone/>
              <a:defRPr/>
            </a:lvl8pPr>
            <a:lvl9pPr marL="38100" lvl="8" indent="0" algn="l">
              <a:spcBef>
                <a:spcPts val="0"/>
              </a:spcBef>
              <a:spcAft>
                <a:spcPts val="0"/>
              </a:spcAft>
              <a:buClr>
                <a:schemeClr val="accent1"/>
              </a:buClr>
              <a:buSzPts val="900"/>
              <a:buFont typeface="Trebuchet MS"/>
              <a:buNone/>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Clr>
                <a:schemeClr val="dk1"/>
              </a:buClr>
              <a:buSzPts val="1400"/>
              <a:buFont typeface="Trebuchet MS"/>
              <a:buNone/>
              <a:defRPr sz="4800" b="1" i="0">
                <a:solidFill>
                  <a:schemeClr val="dk1"/>
                </a:solidFill>
                <a:latin typeface="Trebuchet MS"/>
                <a:ea typeface="Trebuchet MS"/>
                <a:cs typeface="Trebuchet MS"/>
                <a:sym typeface="Trebuchet MS"/>
              </a:defRPr>
            </a:lvl1pPr>
            <a:lvl2pPr lvl="1" algn="l">
              <a:spcBef>
                <a:spcPts val="0"/>
              </a:spcBef>
              <a:spcAft>
                <a:spcPts val="0"/>
              </a:spcAft>
              <a:buClr>
                <a:schemeClr val="dk2"/>
              </a:buClr>
              <a:buSzPts val="1400"/>
              <a:buNone/>
              <a:defRPr/>
            </a:lvl2pPr>
            <a:lvl3pPr lvl="2" algn="l">
              <a:spcBef>
                <a:spcPts val="0"/>
              </a:spcBef>
              <a:spcAft>
                <a:spcPts val="0"/>
              </a:spcAft>
              <a:buClr>
                <a:schemeClr val="dk2"/>
              </a:buClr>
              <a:buSzPts val="1400"/>
              <a:buNone/>
              <a:defRPr/>
            </a:lvl3pPr>
            <a:lvl4pPr lvl="3" algn="l">
              <a:spcBef>
                <a:spcPts val="0"/>
              </a:spcBef>
              <a:spcAft>
                <a:spcPts val="0"/>
              </a:spcAft>
              <a:buClr>
                <a:schemeClr val="dk2"/>
              </a:buClr>
              <a:buSzPts val="1400"/>
              <a:buNone/>
              <a:defRPr/>
            </a:lvl4pPr>
            <a:lvl5pPr lvl="4" algn="l">
              <a:spcBef>
                <a:spcPts val="0"/>
              </a:spcBef>
              <a:spcAft>
                <a:spcPts val="0"/>
              </a:spcAft>
              <a:buClr>
                <a:schemeClr val="dk2"/>
              </a:buClr>
              <a:buSzPts val="1400"/>
              <a:buNone/>
              <a:defRPr/>
            </a:lvl5pPr>
            <a:lvl6pPr lvl="5" algn="l">
              <a:spcBef>
                <a:spcPts val="0"/>
              </a:spcBef>
              <a:spcAft>
                <a:spcPts val="0"/>
              </a:spcAft>
              <a:buClr>
                <a:schemeClr val="dk2"/>
              </a:buClr>
              <a:buSzPts val="1400"/>
              <a:buNone/>
              <a:defRPr/>
            </a:lvl6pPr>
            <a:lvl7pPr lvl="6" algn="l">
              <a:spcBef>
                <a:spcPts val="0"/>
              </a:spcBef>
              <a:spcAft>
                <a:spcPts val="0"/>
              </a:spcAft>
              <a:buClr>
                <a:schemeClr val="dk2"/>
              </a:buClr>
              <a:buSzPts val="1400"/>
              <a:buNone/>
              <a:defRPr/>
            </a:lvl7pPr>
            <a:lvl8pPr lvl="7" algn="l">
              <a:spcBef>
                <a:spcPts val="0"/>
              </a:spcBef>
              <a:spcAft>
                <a:spcPts val="0"/>
              </a:spcAft>
              <a:buClr>
                <a:schemeClr val="dk2"/>
              </a:buClr>
              <a:buSzPts val="1400"/>
              <a:buNone/>
              <a:defRPr/>
            </a:lvl8pPr>
            <a:lvl9pPr lvl="8" algn="l">
              <a:spcBef>
                <a:spcPts val="0"/>
              </a:spcBef>
              <a:spcAft>
                <a:spcPts val="0"/>
              </a:spcAft>
              <a:buClr>
                <a:schemeClr val="dk2"/>
              </a:buClr>
              <a:buSzPts val="1400"/>
              <a:buNone/>
              <a:defRPr/>
            </a:lvl9pPr>
          </a:lstStyle>
          <a:p>
            <a:endParaRPr/>
          </a:p>
        </p:txBody>
      </p:sp>
      <p:sp>
        <p:nvSpPr>
          <p:cNvPr id="30" name="Google Shape;30;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Clr>
                <a:srgbClr val="888888"/>
              </a:buClr>
              <a:buSzPts val="1400"/>
              <a:buFont typeface="Trebuchet MS"/>
              <a:buNone/>
              <a:defRPr>
                <a:solidFill>
                  <a:srgbClr val="888888"/>
                </a:solidFill>
              </a:defRPr>
            </a:lvl1pPr>
            <a:lvl2pPr lvl="1" algn="l">
              <a:spcBef>
                <a:spcPts val="0"/>
              </a:spcBef>
              <a:spcAft>
                <a:spcPts val="0"/>
              </a:spcAft>
              <a:buClr>
                <a:schemeClr val="dk1"/>
              </a:buClr>
              <a:buSzPts val="1400"/>
              <a:buFont typeface="Trebuchet MS"/>
              <a:buNone/>
              <a:defRPr/>
            </a:lvl2pPr>
            <a:lvl3pPr lvl="2" algn="l">
              <a:spcBef>
                <a:spcPts val="0"/>
              </a:spcBef>
              <a:spcAft>
                <a:spcPts val="0"/>
              </a:spcAft>
              <a:buClr>
                <a:schemeClr val="dk1"/>
              </a:buClr>
              <a:buSzPts val="1400"/>
              <a:buFont typeface="Trebuchet MS"/>
              <a:buNone/>
              <a:defRPr/>
            </a:lvl3pPr>
            <a:lvl4pPr lvl="3" algn="l">
              <a:spcBef>
                <a:spcPts val="0"/>
              </a:spcBef>
              <a:spcAft>
                <a:spcPts val="0"/>
              </a:spcAft>
              <a:buClr>
                <a:schemeClr val="dk1"/>
              </a:buClr>
              <a:buSzPts val="1400"/>
              <a:buFont typeface="Trebuchet MS"/>
              <a:buNone/>
              <a:defRPr/>
            </a:lvl4pPr>
            <a:lvl5pPr lvl="4" algn="l">
              <a:spcBef>
                <a:spcPts val="0"/>
              </a:spcBef>
              <a:spcAft>
                <a:spcPts val="0"/>
              </a:spcAft>
              <a:buClr>
                <a:schemeClr val="dk1"/>
              </a:buClr>
              <a:buSzPts val="1400"/>
              <a:buFont typeface="Trebuchet MS"/>
              <a:buNone/>
              <a:defRPr/>
            </a:lvl5pPr>
            <a:lvl6pPr lvl="5" algn="l">
              <a:spcBef>
                <a:spcPts val="0"/>
              </a:spcBef>
              <a:spcAft>
                <a:spcPts val="0"/>
              </a:spcAft>
              <a:buClr>
                <a:schemeClr val="dk1"/>
              </a:buClr>
              <a:buSzPts val="1400"/>
              <a:buFont typeface="Trebuchet MS"/>
              <a:buNone/>
              <a:defRPr/>
            </a:lvl6pPr>
            <a:lvl7pPr lvl="6" algn="l">
              <a:spcBef>
                <a:spcPts val="0"/>
              </a:spcBef>
              <a:spcAft>
                <a:spcPts val="0"/>
              </a:spcAft>
              <a:buClr>
                <a:schemeClr val="dk1"/>
              </a:buClr>
              <a:buSzPts val="1400"/>
              <a:buFont typeface="Trebuchet MS"/>
              <a:buNone/>
              <a:defRPr/>
            </a:lvl7pPr>
            <a:lvl8pPr lvl="7" algn="l">
              <a:spcBef>
                <a:spcPts val="0"/>
              </a:spcBef>
              <a:spcAft>
                <a:spcPts val="0"/>
              </a:spcAft>
              <a:buClr>
                <a:schemeClr val="dk1"/>
              </a:buClr>
              <a:buSzPts val="1400"/>
              <a:buFont typeface="Trebuchet MS"/>
              <a:buNone/>
              <a:defRPr/>
            </a:lvl8pPr>
            <a:lvl9pPr lvl="8" algn="l">
              <a:spcBef>
                <a:spcPts val="0"/>
              </a:spcBef>
              <a:spcAft>
                <a:spcPts val="0"/>
              </a:spcAft>
              <a:buClr>
                <a:schemeClr val="dk1"/>
              </a:buClr>
              <a:buSzPts val="1400"/>
              <a:buFont typeface="Trebuchet MS"/>
              <a:buNone/>
              <a:defRPr/>
            </a:lvl9pPr>
          </a:lstStyle>
          <a:p>
            <a:endParaRPr/>
          </a:p>
        </p:txBody>
      </p:sp>
      <p:sp>
        <p:nvSpPr>
          <p:cNvPr id="31" name="Google Shape;31;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Clr>
                <a:srgbClr val="888888"/>
              </a:buClr>
              <a:buSzPts val="1400"/>
              <a:buFont typeface="Trebuchet MS"/>
              <a:buNone/>
              <a:defRPr>
                <a:solidFill>
                  <a:srgbClr val="888888"/>
                </a:solidFill>
              </a:defRPr>
            </a:lvl1pPr>
            <a:lvl2pPr lvl="1" algn="l">
              <a:spcBef>
                <a:spcPts val="0"/>
              </a:spcBef>
              <a:spcAft>
                <a:spcPts val="0"/>
              </a:spcAft>
              <a:buClr>
                <a:schemeClr val="dk1"/>
              </a:buClr>
              <a:buSzPts val="1400"/>
              <a:buFont typeface="Trebuchet MS"/>
              <a:buNone/>
              <a:defRPr/>
            </a:lvl2pPr>
            <a:lvl3pPr lvl="2" algn="l">
              <a:spcBef>
                <a:spcPts val="0"/>
              </a:spcBef>
              <a:spcAft>
                <a:spcPts val="0"/>
              </a:spcAft>
              <a:buClr>
                <a:schemeClr val="dk1"/>
              </a:buClr>
              <a:buSzPts val="1400"/>
              <a:buFont typeface="Trebuchet MS"/>
              <a:buNone/>
              <a:defRPr/>
            </a:lvl3pPr>
            <a:lvl4pPr lvl="3" algn="l">
              <a:spcBef>
                <a:spcPts val="0"/>
              </a:spcBef>
              <a:spcAft>
                <a:spcPts val="0"/>
              </a:spcAft>
              <a:buClr>
                <a:schemeClr val="dk1"/>
              </a:buClr>
              <a:buSzPts val="1400"/>
              <a:buFont typeface="Trebuchet MS"/>
              <a:buNone/>
              <a:defRPr/>
            </a:lvl4pPr>
            <a:lvl5pPr lvl="4" algn="l">
              <a:spcBef>
                <a:spcPts val="0"/>
              </a:spcBef>
              <a:spcAft>
                <a:spcPts val="0"/>
              </a:spcAft>
              <a:buClr>
                <a:schemeClr val="dk1"/>
              </a:buClr>
              <a:buSzPts val="1400"/>
              <a:buFont typeface="Trebuchet MS"/>
              <a:buNone/>
              <a:defRPr/>
            </a:lvl5pPr>
            <a:lvl6pPr lvl="5" algn="l">
              <a:spcBef>
                <a:spcPts val="0"/>
              </a:spcBef>
              <a:spcAft>
                <a:spcPts val="0"/>
              </a:spcAft>
              <a:buClr>
                <a:schemeClr val="dk1"/>
              </a:buClr>
              <a:buSzPts val="1400"/>
              <a:buFont typeface="Trebuchet MS"/>
              <a:buNone/>
              <a:defRPr/>
            </a:lvl6pPr>
            <a:lvl7pPr lvl="6" algn="l">
              <a:spcBef>
                <a:spcPts val="0"/>
              </a:spcBef>
              <a:spcAft>
                <a:spcPts val="0"/>
              </a:spcAft>
              <a:buClr>
                <a:schemeClr val="dk1"/>
              </a:buClr>
              <a:buSzPts val="1400"/>
              <a:buFont typeface="Trebuchet MS"/>
              <a:buNone/>
              <a:defRPr/>
            </a:lvl7pPr>
            <a:lvl8pPr lvl="7" algn="l">
              <a:spcBef>
                <a:spcPts val="0"/>
              </a:spcBef>
              <a:spcAft>
                <a:spcPts val="0"/>
              </a:spcAft>
              <a:buClr>
                <a:schemeClr val="dk1"/>
              </a:buClr>
              <a:buSzPts val="1400"/>
              <a:buFont typeface="Trebuchet MS"/>
              <a:buNone/>
              <a:defRPr/>
            </a:lvl8pPr>
            <a:lvl9pPr lvl="8" algn="l">
              <a:spcBef>
                <a:spcPts val="0"/>
              </a:spcBef>
              <a:spcAft>
                <a:spcPts val="0"/>
              </a:spcAft>
              <a:buClr>
                <a:schemeClr val="dk1"/>
              </a:buClr>
              <a:buSzPts val="1400"/>
              <a:buFont typeface="Trebuchet MS"/>
              <a:buNone/>
              <a:defRPr/>
            </a:lvl9pPr>
          </a:lstStyle>
          <a:p>
            <a:endParaRPr/>
          </a:p>
        </p:txBody>
      </p:sp>
      <p:sp>
        <p:nvSpPr>
          <p:cNvPr id="32" name="Google Shape;32;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1_Two Conten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Clr>
                <a:schemeClr val="dk1"/>
              </a:buClr>
              <a:buSzPts val="1400"/>
              <a:buFont typeface="Trebuchet MS"/>
              <a:buNone/>
              <a:defRPr sz="4800" b="1" i="0">
                <a:solidFill>
                  <a:schemeClr val="dk1"/>
                </a:solidFill>
                <a:latin typeface="Trebuchet MS"/>
                <a:ea typeface="Trebuchet MS"/>
                <a:cs typeface="Trebuchet MS"/>
                <a:sym typeface="Trebuchet MS"/>
              </a:defRPr>
            </a:lvl1pPr>
            <a:lvl2pPr lvl="1" algn="l">
              <a:spcBef>
                <a:spcPts val="0"/>
              </a:spcBef>
              <a:spcAft>
                <a:spcPts val="0"/>
              </a:spcAft>
              <a:buClr>
                <a:schemeClr val="dk2"/>
              </a:buClr>
              <a:buSzPts val="1400"/>
              <a:buNone/>
              <a:defRPr/>
            </a:lvl2pPr>
            <a:lvl3pPr lvl="2" algn="l">
              <a:spcBef>
                <a:spcPts val="0"/>
              </a:spcBef>
              <a:spcAft>
                <a:spcPts val="0"/>
              </a:spcAft>
              <a:buClr>
                <a:schemeClr val="dk2"/>
              </a:buClr>
              <a:buSzPts val="1400"/>
              <a:buNone/>
              <a:defRPr/>
            </a:lvl3pPr>
            <a:lvl4pPr lvl="3" algn="l">
              <a:spcBef>
                <a:spcPts val="0"/>
              </a:spcBef>
              <a:spcAft>
                <a:spcPts val="0"/>
              </a:spcAft>
              <a:buClr>
                <a:schemeClr val="dk2"/>
              </a:buClr>
              <a:buSzPts val="1400"/>
              <a:buNone/>
              <a:defRPr/>
            </a:lvl4pPr>
            <a:lvl5pPr lvl="4" algn="l">
              <a:spcBef>
                <a:spcPts val="0"/>
              </a:spcBef>
              <a:spcAft>
                <a:spcPts val="0"/>
              </a:spcAft>
              <a:buClr>
                <a:schemeClr val="dk2"/>
              </a:buClr>
              <a:buSzPts val="1400"/>
              <a:buNone/>
              <a:defRPr/>
            </a:lvl5pPr>
            <a:lvl6pPr lvl="5" algn="l">
              <a:spcBef>
                <a:spcPts val="0"/>
              </a:spcBef>
              <a:spcAft>
                <a:spcPts val="0"/>
              </a:spcAft>
              <a:buClr>
                <a:schemeClr val="dk2"/>
              </a:buClr>
              <a:buSzPts val="1400"/>
              <a:buNone/>
              <a:defRPr/>
            </a:lvl6pPr>
            <a:lvl7pPr lvl="6" algn="l">
              <a:spcBef>
                <a:spcPts val="0"/>
              </a:spcBef>
              <a:spcAft>
                <a:spcPts val="0"/>
              </a:spcAft>
              <a:buClr>
                <a:schemeClr val="dk2"/>
              </a:buClr>
              <a:buSzPts val="1400"/>
              <a:buNone/>
              <a:defRPr/>
            </a:lvl7pPr>
            <a:lvl8pPr lvl="7" algn="l">
              <a:spcBef>
                <a:spcPts val="0"/>
              </a:spcBef>
              <a:spcAft>
                <a:spcPts val="0"/>
              </a:spcAft>
              <a:buClr>
                <a:schemeClr val="dk2"/>
              </a:buClr>
              <a:buSzPts val="1400"/>
              <a:buNone/>
              <a:defRPr/>
            </a:lvl8pPr>
            <a:lvl9pPr lvl="8" algn="l">
              <a:spcBef>
                <a:spcPts val="0"/>
              </a:spcBef>
              <a:spcAft>
                <a:spcPts val="0"/>
              </a:spcAft>
              <a:buClr>
                <a:schemeClr val="dk2"/>
              </a:buClr>
              <a:buSzPts val="1400"/>
              <a:buNone/>
              <a:defRPr/>
            </a:lvl9pPr>
          </a:lstStyle>
          <a:p>
            <a:endParaRPr/>
          </a:p>
        </p:txBody>
      </p:sp>
      <p:sp>
        <p:nvSpPr>
          <p:cNvPr id="35" name="Google Shape;35;p4"/>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4"/>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Clr>
                <a:srgbClr val="888888"/>
              </a:buClr>
              <a:buSzPts val="1400"/>
              <a:buFont typeface="Trebuchet MS"/>
              <a:buNone/>
              <a:defRPr>
                <a:solidFill>
                  <a:srgbClr val="888888"/>
                </a:solidFill>
              </a:defRPr>
            </a:lvl1pPr>
            <a:lvl2pPr lvl="1" algn="l">
              <a:spcBef>
                <a:spcPts val="0"/>
              </a:spcBef>
              <a:spcAft>
                <a:spcPts val="0"/>
              </a:spcAft>
              <a:buClr>
                <a:schemeClr val="dk1"/>
              </a:buClr>
              <a:buSzPts val="1400"/>
              <a:buFont typeface="Trebuchet MS"/>
              <a:buNone/>
              <a:defRPr/>
            </a:lvl2pPr>
            <a:lvl3pPr lvl="2" algn="l">
              <a:spcBef>
                <a:spcPts val="0"/>
              </a:spcBef>
              <a:spcAft>
                <a:spcPts val="0"/>
              </a:spcAft>
              <a:buClr>
                <a:schemeClr val="dk1"/>
              </a:buClr>
              <a:buSzPts val="1400"/>
              <a:buFont typeface="Trebuchet MS"/>
              <a:buNone/>
              <a:defRPr/>
            </a:lvl3pPr>
            <a:lvl4pPr lvl="3" algn="l">
              <a:spcBef>
                <a:spcPts val="0"/>
              </a:spcBef>
              <a:spcAft>
                <a:spcPts val="0"/>
              </a:spcAft>
              <a:buClr>
                <a:schemeClr val="dk1"/>
              </a:buClr>
              <a:buSzPts val="1400"/>
              <a:buFont typeface="Trebuchet MS"/>
              <a:buNone/>
              <a:defRPr/>
            </a:lvl4pPr>
            <a:lvl5pPr lvl="4" algn="l">
              <a:spcBef>
                <a:spcPts val="0"/>
              </a:spcBef>
              <a:spcAft>
                <a:spcPts val="0"/>
              </a:spcAft>
              <a:buClr>
                <a:schemeClr val="dk1"/>
              </a:buClr>
              <a:buSzPts val="1400"/>
              <a:buFont typeface="Trebuchet MS"/>
              <a:buNone/>
              <a:defRPr/>
            </a:lvl5pPr>
            <a:lvl6pPr lvl="5" algn="l">
              <a:spcBef>
                <a:spcPts val="0"/>
              </a:spcBef>
              <a:spcAft>
                <a:spcPts val="0"/>
              </a:spcAft>
              <a:buClr>
                <a:schemeClr val="dk1"/>
              </a:buClr>
              <a:buSzPts val="1400"/>
              <a:buFont typeface="Trebuchet MS"/>
              <a:buNone/>
              <a:defRPr/>
            </a:lvl6pPr>
            <a:lvl7pPr lvl="6" algn="l">
              <a:spcBef>
                <a:spcPts val="0"/>
              </a:spcBef>
              <a:spcAft>
                <a:spcPts val="0"/>
              </a:spcAft>
              <a:buClr>
                <a:schemeClr val="dk1"/>
              </a:buClr>
              <a:buSzPts val="1400"/>
              <a:buFont typeface="Trebuchet MS"/>
              <a:buNone/>
              <a:defRPr/>
            </a:lvl7pPr>
            <a:lvl8pPr lvl="7" algn="l">
              <a:spcBef>
                <a:spcPts val="0"/>
              </a:spcBef>
              <a:spcAft>
                <a:spcPts val="0"/>
              </a:spcAft>
              <a:buClr>
                <a:schemeClr val="dk1"/>
              </a:buClr>
              <a:buSzPts val="1400"/>
              <a:buFont typeface="Trebuchet MS"/>
              <a:buNone/>
              <a:defRPr/>
            </a:lvl8pPr>
            <a:lvl9pPr lvl="8" algn="l">
              <a:spcBef>
                <a:spcPts val="0"/>
              </a:spcBef>
              <a:spcAft>
                <a:spcPts val="0"/>
              </a:spcAft>
              <a:buClr>
                <a:schemeClr val="dk1"/>
              </a:buClr>
              <a:buSzPts val="1400"/>
              <a:buFont typeface="Trebuchet MS"/>
              <a:buNone/>
              <a:defRPr/>
            </a:lvl9pPr>
          </a:lstStyle>
          <a:p>
            <a:endParaRPr/>
          </a:p>
        </p:txBody>
      </p:sp>
      <p:sp>
        <p:nvSpPr>
          <p:cNvPr id="38" name="Google Shape;38;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Clr>
                <a:srgbClr val="888888"/>
              </a:buClr>
              <a:buSzPts val="1400"/>
              <a:buFont typeface="Trebuchet MS"/>
              <a:buNone/>
              <a:defRPr>
                <a:solidFill>
                  <a:srgbClr val="888888"/>
                </a:solidFill>
              </a:defRPr>
            </a:lvl1pPr>
            <a:lvl2pPr lvl="1" algn="l">
              <a:spcBef>
                <a:spcPts val="0"/>
              </a:spcBef>
              <a:spcAft>
                <a:spcPts val="0"/>
              </a:spcAft>
              <a:buClr>
                <a:schemeClr val="dk1"/>
              </a:buClr>
              <a:buSzPts val="1400"/>
              <a:buFont typeface="Trebuchet MS"/>
              <a:buNone/>
              <a:defRPr/>
            </a:lvl2pPr>
            <a:lvl3pPr lvl="2" algn="l">
              <a:spcBef>
                <a:spcPts val="0"/>
              </a:spcBef>
              <a:spcAft>
                <a:spcPts val="0"/>
              </a:spcAft>
              <a:buClr>
                <a:schemeClr val="dk1"/>
              </a:buClr>
              <a:buSzPts val="1400"/>
              <a:buFont typeface="Trebuchet MS"/>
              <a:buNone/>
              <a:defRPr/>
            </a:lvl3pPr>
            <a:lvl4pPr lvl="3" algn="l">
              <a:spcBef>
                <a:spcPts val="0"/>
              </a:spcBef>
              <a:spcAft>
                <a:spcPts val="0"/>
              </a:spcAft>
              <a:buClr>
                <a:schemeClr val="dk1"/>
              </a:buClr>
              <a:buSzPts val="1400"/>
              <a:buFont typeface="Trebuchet MS"/>
              <a:buNone/>
              <a:defRPr/>
            </a:lvl4pPr>
            <a:lvl5pPr lvl="4" algn="l">
              <a:spcBef>
                <a:spcPts val="0"/>
              </a:spcBef>
              <a:spcAft>
                <a:spcPts val="0"/>
              </a:spcAft>
              <a:buClr>
                <a:schemeClr val="dk1"/>
              </a:buClr>
              <a:buSzPts val="1400"/>
              <a:buFont typeface="Trebuchet MS"/>
              <a:buNone/>
              <a:defRPr/>
            </a:lvl5pPr>
            <a:lvl6pPr lvl="5" algn="l">
              <a:spcBef>
                <a:spcPts val="0"/>
              </a:spcBef>
              <a:spcAft>
                <a:spcPts val="0"/>
              </a:spcAft>
              <a:buClr>
                <a:schemeClr val="dk1"/>
              </a:buClr>
              <a:buSzPts val="1400"/>
              <a:buFont typeface="Trebuchet MS"/>
              <a:buNone/>
              <a:defRPr/>
            </a:lvl6pPr>
            <a:lvl7pPr lvl="6" algn="l">
              <a:spcBef>
                <a:spcPts val="0"/>
              </a:spcBef>
              <a:spcAft>
                <a:spcPts val="0"/>
              </a:spcAft>
              <a:buClr>
                <a:schemeClr val="dk1"/>
              </a:buClr>
              <a:buSzPts val="1400"/>
              <a:buFont typeface="Trebuchet MS"/>
              <a:buNone/>
              <a:defRPr/>
            </a:lvl7pPr>
            <a:lvl8pPr lvl="7" algn="l">
              <a:spcBef>
                <a:spcPts val="0"/>
              </a:spcBef>
              <a:spcAft>
                <a:spcPts val="0"/>
              </a:spcAft>
              <a:buClr>
                <a:schemeClr val="dk1"/>
              </a:buClr>
              <a:buSzPts val="1400"/>
              <a:buFont typeface="Trebuchet MS"/>
              <a:buNone/>
              <a:defRPr/>
            </a:lvl8pPr>
            <a:lvl9pPr lvl="8" algn="l">
              <a:spcBef>
                <a:spcPts val="0"/>
              </a:spcBef>
              <a:spcAft>
                <a:spcPts val="0"/>
              </a:spcAft>
              <a:buClr>
                <a:schemeClr val="dk1"/>
              </a:buClr>
              <a:buSzPts val="1400"/>
              <a:buFont typeface="Trebuchet MS"/>
              <a:buNone/>
              <a:defRPr/>
            </a:lvl9pPr>
          </a:lstStyle>
          <a:p>
            <a:endParaRPr/>
          </a:p>
        </p:txBody>
      </p:sp>
      <p:sp>
        <p:nvSpPr>
          <p:cNvPr id="39" name="Google Shape;39;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2D936B"/>
              </a:buClr>
              <a:buSzPts val="1100"/>
              <a:buFont typeface="Trebuchet MS"/>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2D936B"/>
              </a:buClr>
              <a:buSzPts val="1100"/>
              <a:buFont typeface="Trebuchet MS"/>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2D936B"/>
              </a:buClr>
              <a:buSzPts val="1100"/>
              <a:buFont typeface="Trebuchet MS"/>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2D936B"/>
              </a:buClr>
              <a:buSzPts val="1100"/>
              <a:buFont typeface="Trebuchet MS"/>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2D936B"/>
              </a:buClr>
              <a:buSzPts val="1100"/>
              <a:buFont typeface="Trebuchet MS"/>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2D936B"/>
              </a:buClr>
              <a:buSzPts val="1100"/>
              <a:buFont typeface="Trebuchet MS"/>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2D936B"/>
              </a:buClr>
              <a:buSzPts val="1100"/>
              <a:buFont typeface="Trebuchet MS"/>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2D936B"/>
              </a:buClr>
              <a:buSzPts val="1100"/>
              <a:buFont typeface="Trebuchet MS"/>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2D936B"/>
              </a:buClr>
              <a:buSzPts val="1100"/>
              <a:buFont typeface="Trebuchet MS"/>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40"/>
        <p:cNvGrpSpPr/>
        <p:nvPr/>
      </p:nvGrpSpPr>
      <p:grpSpPr>
        <a:xfrm>
          <a:off x="0" y="0"/>
          <a:ext cx="0" cy="0"/>
          <a:chOff x="0" y="0"/>
          <a:chExt cx="0" cy="0"/>
        </a:xfrm>
      </p:grpSpPr>
      <p:grpSp>
        <p:nvGrpSpPr>
          <p:cNvPr id="41" name="Google Shape;41;p5"/>
          <p:cNvGrpSpPr/>
          <p:nvPr/>
        </p:nvGrpSpPr>
        <p:grpSpPr>
          <a:xfrm>
            <a:off x="0" y="-8467"/>
            <a:ext cx="12192000" cy="6866467"/>
            <a:chOff x="0" y="-8467"/>
            <a:chExt cx="12192000" cy="6866467"/>
          </a:xfrm>
        </p:grpSpPr>
        <p:sp>
          <p:nvSpPr>
            <p:cNvPr id="42" name="Google Shape;42;p5"/>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43" name="Google Shape;43;p5"/>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44" name="Google Shape;44;p5"/>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45" name="Google Shape;45;p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46" name="Google Shape;46;p5"/>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7" name="Google Shape;47;p5"/>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49" name="Google Shape;49;p5"/>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50" name="Google Shape;50;p5"/>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51" name="Google Shape;51;p5"/>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54" name="Google Shape;54;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38100" lvl="0" indent="0" algn="l">
              <a:spcBef>
                <a:spcPts val="0"/>
              </a:spcBef>
              <a:spcAft>
                <a:spcPts val="0"/>
              </a:spcAft>
              <a:buClr>
                <a:schemeClr val="accent1"/>
              </a:buClr>
              <a:buSzPts val="900"/>
              <a:buFont typeface="Trebuchet MS"/>
              <a:buNone/>
              <a:defRPr/>
            </a:lvl1pPr>
            <a:lvl2pPr marL="38100" lvl="1" indent="0" algn="l">
              <a:spcBef>
                <a:spcPts val="0"/>
              </a:spcBef>
              <a:spcAft>
                <a:spcPts val="0"/>
              </a:spcAft>
              <a:buClr>
                <a:schemeClr val="accent1"/>
              </a:buClr>
              <a:buSzPts val="900"/>
              <a:buFont typeface="Trebuchet MS"/>
              <a:buNone/>
              <a:defRPr/>
            </a:lvl2pPr>
            <a:lvl3pPr marL="38100" lvl="2" indent="0" algn="l">
              <a:spcBef>
                <a:spcPts val="0"/>
              </a:spcBef>
              <a:spcAft>
                <a:spcPts val="0"/>
              </a:spcAft>
              <a:buClr>
                <a:schemeClr val="accent1"/>
              </a:buClr>
              <a:buSzPts val="900"/>
              <a:buFont typeface="Trebuchet MS"/>
              <a:buNone/>
              <a:defRPr/>
            </a:lvl3pPr>
            <a:lvl4pPr marL="38100" lvl="3" indent="0" algn="l">
              <a:spcBef>
                <a:spcPts val="0"/>
              </a:spcBef>
              <a:spcAft>
                <a:spcPts val="0"/>
              </a:spcAft>
              <a:buClr>
                <a:schemeClr val="accent1"/>
              </a:buClr>
              <a:buSzPts val="900"/>
              <a:buFont typeface="Trebuchet MS"/>
              <a:buNone/>
              <a:defRPr/>
            </a:lvl4pPr>
            <a:lvl5pPr marL="38100" lvl="4" indent="0" algn="l">
              <a:spcBef>
                <a:spcPts val="0"/>
              </a:spcBef>
              <a:spcAft>
                <a:spcPts val="0"/>
              </a:spcAft>
              <a:buClr>
                <a:schemeClr val="accent1"/>
              </a:buClr>
              <a:buSzPts val="900"/>
              <a:buFont typeface="Trebuchet MS"/>
              <a:buNone/>
              <a:defRPr/>
            </a:lvl5pPr>
            <a:lvl6pPr marL="38100" lvl="5" indent="0" algn="l">
              <a:spcBef>
                <a:spcPts val="0"/>
              </a:spcBef>
              <a:spcAft>
                <a:spcPts val="0"/>
              </a:spcAft>
              <a:buClr>
                <a:schemeClr val="accent1"/>
              </a:buClr>
              <a:buSzPts val="900"/>
              <a:buFont typeface="Trebuchet MS"/>
              <a:buNone/>
              <a:defRPr/>
            </a:lvl6pPr>
            <a:lvl7pPr marL="38100" lvl="6" indent="0" algn="l">
              <a:spcBef>
                <a:spcPts val="0"/>
              </a:spcBef>
              <a:spcAft>
                <a:spcPts val="0"/>
              </a:spcAft>
              <a:buClr>
                <a:schemeClr val="accent1"/>
              </a:buClr>
              <a:buSzPts val="900"/>
              <a:buFont typeface="Trebuchet MS"/>
              <a:buNone/>
              <a:defRPr/>
            </a:lvl7pPr>
            <a:lvl8pPr marL="38100" lvl="7" indent="0" algn="l">
              <a:spcBef>
                <a:spcPts val="0"/>
              </a:spcBef>
              <a:spcAft>
                <a:spcPts val="0"/>
              </a:spcAft>
              <a:buClr>
                <a:schemeClr val="accent1"/>
              </a:buClr>
              <a:buSzPts val="900"/>
              <a:buFont typeface="Trebuchet MS"/>
              <a:buNone/>
              <a:defRPr/>
            </a:lvl8pPr>
            <a:lvl9pPr marL="38100" lvl="8" indent="0" algn="l">
              <a:spcBef>
                <a:spcPts val="0"/>
              </a:spcBef>
              <a:spcAft>
                <a:spcPts val="0"/>
              </a:spcAft>
              <a:buClr>
                <a:schemeClr val="accent1"/>
              </a:buClr>
              <a:buSzPts val="900"/>
              <a:buFont typeface="Trebuchet MS"/>
              <a:buNone/>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6"/>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6"/>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60" name="Google Shape;60;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38100" lvl="0" indent="0" algn="l">
              <a:spcBef>
                <a:spcPts val="0"/>
              </a:spcBef>
              <a:spcAft>
                <a:spcPts val="0"/>
              </a:spcAft>
              <a:buClr>
                <a:schemeClr val="accent1"/>
              </a:buClr>
              <a:buSzPts val="900"/>
              <a:buFont typeface="Trebuchet MS"/>
              <a:buNone/>
              <a:defRPr/>
            </a:lvl1pPr>
            <a:lvl2pPr marL="38100" lvl="1" indent="0" algn="l">
              <a:spcBef>
                <a:spcPts val="0"/>
              </a:spcBef>
              <a:spcAft>
                <a:spcPts val="0"/>
              </a:spcAft>
              <a:buClr>
                <a:schemeClr val="accent1"/>
              </a:buClr>
              <a:buSzPts val="900"/>
              <a:buFont typeface="Trebuchet MS"/>
              <a:buNone/>
              <a:defRPr/>
            </a:lvl2pPr>
            <a:lvl3pPr marL="38100" lvl="2" indent="0" algn="l">
              <a:spcBef>
                <a:spcPts val="0"/>
              </a:spcBef>
              <a:spcAft>
                <a:spcPts val="0"/>
              </a:spcAft>
              <a:buClr>
                <a:schemeClr val="accent1"/>
              </a:buClr>
              <a:buSzPts val="900"/>
              <a:buFont typeface="Trebuchet MS"/>
              <a:buNone/>
              <a:defRPr/>
            </a:lvl3pPr>
            <a:lvl4pPr marL="38100" lvl="3" indent="0" algn="l">
              <a:spcBef>
                <a:spcPts val="0"/>
              </a:spcBef>
              <a:spcAft>
                <a:spcPts val="0"/>
              </a:spcAft>
              <a:buClr>
                <a:schemeClr val="accent1"/>
              </a:buClr>
              <a:buSzPts val="900"/>
              <a:buFont typeface="Trebuchet MS"/>
              <a:buNone/>
              <a:defRPr/>
            </a:lvl4pPr>
            <a:lvl5pPr marL="38100" lvl="4" indent="0" algn="l">
              <a:spcBef>
                <a:spcPts val="0"/>
              </a:spcBef>
              <a:spcAft>
                <a:spcPts val="0"/>
              </a:spcAft>
              <a:buClr>
                <a:schemeClr val="accent1"/>
              </a:buClr>
              <a:buSzPts val="900"/>
              <a:buFont typeface="Trebuchet MS"/>
              <a:buNone/>
              <a:defRPr/>
            </a:lvl5pPr>
            <a:lvl6pPr marL="38100" lvl="5" indent="0" algn="l">
              <a:spcBef>
                <a:spcPts val="0"/>
              </a:spcBef>
              <a:spcAft>
                <a:spcPts val="0"/>
              </a:spcAft>
              <a:buClr>
                <a:schemeClr val="accent1"/>
              </a:buClr>
              <a:buSzPts val="900"/>
              <a:buFont typeface="Trebuchet MS"/>
              <a:buNone/>
              <a:defRPr/>
            </a:lvl6pPr>
            <a:lvl7pPr marL="38100" lvl="6" indent="0" algn="l">
              <a:spcBef>
                <a:spcPts val="0"/>
              </a:spcBef>
              <a:spcAft>
                <a:spcPts val="0"/>
              </a:spcAft>
              <a:buClr>
                <a:schemeClr val="accent1"/>
              </a:buClr>
              <a:buSzPts val="900"/>
              <a:buFont typeface="Trebuchet MS"/>
              <a:buNone/>
              <a:defRPr/>
            </a:lvl7pPr>
            <a:lvl8pPr marL="38100" lvl="7" indent="0" algn="l">
              <a:spcBef>
                <a:spcPts val="0"/>
              </a:spcBef>
              <a:spcAft>
                <a:spcPts val="0"/>
              </a:spcAft>
              <a:buClr>
                <a:schemeClr val="accent1"/>
              </a:buClr>
              <a:buSzPts val="900"/>
              <a:buFont typeface="Trebuchet MS"/>
              <a:buNone/>
              <a:defRPr/>
            </a:lvl8pPr>
            <a:lvl9pPr marL="38100" lvl="8" indent="0" algn="l">
              <a:spcBef>
                <a:spcPts val="0"/>
              </a:spcBef>
              <a:spcAft>
                <a:spcPts val="0"/>
              </a:spcAft>
              <a:buClr>
                <a:schemeClr val="accent1"/>
              </a:buClr>
              <a:buSzPts val="900"/>
              <a:buFont typeface="Trebuchet MS"/>
              <a:buNone/>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6" name="Google Shape;66;p7"/>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7" name="Google Shape;67;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38100" lvl="0" indent="0" algn="l">
              <a:spcBef>
                <a:spcPts val="0"/>
              </a:spcBef>
              <a:spcAft>
                <a:spcPts val="0"/>
              </a:spcAft>
              <a:buClr>
                <a:schemeClr val="accent1"/>
              </a:buClr>
              <a:buSzPts val="900"/>
              <a:buFont typeface="Trebuchet MS"/>
              <a:buNone/>
              <a:defRPr/>
            </a:lvl1pPr>
            <a:lvl2pPr marL="38100" lvl="1" indent="0" algn="l">
              <a:spcBef>
                <a:spcPts val="0"/>
              </a:spcBef>
              <a:spcAft>
                <a:spcPts val="0"/>
              </a:spcAft>
              <a:buClr>
                <a:schemeClr val="accent1"/>
              </a:buClr>
              <a:buSzPts val="900"/>
              <a:buFont typeface="Trebuchet MS"/>
              <a:buNone/>
              <a:defRPr/>
            </a:lvl2pPr>
            <a:lvl3pPr marL="38100" lvl="2" indent="0" algn="l">
              <a:spcBef>
                <a:spcPts val="0"/>
              </a:spcBef>
              <a:spcAft>
                <a:spcPts val="0"/>
              </a:spcAft>
              <a:buClr>
                <a:schemeClr val="accent1"/>
              </a:buClr>
              <a:buSzPts val="900"/>
              <a:buFont typeface="Trebuchet MS"/>
              <a:buNone/>
              <a:defRPr/>
            </a:lvl3pPr>
            <a:lvl4pPr marL="38100" lvl="3" indent="0" algn="l">
              <a:spcBef>
                <a:spcPts val="0"/>
              </a:spcBef>
              <a:spcAft>
                <a:spcPts val="0"/>
              </a:spcAft>
              <a:buClr>
                <a:schemeClr val="accent1"/>
              </a:buClr>
              <a:buSzPts val="900"/>
              <a:buFont typeface="Trebuchet MS"/>
              <a:buNone/>
              <a:defRPr/>
            </a:lvl4pPr>
            <a:lvl5pPr marL="38100" lvl="4" indent="0" algn="l">
              <a:spcBef>
                <a:spcPts val="0"/>
              </a:spcBef>
              <a:spcAft>
                <a:spcPts val="0"/>
              </a:spcAft>
              <a:buClr>
                <a:schemeClr val="accent1"/>
              </a:buClr>
              <a:buSzPts val="900"/>
              <a:buFont typeface="Trebuchet MS"/>
              <a:buNone/>
              <a:defRPr/>
            </a:lvl5pPr>
            <a:lvl6pPr marL="38100" lvl="5" indent="0" algn="l">
              <a:spcBef>
                <a:spcPts val="0"/>
              </a:spcBef>
              <a:spcAft>
                <a:spcPts val="0"/>
              </a:spcAft>
              <a:buClr>
                <a:schemeClr val="accent1"/>
              </a:buClr>
              <a:buSzPts val="900"/>
              <a:buFont typeface="Trebuchet MS"/>
              <a:buNone/>
              <a:defRPr/>
            </a:lvl6pPr>
            <a:lvl7pPr marL="38100" lvl="6" indent="0" algn="l">
              <a:spcBef>
                <a:spcPts val="0"/>
              </a:spcBef>
              <a:spcAft>
                <a:spcPts val="0"/>
              </a:spcAft>
              <a:buClr>
                <a:schemeClr val="accent1"/>
              </a:buClr>
              <a:buSzPts val="900"/>
              <a:buFont typeface="Trebuchet MS"/>
              <a:buNone/>
              <a:defRPr/>
            </a:lvl7pPr>
            <a:lvl8pPr marL="38100" lvl="7" indent="0" algn="l">
              <a:spcBef>
                <a:spcPts val="0"/>
              </a:spcBef>
              <a:spcAft>
                <a:spcPts val="0"/>
              </a:spcAft>
              <a:buClr>
                <a:schemeClr val="accent1"/>
              </a:buClr>
              <a:buSzPts val="900"/>
              <a:buFont typeface="Trebuchet MS"/>
              <a:buNone/>
              <a:defRPr/>
            </a:lvl8pPr>
            <a:lvl9pPr marL="38100" lvl="8" indent="0" algn="l">
              <a:spcBef>
                <a:spcPts val="0"/>
              </a:spcBef>
              <a:spcAft>
                <a:spcPts val="0"/>
              </a:spcAft>
              <a:buClr>
                <a:schemeClr val="accent1"/>
              </a:buClr>
              <a:buSzPts val="900"/>
              <a:buFont typeface="Trebuchet MS"/>
              <a:buNone/>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0"/>
        <p:cNvGrpSpPr/>
        <p:nvPr/>
      </p:nvGrpSpPr>
      <p:grpSpPr>
        <a:xfrm>
          <a:off x="0" y="0"/>
          <a:ext cx="0" cy="0"/>
          <a:chOff x="0" y="0"/>
          <a:chExt cx="0" cy="0"/>
        </a:xfrm>
      </p:grpSpPr>
      <p:sp>
        <p:nvSpPr>
          <p:cNvPr id="71" name="Google Shape;71;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8"/>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3" name="Google Shape;73;p8"/>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4" name="Google Shape;74;p8"/>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5" name="Google Shape;75;p8"/>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6" name="Google Shape;76;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38100" lvl="0" indent="0" algn="l">
              <a:spcBef>
                <a:spcPts val="0"/>
              </a:spcBef>
              <a:spcAft>
                <a:spcPts val="0"/>
              </a:spcAft>
              <a:buClr>
                <a:schemeClr val="accent1"/>
              </a:buClr>
              <a:buSzPts val="900"/>
              <a:buFont typeface="Trebuchet MS"/>
              <a:buNone/>
              <a:defRPr/>
            </a:lvl1pPr>
            <a:lvl2pPr marL="38100" lvl="1" indent="0" algn="l">
              <a:spcBef>
                <a:spcPts val="0"/>
              </a:spcBef>
              <a:spcAft>
                <a:spcPts val="0"/>
              </a:spcAft>
              <a:buClr>
                <a:schemeClr val="accent1"/>
              </a:buClr>
              <a:buSzPts val="900"/>
              <a:buFont typeface="Trebuchet MS"/>
              <a:buNone/>
              <a:defRPr/>
            </a:lvl2pPr>
            <a:lvl3pPr marL="38100" lvl="2" indent="0" algn="l">
              <a:spcBef>
                <a:spcPts val="0"/>
              </a:spcBef>
              <a:spcAft>
                <a:spcPts val="0"/>
              </a:spcAft>
              <a:buClr>
                <a:schemeClr val="accent1"/>
              </a:buClr>
              <a:buSzPts val="900"/>
              <a:buFont typeface="Trebuchet MS"/>
              <a:buNone/>
              <a:defRPr/>
            </a:lvl3pPr>
            <a:lvl4pPr marL="38100" lvl="3" indent="0" algn="l">
              <a:spcBef>
                <a:spcPts val="0"/>
              </a:spcBef>
              <a:spcAft>
                <a:spcPts val="0"/>
              </a:spcAft>
              <a:buClr>
                <a:schemeClr val="accent1"/>
              </a:buClr>
              <a:buSzPts val="900"/>
              <a:buFont typeface="Trebuchet MS"/>
              <a:buNone/>
              <a:defRPr/>
            </a:lvl4pPr>
            <a:lvl5pPr marL="38100" lvl="4" indent="0" algn="l">
              <a:spcBef>
                <a:spcPts val="0"/>
              </a:spcBef>
              <a:spcAft>
                <a:spcPts val="0"/>
              </a:spcAft>
              <a:buClr>
                <a:schemeClr val="accent1"/>
              </a:buClr>
              <a:buSzPts val="900"/>
              <a:buFont typeface="Trebuchet MS"/>
              <a:buNone/>
              <a:defRPr/>
            </a:lvl5pPr>
            <a:lvl6pPr marL="38100" lvl="5" indent="0" algn="l">
              <a:spcBef>
                <a:spcPts val="0"/>
              </a:spcBef>
              <a:spcAft>
                <a:spcPts val="0"/>
              </a:spcAft>
              <a:buClr>
                <a:schemeClr val="accent1"/>
              </a:buClr>
              <a:buSzPts val="900"/>
              <a:buFont typeface="Trebuchet MS"/>
              <a:buNone/>
              <a:defRPr/>
            </a:lvl6pPr>
            <a:lvl7pPr marL="38100" lvl="6" indent="0" algn="l">
              <a:spcBef>
                <a:spcPts val="0"/>
              </a:spcBef>
              <a:spcAft>
                <a:spcPts val="0"/>
              </a:spcAft>
              <a:buClr>
                <a:schemeClr val="accent1"/>
              </a:buClr>
              <a:buSzPts val="900"/>
              <a:buFont typeface="Trebuchet MS"/>
              <a:buNone/>
              <a:defRPr/>
            </a:lvl7pPr>
            <a:lvl8pPr marL="38100" lvl="7" indent="0" algn="l">
              <a:spcBef>
                <a:spcPts val="0"/>
              </a:spcBef>
              <a:spcAft>
                <a:spcPts val="0"/>
              </a:spcAft>
              <a:buClr>
                <a:schemeClr val="accent1"/>
              </a:buClr>
              <a:buSzPts val="900"/>
              <a:buFont typeface="Trebuchet MS"/>
              <a:buNone/>
              <a:defRPr/>
            </a:lvl8pPr>
            <a:lvl9pPr marL="38100" lvl="8" indent="0" algn="l">
              <a:spcBef>
                <a:spcPts val="0"/>
              </a:spcBef>
              <a:spcAft>
                <a:spcPts val="0"/>
              </a:spcAft>
              <a:buClr>
                <a:schemeClr val="accent1"/>
              </a:buClr>
              <a:buSzPts val="900"/>
              <a:buFont typeface="Trebuchet MS"/>
              <a:buNone/>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38100" lvl="0" indent="0" algn="l">
              <a:spcBef>
                <a:spcPts val="0"/>
              </a:spcBef>
              <a:spcAft>
                <a:spcPts val="0"/>
              </a:spcAft>
              <a:buClr>
                <a:schemeClr val="accent1"/>
              </a:buClr>
              <a:buSzPts val="900"/>
              <a:buFont typeface="Trebuchet MS"/>
              <a:buNone/>
              <a:defRPr/>
            </a:lvl1pPr>
            <a:lvl2pPr marL="38100" lvl="1" indent="0" algn="l">
              <a:spcBef>
                <a:spcPts val="0"/>
              </a:spcBef>
              <a:spcAft>
                <a:spcPts val="0"/>
              </a:spcAft>
              <a:buClr>
                <a:schemeClr val="accent1"/>
              </a:buClr>
              <a:buSzPts val="900"/>
              <a:buFont typeface="Trebuchet MS"/>
              <a:buNone/>
              <a:defRPr/>
            </a:lvl2pPr>
            <a:lvl3pPr marL="38100" lvl="2" indent="0" algn="l">
              <a:spcBef>
                <a:spcPts val="0"/>
              </a:spcBef>
              <a:spcAft>
                <a:spcPts val="0"/>
              </a:spcAft>
              <a:buClr>
                <a:schemeClr val="accent1"/>
              </a:buClr>
              <a:buSzPts val="900"/>
              <a:buFont typeface="Trebuchet MS"/>
              <a:buNone/>
              <a:defRPr/>
            </a:lvl3pPr>
            <a:lvl4pPr marL="38100" lvl="3" indent="0" algn="l">
              <a:spcBef>
                <a:spcPts val="0"/>
              </a:spcBef>
              <a:spcAft>
                <a:spcPts val="0"/>
              </a:spcAft>
              <a:buClr>
                <a:schemeClr val="accent1"/>
              </a:buClr>
              <a:buSzPts val="900"/>
              <a:buFont typeface="Trebuchet MS"/>
              <a:buNone/>
              <a:defRPr/>
            </a:lvl4pPr>
            <a:lvl5pPr marL="38100" lvl="4" indent="0" algn="l">
              <a:spcBef>
                <a:spcPts val="0"/>
              </a:spcBef>
              <a:spcAft>
                <a:spcPts val="0"/>
              </a:spcAft>
              <a:buClr>
                <a:schemeClr val="accent1"/>
              </a:buClr>
              <a:buSzPts val="900"/>
              <a:buFont typeface="Trebuchet MS"/>
              <a:buNone/>
              <a:defRPr/>
            </a:lvl5pPr>
            <a:lvl6pPr marL="38100" lvl="5" indent="0" algn="l">
              <a:spcBef>
                <a:spcPts val="0"/>
              </a:spcBef>
              <a:spcAft>
                <a:spcPts val="0"/>
              </a:spcAft>
              <a:buClr>
                <a:schemeClr val="accent1"/>
              </a:buClr>
              <a:buSzPts val="900"/>
              <a:buFont typeface="Trebuchet MS"/>
              <a:buNone/>
              <a:defRPr/>
            </a:lvl6pPr>
            <a:lvl7pPr marL="38100" lvl="6" indent="0" algn="l">
              <a:spcBef>
                <a:spcPts val="0"/>
              </a:spcBef>
              <a:spcAft>
                <a:spcPts val="0"/>
              </a:spcAft>
              <a:buClr>
                <a:schemeClr val="accent1"/>
              </a:buClr>
              <a:buSzPts val="900"/>
              <a:buFont typeface="Trebuchet MS"/>
              <a:buNone/>
              <a:defRPr/>
            </a:lvl7pPr>
            <a:lvl8pPr marL="38100" lvl="7" indent="0" algn="l">
              <a:spcBef>
                <a:spcPts val="0"/>
              </a:spcBef>
              <a:spcAft>
                <a:spcPts val="0"/>
              </a:spcAft>
              <a:buClr>
                <a:schemeClr val="accent1"/>
              </a:buClr>
              <a:buSzPts val="900"/>
              <a:buFont typeface="Trebuchet MS"/>
              <a:buNone/>
              <a:defRPr/>
            </a:lvl8pPr>
            <a:lvl9pPr marL="38100" lvl="8" indent="0" algn="l">
              <a:spcBef>
                <a:spcPts val="0"/>
              </a:spcBef>
              <a:spcAft>
                <a:spcPts val="0"/>
              </a:spcAft>
              <a:buClr>
                <a:schemeClr val="accent1"/>
              </a:buClr>
              <a:buSzPts val="900"/>
              <a:buFont typeface="Trebuchet MS"/>
              <a:buNone/>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38100" lvl="0" indent="0" algn="l">
              <a:spcBef>
                <a:spcPts val="0"/>
              </a:spcBef>
              <a:spcAft>
                <a:spcPts val="0"/>
              </a:spcAft>
              <a:buClr>
                <a:schemeClr val="accent1"/>
              </a:buClr>
              <a:buSzPts val="900"/>
              <a:buFont typeface="Trebuchet MS"/>
              <a:buNone/>
              <a:defRPr/>
            </a:lvl1pPr>
            <a:lvl2pPr marL="38100" lvl="1" indent="0" algn="l">
              <a:spcBef>
                <a:spcPts val="0"/>
              </a:spcBef>
              <a:spcAft>
                <a:spcPts val="0"/>
              </a:spcAft>
              <a:buClr>
                <a:schemeClr val="accent1"/>
              </a:buClr>
              <a:buSzPts val="900"/>
              <a:buFont typeface="Trebuchet MS"/>
              <a:buNone/>
              <a:defRPr/>
            </a:lvl2pPr>
            <a:lvl3pPr marL="38100" lvl="2" indent="0" algn="l">
              <a:spcBef>
                <a:spcPts val="0"/>
              </a:spcBef>
              <a:spcAft>
                <a:spcPts val="0"/>
              </a:spcAft>
              <a:buClr>
                <a:schemeClr val="accent1"/>
              </a:buClr>
              <a:buSzPts val="900"/>
              <a:buFont typeface="Trebuchet MS"/>
              <a:buNone/>
              <a:defRPr/>
            </a:lvl3pPr>
            <a:lvl4pPr marL="38100" lvl="3" indent="0" algn="l">
              <a:spcBef>
                <a:spcPts val="0"/>
              </a:spcBef>
              <a:spcAft>
                <a:spcPts val="0"/>
              </a:spcAft>
              <a:buClr>
                <a:schemeClr val="accent1"/>
              </a:buClr>
              <a:buSzPts val="900"/>
              <a:buFont typeface="Trebuchet MS"/>
              <a:buNone/>
              <a:defRPr/>
            </a:lvl4pPr>
            <a:lvl5pPr marL="38100" lvl="4" indent="0" algn="l">
              <a:spcBef>
                <a:spcPts val="0"/>
              </a:spcBef>
              <a:spcAft>
                <a:spcPts val="0"/>
              </a:spcAft>
              <a:buClr>
                <a:schemeClr val="accent1"/>
              </a:buClr>
              <a:buSzPts val="900"/>
              <a:buFont typeface="Trebuchet MS"/>
              <a:buNone/>
              <a:defRPr/>
            </a:lvl5pPr>
            <a:lvl6pPr marL="38100" lvl="5" indent="0" algn="l">
              <a:spcBef>
                <a:spcPts val="0"/>
              </a:spcBef>
              <a:spcAft>
                <a:spcPts val="0"/>
              </a:spcAft>
              <a:buClr>
                <a:schemeClr val="accent1"/>
              </a:buClr>
              <a:buSzPts val="900"/>
              <a:buFont typeface="Trebuchet MS"/>
              <a:buNone/>
              <a:defRPr/>
            </a:lvl6pPr>
            <a:lvl7pPr marL="38100" lvl="6" indent="0" algn="l">
              <a:spcBef>
                <a:spcPts val="0"/>
              </a:spcBef>
              <a:spcAft>
                <a:spcPts val="0"/>
              </a:spcAft>
              <a:buClr>
                <a:schemeClr val="accent1"/>
              </a:buClr>
              <a:buSzPts val="900"/>
              <a:buFont typeface="Trebuchet MS"/>
              <a:buNone/>
              <a:defRPr/>
            </a:lvl7pPr>
            <a:lvl8pPr marL="38100" lvl="7" indent="0" algn="l">
              <a:spcBef>
                <a:spcPts val="0"/>
              </a:spcBef>
              <a:spcAft>
                <a:spcPts val="0"/>
              </a:spcAft>
              <a:buClr>
                <a:schemeClr val="accent1"/>
              </a:buClr>
              <a:buSzPts val="900"/>
              <a:buFont typeface="Trebuchet MS"/>
              <a:buNone/>
              <a:defRPr/>
            </a:lvl8pPr>
            <a:lvl9pPr marL="38100" lvl="8" indent="0" algn="l">
              <a:spcBef>
                <a:spcPts val="0"/>
              </a:spcBef>
              <a:spcAft>
                <a:spcPts val="0"/>
              </a:spcAft>
              <a:buClr>
                <a:schemeClr val="accent1"/>
              </a:buClr>
              <a:buSzPts val="900"/>
              <a:buFont typeface="Trebuchet MS"/>
              <a:buNone/>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8" name="Google Shape;8;p1"/>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38100" marR="0" lvl="0" indent="0" algn="l"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38100" marR="0" lvl="1" indent="0" algn="l"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38100" marR="0" lvl="2" indent="0" algn="l"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38100" marR="0" lvl="3" indent="0" algn="l"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38100" marR="0" lvl="4" indent="0" algn="l"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38100" marR="0" lvl="5" indent="0" algn="l"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38100" marR="0" lvl="6" indent="0" algn="l"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38100" marR="0" lvl="7" indent="0" algn="l"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38100" marR="0" lvl="8" indent="0" algn="l" rtl="0">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github.com/RamyaBhagavathi/TNSDC-Generative-A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grpSp>
        <p:nvGrpSpPr>
          <p:cNvPr id="155" name="Google Shape;155;p20"/>
          <p:cNvGrpSpPr/>
          <p:nvPr/>
        </p:nvGrpSpPr>
        <p:grpSpPr>
          <a:xfrm>
            <a:off x="742950" y="1104900"/>
            <a:ext cx="1743075" cy="1333500"/>
            <a:chOff x="742950" y="1104900"/>
            <a:chExt cx="1743075" cy="1333500"/>
          </a:xfrm>
        </p:grpSpPr>
        <p:sp>
          <p:nvSpPr>
            <p:cNvPr id="156" name="Google Shape;156;p20"/>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b="0" i="0" u="none" strike="noStrike" cap="none">
                <a:solidFill>
                  <a:schemeClr val="dk1"/>
                </a:solidFill>
                <a:latin typeface="Trebuchet MS"/>
                <a:ea typeface="Trebuchet MS"/>
                <a:cs typeface="Trebuchet MS"/>
                <a:sym typeface="Trebuchet MS"/>
              </a:endParaRPr>
            </a:p>
          </p:txBody>
        </p:sp>
        <p:sp>
          <p:nvSpPr>
            <p:cNvPr id="157" name="Google Shape;157;p20"/>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b="0" i="0" u="none" strike="noStrike" cap="none">
                <a:solidFill>
                  <a:schemeClr val="dk1"/>
                </a:solidFill>
                <a:latin typeface="Trebuchet MS"/>
                <a:ea typeface="Trebuchet MS"/>
                <a:cs typeface="Trebuchet MS"/>
                <a:sym typeface="Trebuchet MS"/>
              </a:endParaRPr>
            </a:p>
          </p:txBody>
        </p:sp>
      </p:grpSp>
      <p:sp>
        <p:nvSpPr>
          <p:cNvPr id="158" name="Google Shape;158;p20"/>
          <p:cNvSpPr/>
          <p:nvPr/>
        </p:nvSpPr>
        <p:spPr>
          <a:xfrm>
            <a:off x="914399" y="2927037"/>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b="0" i="0" u="none" strike="noStrike" cap="none">
              <a:solidFill>
                <a:schemeClr val="dk1"/>
              </a:solidFill>
              <a:latin typeface="Trebuchet MS"/>
              <a:ea typeface="Trebuchet MS"/>
              <a:cs typeface="Trebuchet MS"/>
              <a:sym typeface="Trebuchet MS"/>
            </a:endParaRPr>
          </a:p>
        </p:txBody>
      </p:sp>
      <p:sp>
        <p:nvSpPr>
          <p:cNvPr id="159" name="Google Shape;159;p20"/>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b="0" i="0" u="none" strike="noStrike" cap="none">
              <a:solidFill>
                <a:schemeClr val="dk1"/>
              </a:solidFill>
              <a:latin typeface="Trebuchet MS"/>
              <a:ea typeface="Trebuchet MS"/>
              <a:cs typeface="Trebuchet MS"/>
              <a:sym typeface="Trebuchet MS"/>
            </a:endParaRPr>
          </a:p>
        </p:txBody>
      </p:sp>
      <p:sp>
        <p:nvSpPr>
          <p:cNvPr id="160" name="Google Shape;160;p20"/>
          <p:cNvSpPr txBox="1">
            <a:spLocks noGrp="1"/>
          </p:cNvSpPr>
          <p:nvPr>
            <p:ph type="title"/>
          </p:nvPr>
        </p:nvSpPr>
        <p:spPr>
          <a:xfrm>
            <a:off x="676275" y="2067300"/>
            <a:ext cx="11446595" cy="2786650"/>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Clr>
                <a:schemeClr val="accent1"/>
              </a:buClr>
              <a:buSzPts val="1800"/>
              <a:buFont typeface="Trebuchet MS"/>
              <a:buNone/>
            </a:pPr>
            <a:endParaRPr sz="1800" dirty="0"/>
          </a:p>
          <a:p>
            <a:pPr marL="3213735" lvl="0" indent="0" algn="l" rtl="0">
              <a:lnSpc>
                <a:spcPct val="100000"/>
              </a:lnSpc>
              <a:spcBef>
                <a:spcPts val="0"/>
              </a:spcBef>
              <a:spcAft>
                <a:spcPts val="0"/>
              </a:spcAft>
              <a:buClr>
                <a:schemeClr val="dk1"/>
              </a:buClr>
              <a:buSzPts val="2400"/>
              <a:buFont typeface="Trebuchet MS"/>
              <a:buNone/>
            </a:pPr>
            <a:r>
              <a:rPr lang="en-US" sz="2400" dirty="0">
                <a:solidFill>
                  <a:schemeClr val="dk1"/>
                </a:solidFill>
              </a:rPr>
              <a:t>PRESENTED BY:RAMYA B</a:t>
            </a:r>
            <a:endParaRPr sz="2400" dirty="0">
              <a:solidFill>
                <a:schemeClr val="dk1"/>
              </a:solidFill>
            </a:endParaRPr>
          </a:p>
          <a:p>
            <a:pPr marL="3213735" lvl="0" indent="0" algn="l" rtl="0">
              <a:lnSpc>
                <a:spcPct val="100000"/>
              </a:lnSpc>
              <a:spcBef>
                <a:spcPts val="0"/>
              </a:spcBef>
              <a:spcAft>
                <a:spcPts val="0"/>
              </a:spcAft>
              <a:buClr>
                <a:schemeClr val="dk1"/>
              </a:buClr>
              <a:buSzPts val="2400"/>
              <a:buFont typeface="Trebuchet MS"/>
              <a:buNone/>
            </a:pPr>
            <a:r>
              <a:rPr lang="en-US" sz="2400" dirty="0">
                <a:solidFill>
                  <a:schemeClr val="dk1"/>
                </a:solidFill>
              </a:rPr>
              <a:t>REGNO:813821205042</a:t>
            </a:r>
            <a:br>
              <a:rPr lang="en-US" sz="2400" dirty="0">
                <a:solidFill>
                  <a:schemeClr val="dk1"/>
                </a:solidFill>
              </a:rPr>
            </a:br>
            <a:r>
              <a:rPr lang="en-US" sz="2400" dirty="0">
                <a:solidFill>
                  <a:schemeClr val="dk1"/>
                </a:solidFill>
              </a:rPr>
              <a:t>DEPT:INFORMATION TECHNOLOGY</a:t>
            </a:r>
            <a:br>
              <a:rPr lang="en-US" sz="2400" dirty="0">
                <a:solidFill>
                  <a:schemeClr val="dk1"/>
                </a:solidFill>
              </a:rPr>
            </a:br>
            <a:r>
              <a:rPr lang="en-US" sz="2400" dirty="0">
                <a:solidFill>
                  <a:schemeClr val="dk1"/>
                </a:solidFill>
              </a:rPr>
              <a:t>COLLEGE:SARANATHAN COLLEGE OF ENGINEERING</a:t>
            </a:r>
            <a:br>
              <a:rPr lang="en-US" sz="2400" dirty="0">
                <a:solidFill>
                  <a:schemeClr val="dk1"/>
                </a:solidFill>
              </a:rPr>
            </a:br>
            <a:r>
              <a:rPr lang="en-US" sz="2400" dirty="0">
                <a:solidFill>
                  <a:schemeClr val="dk1"/>
                </a:solidFill>
              </a:rPr>
              <a:t>NM MAIL ID:ramyabhagavathi04@gmail.com</a:t>
            </a:r>
            <a:endParaRPr sz="2400" dirty="0">
              <a:solidFill>
                <a:schemeClr val="dk1"/>
              </a:solidFill>
            </a:endParaRPr>
          </a:p>
          <a:p>
            <a:pPr marL="0" lvl="0" indent="0" algn="l" rtl="0">
              <a:lnSpc>
                <a:spcPct val="100000"/>
              </a:lnSpc>
              <a:spcBef>
                <a:spcPts val="0"/>
              </a:spcBef>
              <a:spcAft>
                <a:spcPts val="0"/>
              </a:spcAft>
              <a:buClr>
                <a:schemeClr val="accent1"/>
              </a:buClr>
              <a:buSzPts val="2400"/>
              <a:buFont typeface="Trebuchet MS"/>
              <a:buNone/>
            </a:pPr>
            <a:endParaRPr sz="2400" dirty="0"/>
          </a:p>
          <a:p>
            <a:pPr marL="3213735" lvl="0" indent="0" algn="l" rtl="0">
              <a:lnSpc>
                <a:spcPct val="100000"/>
              </a:lnSpc>
              <a:spcBef>
                <a:spcPts val="0"/>
              </a:spcBef>
              <a:spcAft>
                <a:spcPts val="0"/>
              </a:spcAft>
              <a:buClr>
                <a:schemeClr val="accent1"/>
              </a:buClr>
              <a:buSzPts val="1800"/>
              <a:buFont typeface="Trebuchet MS"/>
              <a:buNone/>
            </a:pPr>
            <a:endParaRPr sz="1800" dirty="0"/>
          </a:p>
        </p:txBody>
      </p:sp>
      <p:sp>
        <p:nvSpPr>
          <p:cNvPr id="161" name="Google Shape;161;p20"/>
          <p:cNvSpPr txBox="1">
            <a:spLocks noGrp="1"/>
          </p:cNvSpPr>
          <p:nvPr>
            <p:ph type="sldNum" idx="12"/>
          </p:nvPr>
        </p:nvSpPr>
        <p:spPr>
          <a:xfrm>
            <a:off x="8590663" y="6041362"/>
            <a:ext cx="683339" cy="36512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chemeClr val="accent1"/>
              </a:buClr>
              <a:buSzPts val="900"/>
              <a:buFont typeface="Trebuchet MS"/>
              <a:buNone/>
            </a:pPr>
            <a:fld id="{00000000-1234-1234-1234-123412341234}" type="slidenum">
              <a:rPr lang="en-US"/>
              <a:t>1</a:t>
            </a:fld>
            <a:endParaRPr/>
          </a:p>
        </p:txBody>
      </p:sp>
      <p:sp>
        <p:nvSpPr>
          <p:cNvPr id="162" name="Google Shape;162;p20"/>
          <p:cNvSpPr txBox="1"/>
          <p:nvPr/>
        </p:nvSpPr>
        <p:spPr>
          <a:xfrm>
            <a:off x="3059096" y="1190047"/>
            <a:ext cx="6059963"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2D936B"/>
              </a:buClr>
              <a:buSzPts val="2400"/>
              <a:buFont typeface="Trebuchet MS"/>
              <a:buNone/>
            </a:pPr>
            <a:r>
              <a:rPr lang="en-US" sz="2400" b="0" i="0" u="none" strike="noStrike" cap="none" dirty="0">
                <a:solidFill>
                  <a:schemeClr val="dk1"/>
                </a:solidFill>
                <a:latin typeface="Trebuchet MS"/>
                <a:ea typeface="Trebuchet MS"/>
                <a:cs typeface="Trebuchet MS"/>
                <a:sym typeface="Trebuchet MS"/>
              </a:rPr>
              <a:t>EMOTION DRIVEN PLAYLIST GENERATOR</a:t>
            </a:r>
            <a:endParaRPr sz="2400" b="0" i="0" u="none" strike="noStrike" cap="none" dirty="0">
              <a:solidFill>
                <a:schemeClr val="dk1"/>
              </a:solidFill>
              <a:latin typeface="Trebuchet MS"/>
              <a:ea typeface="Trebuchet MS"/>
              <a:cs typeface="Trebuchet MS"/>
              <a:sym typeface="Trebuchet MS"/>
            </a:endParaRPr>
          </a:p>
        </p:txBody>
      </p:sp>
      <p:pic>
        <p:nvPicPr>
          <p:cNvPr id="163" name="Google Shape;163;p20"/>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64" name="Google Shape;164;p20"/>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2D83C3"/>
              </a:buClr>
              <a:buSzPts val="1100"/>
              <a:buFont typeface="Trebuchet MS"/>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99" name="Google Shape;299;p2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
        <p:nvSpPr>
          <p:cNvPr id="300" name="Google Shape;300;p29"/>
          <p:cNvSpPr/>
          <p:nvPr/>
        </p:nvSpPr>
        <p:spPr>
          <a:xfrm>
            <a:off x="8834275" y="102542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
        <p:nvSpPr>
          <p:cNvPr id="301" name="Google Shape;301;p2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pic>
        <p:nvPicPr>
          <p:cNvPr id="302" name="Google Shape;302;p2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303" name="Google Shape;303;p29"/>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Clr>
                <a:schemeClr val="dk1"/>
              </a:buClr>
              <a:buSzPts val="1400"/>
              <a:buFont typeface="Trebuchet MS"/>
              <a:buNone/>
            </a:pPr>
            <a:r>
              <a:rPr lang="en-US"/>
              <a:t>RESULTS</a:t>
            </a:r>
            <a:endParaRPr/>
          </a:p>
        </p:txBody>
      </p:sp>
      <p:sp>
        <p:nvSpPr>
          <p:cNvPr id="304" name="Google Shape;304;p2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305" name="Google Shape;305;p29"/>
          <p:cNvSpPr txBox="1"/>
          <p:nvPr/>
        </p:nvSpPr>
        <p:spPr>
          <a:xfrm>
            <a:off x="683198" y="4572000"/>
            <a:ext cx="8282100" cy="32460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Clr>
                <a:srgbClr val="006FC0"/>
              </a:buClr>
              <a:buSzPts val="2000"/>
              <a:buFont typeface="Trebuchet MS"/>
              <a:buNone/>
            </a:pPr>
            <a:r>
              <a:rPr lang="en-US" sz="2000" u="sng">
                <a:solidFill>
                  <a:schemeClr val="hlink"/>
                </a:solidFill>
                <a:latin typeface="Trebuchet MS"/>
                <a:ea typeface="Trebuchet MS"/>
                <a:cs typeface="Trebuchet MS"/>
                <a:sym typeface="Trebuchet MS"/>
                <a:hlinkClick r:id="rId4"/>
              </a:rPr>
              <a:t>https://github.com/RamyaBhagavathi/TNSDC-Generative-AI</a:t>
            </a:r>
            <a:endParaRPr sz="2000">
              <a:solidFill>
                <a:schemeClr val="dk1"/>
              </a:solidFill>
              <a:latin typeface="Trebuchet MS"/>
              <a:ea typeface="Trebuchet MS"/>
              <a:cs typeface="Trebuchet MS"/>
              <a:sym typeface="Trebuchet MS"/>
            </a:endParaRPr>
          </a:p>
        </p:txBody>
      </p:sp>
      <p:pic>
        <p:nvPicPr>
          <p:cNvPr id="306" name="Google Shape;306;p29"/>
          <p:cNvPicPr preferRelativeResize="0"/>
          <p:nvPr/>
        </p:nvPicPr>
        <p:blipFill rotWithShape="1">
          <a:blip r:embed="rId5">
            <a:alphaModFix/>
          </a:blip>
          <a:srcRect t="12067" b="5783"/>
          <a:stretch/>
        </p:blipFill>
        <p:spPr>
          <a:xfrm>
            <a:off x="683250" y="1264150"/>
            <a:ext cx="5121049" cy="2397026"/>
          </a:xfrm>
          <a:prstGeom prst="rect">
            <a:avLst/>
          </a:prstGeom>
          <a:noFill/>
          <a:ln>
            <a:noFill/>
          </a:ln>
        </p:spPr>
      </p:pic>
      <p:pic>
        <p:nvPicPr>
          <p:cNvPr id="307" name="Google Shape;307;p29"/>
          <p:cNvPicPr preferRelativeResize="0"/>
          <p:nvPr/>
        </p:nvPicPr>
        <p:blipFill rotWithShape="1">
          <a:blip r:embed="rId6">
            <a:alphaModFix/>
          </a:blip>
          <a:srcRect t="11924" b="11832"/>
          <a:stretch/>
        </p:blipFill>
        <p:spPr>
          <a:xfrm>
            <a:off x="6076463" y="1264150"/>
            <a:ext cx="5592151" cy="23970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68"/>
        <p:cNvGrpSpPr/>
        <p:nvPr/>
      </p:nvGrpSpPr>
      <p:grpSpPr>
        <a:xfrm>
          <a:off x="0" y="0"/>
          <a:ext cx="0" cy="0"/>
          <a:chOff x="0" y="0"/>
          <a:chExt cx="0" cy="0"/>
        </a:xfrm>
      </p:grpSpPr>
      <p:grpSp>
        <p:nvGrpSpPr>
          <p:cNvPr id="169" name="Google Shape;169;p21"/>
          <p:cNvGrpSpPr/>
          <p:nvPr/>
        </p:nvGrpSpPr>
        <p:grpSpPr>
          <a:xfrm>
            <a:off x="7448612" y="0"/>
            <a:ext cx="4743796" cy="6858466"/>
            <a:chOff x="7448612" y="0"/>
            <a:chExt cx="4743796" cy="6858466"/>
          </a:xfrm>
        </p:grpSpPr>
        <p:sp>
          <p:nvSpPr>
            <p:cNvPr id="170" name="Google Shape;170;p2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b="0" i="0" u="none" strike="noStrike" cap="none">
                <a:solidFill>
                  <a:schemeClr val="dk1"/>
                </a:solidFill>
                <a:latin typeface="Trebuchet MS"/>
                <a:ea typeface="Trebuchet MS"/>
                <a:cs typeface="Trebuchet MS"/>
                <a:sym typeface="Trebuchet MS"/>
              </a:endParaRPr>
            </a:p>
          </p:txBody>
        </p:sp>
        <p:sp>
          <p:nvSpPr>
            <p:cNvPr id="171" name="Google Shape;171;p2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b="0" i="0" u="none" strike="noStrike" cap="none">
                <a:solidFill>
                  <a:schemeClr val="dk1"/>
                </a:solidFill>
                <a:latin typeface="Trebuchet MS"/>
                <a:ea typeface="Trebuchet MS"/>
                <a:cs typeface="Trebuchet MS"/>
                <a:sym typeface="Trebuchet MS"/>
              </a:endParaRPr>
            </a:p>
          </p:txBody>
        </p:sp>
        <p:sp>
          <p:nvSpPr>
            <p:cNvPr id="172" name="Google Shape;172;p2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b="0" i="0" u="none" strike="noStrike" cap="none">
                <a:solidFill>
                  <a:schemeClr val="dk1"/>
                </a:solidFill>
                <a:latin typeface="Trebuchet MS"/>
                <a:ea typeface="Trebuchet MS"/>
                <a:cs typeface="Trebuchet MS"/>
                <a:sym typeface="Trebuchet MS"/>
              </a:endParaRPr>
            </a:p>
          </p:txBody>
        </p:sp>
        <p:sp>
          <p:nvSpPr>
            <p:cNvPr id="173" name="Google Shape;173;p2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b="0" i="0" u="none" strike="noStrike" cap="none">
                <a:solidFill>
                  <a:schemeClr val="dk1"/>
                </a:solidFill>
                <a:latin typeface="Trebuchet MS"/>
                <a:ea typeface="Trebuchet MS"/>
                <a:cs typeface="Trebuchet MS"/>
                <a:sym typeface="Trebuchet MS"/>
              </a:endParaRPr>
            </a:p>
          </p:txBody>
        </p:sp>
        <p:sp>
          <p:nvSpPr>
            <p:cNvPr id="174" name="Google Shape;174;p2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b="0" i="0" u="none" strike="noStrike" cap="none">
                <a:solidFill>
                  <a:schemeClr val="dk1"/>
                </a:solidFill>
                <a:latin typeface="Trebuchet MS"/>
                <a:ea typeface="Trebuchet MS"/>
                <a:cs typeface="Trebuchet MS"/>
                <a:sym typeface="Trebuchet MS"/>
              </a:endParaRPr>
            </a:p>
          </p:txBody>
        </p:sp>
        <p:sp>
          <p:nvSpPr>
            <p:cNvPr id="175" name="Google Shape;175;p2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b="0" i="0" u="none" strike="noStrike" cap="none">
                <a:solidFill>
                  <a:schemeClr val="dk1"/>
                </a:solidFill>
                <a:latin typeface="Trebuchet MS"/>
                <a:ea typeface="Trebuchet MS"/>
                <a:cs typeface="Trebuchet MS"/>
                <a:sym typeface="Trebuchet MS"/>
              </a:endParaRPr>
            </a:p>
          </p:txBody>
        </p:sp>
        <p:sp>
          <p:nvSpPr>
            <p:cNvPr id="176" name="Google Shape;176;p2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b="0" i="0" u="none" strike="noStrike" cap="none">
                <a:solidFill>
                  <a:schemeClr val="dk1"/>
                </a:solidFill>
                <a:latin typeface="Trebuchet MS"/>
                <a:ea typeface="Trebuchet MS"/>
                <a:cs typeface="Trebuchet MS"/>
                <a:sym typeface="Trebuchet MS"/>
              </a:endParaRPr>
            </a:p>
          </p:txBody>
        </p:sp>
        <p:sp>
          <p:nvSpPr>
            <p:cNvPr id="177" name="Google Shape;177;p2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b="0" i="0" u="none" strike="noStrike" cap="none">
                <a:solidFill>
                  <a:schemeClr val="dk1"/>
                </a:solidFill>
                <a:latin typeface="Trebuchet MS"/>
                <a:ea typeface="Trebuchet MS"/>
                <a:cs typeface="Trebuchet MS"/>
                <a:sym typeface="Trebuchet MS"/>
              </a:endParaRPr>
            </a:p>
          </p:txBody>
        </p:sp>
        <p:sp>
          <p:nvSpPr>
            <p:cNvPr id="178" name="Google Shape;178;p2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b="0" i="0" u="none" strike="noStrike" cap="none">
                <a:solidFill>
                  <a:schemeClr val="dk1"/>
                </a:solidFill>
                <a:latin typeface="Trebuchet MS"/>
                <a:ea typeface="Trebuchet MS"/>
                <a:cs typeface="Trebuchet MS"/>
                <a:sym typeface="Trebuchet MS"/>
              </a:endParaRPr>
            </a:p>
          </p:txBody>
        </p:sp>
      </p:grpSp>
      <p:sp>
        <p:nvSpPr>
          <p:cNvPr id="179" name="Google Shape;179;p2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b="0" i="0" u="none" strike="noStrike" cap="none">
              <a:solidFill>
                <a:schemeClr val="dk1"/>
              </a:solidFill>
              <a:latin typeface="Trebuchet MS"/>
              <a:ea typeface="Trebuchet MS"/>
              <a:cs typeface="Trebuchet MS"/>
              <a:sym typeface="Trebuchet MS"/>
            </a:endParaRPr>
          </a:p>
        </p:txBody>
      </p:sp>
      <p:sp>
        <p:nvSpPr>
          <p:cNvPr id="180" name="Google Shape;180;p2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b="0" i="0" u="none" strike="noStrike" cap="none">
              <a:solidFill>
                <a:schemeClr val="dk1"/>
              </a:solidFill>
              <a:latin typeface="Trebuchet MS"/>
              <a:ea typeface="Trebuchet MS"/>
              <a:cs typeface="Trebuchet MS"/>
              <a:sym typeface="Trebuchet MS"/>
            </a:endParaRPr>
          </a:p>
        </p:txBody>
      </p:sp>
      <p:sp>
        <p:nvSpPr>
          <p:cNvPr id="181" name="Google Shape;181;p21"/>
          <p:cNvSpPr/>
          <p:nvPr/>
        </p:nvSpPr>
        <p:spPr>
          <a:xfrm>
            <a:off x="8036150" y="1507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b="0" i="0" u="none" strike="noStrike" cap="none">
              <a:solidFill>
                <a:schemeClr val="dk1"/>
              </a:solidFill>
              <a:latin typeface="Trebuchet MS"/>
              <a:ea typeface="Trebuchet MS"/>
              <a:cs typeface="Trebuchet MS"/>
              <a:sym typeface="Trebuchet MS"/>
            </a:endParaRPr>
          </a:p>
        </p:txBody>
      </p:sp>
      <p:sp>
        <p:nvSpPr>
          <p:cNvPr id="182" name="Google Shape;182;p2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b="0" i="0" u="none" strike="noStrike" cap="none">
              <a:solidFill>
                <a:schemeClr val="dk1"/>
              </a:solidFill>
              <a:latin typeface="Trebuchet MS"/>
              <a:ea typeface="Trebuchet MS"/>
              <a:cs typeface="Trebuchet MS"/>
              <a:sym typeface="Trebuchet MS"/>
            </a:endParaRPr>
          </a:p>
        </p:txBody>
      </p:sp>
      <p:sp>
        <p:nvSpPr>
          <p:cNvPr id="183" name="Google Shape;183;p21"/>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1400"/>
              <a:buFont typeface="Trebuchet MS"/>
              <a:buNone/>
            </a:pPr>
            <a:r>
              <a:rPr lang="en-US" sz="4250"/>
              <a:t>PROJECT TITLE</a:t>
            </a:r>
            <a:endParaRPr sz="4250"/>
          </a:p>
        </p:txBody>
      </p:sp>
      <p:sp>
        <p:nvSpPr>
          <p:cNvPr id="184" name="Google Shape;184;p2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2</a:t>
            </a:fld>
            <a:endParaRPr/>
          </a:p>
        </p:txBody>
      </p:sp>
      <p:grpSp>
        <p:nvGrpSpPr>
          <p:cNvPr id="185" name="Google Shape;185;p21"/>
          <p:cNvGrpSpPr/>
          <p:nvPr/>
        </p:nvGrpSpPr>
        <p:grpSpPr>
          <a:xfrm>
            <a:off x="466725" y="6410325"/>
            <a:ext cx="3705225" cy="295275"/>
            <a:chOff x="466725" y="6410325"/>
            <a:chExt cx="3705225" cy="295275"/>
          </a:xfrm>
        </p:grpSpPr>
        <p:pic>
          <p:nvPicPr>
            <p:cNvPr id="186" name="Google Shape;186;p21"/>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187" name="Google Shape;187;p21"/>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188" name="Google Shape;188;p2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2D83C3"/>
              </a:buClr>
              <a:buSzPts val="1100"/>
              <a:buFont typeface="Trebuchet MS"/>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189" name="Google Shape;189;p21"/>
          <p:cNvSpPr txBox="1"/>
          <p:nvPr/>
        </p:nvSpPr>
        <p:spPr>
          <a:xfrm>
            <a:off x="596996" y="2248287"/>
            <a:ext cx="8434800" cy="20391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3200" b="0" i="0" u="none" strike="noStrike" cap="none">
                <a:solidFill>
                  <a:schemeClr val="dk1"/>
                </a:solidFill>
                <a:latin typeface="Trebuchet MS"/>
                <a:ea typeface="Trebuchet MS"/>
                <a:cs typeface="Trebuchet MS"/>
                <a:sym typeface="Trebuchet MS"/>
              </a:rPr>
              <a:t>EMOTION DRIVEN PLAYLIST GENERATOR</a:t>
            </a:r>
            <a:endParaRPr sz="3200">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SzPts val="2400"/>
              <a:buFont typeface="Trebuchet MS"/>
              <a:buNone/>
            </a:pPr>
            <a:endParaRPr sz="2400">
              <a:solidFill>
                <a:schemeClr val="dk1"/>
              </a:solidFill>
              <a:highlight>
                <a:schemeClr val="lt1"/>
              </a:highlight>
              <a:latin typeface="Calibri"/>
              <a:ea typeface="Calibri"/>
              <a:cs typeface="Calibri"/>
              <a:sym typeface="Calibri"/>
            </a:endParaRPr>
          </a:p>
        </p:txBody>
      </p:sp>
      <p:pic>
        <p:nvPicPr>
          <p:cNvPr id="190" name="Google Shape;190;p21"/>
          <p:cNvPicPr preferRelativeResize="0"/>
          <p:nvPr/>
        </p:nvPicPr>
        <p:blipFill rotWithShape="1">
          <a:blip r:embed="rId5">
            <a:alphaModFix/>
          </a:blip>
          <a:srcRect/>
          <a:stretch/>
        </p:blipFill>
        <p:spPr>
          <a:xfrm>
            <a:off x="3248396" y="3048000"/>
            <a:ext cx="3132000" cy="3132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94"/>
        <p:cNvGrpSpPr/>
        <p:nvPr/>
      </p:nvGrpSpPr>
      <p:grpSpPr>
        <a:xfrm>
          <a:off x="0" y="0"/>
          <a:ext cx="0" cy="0"/>
          <a:chOff x="0" y="0"/>
          <a:chExt cx="0" cy="0"/>
        </a:xfrm>
      </p:grpSpPr>
      <p:grpSp>
        <p:nvGrpSpPr>
          <p:cNvPr id="195" name="Google Shape;195;p22"/>
          <p:cNvGrpSpPr/>
          <p:nvPr/>
        </p:nvGrpSpPr>
        <p:grpSpPr>
          <a:xfrm>
            <a:off x="7448612" y="0"/>
            <a:ext cx="4743796" cy="6858466"/>
            <a:chOff x="7448612" y="0"/>
            <a:chExt cx="4743796" cy="6858466"/>
          </a:xfrm>
        </p:grpSpPr>
        <p:sp>
          <p:nvSpPr>
            <p:cNvPr id="196" name="Google Shape;196;p2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
          <p:nvSpPr>
            <p:cNvPr id="197" name="Google Shape;197;p2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
          <p:nvSpPr>
            <p:cNvPr id="198" name="Google Shape;198;p2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
          <p:nvSpPr>
            <p:cNvPr id="199" name="Google Shape;199;p2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
          <p:nvSpPr>
            <p:cNvPr id="200" name="Google Shape;200;p2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
          <p:nvSpPr>
            <p:cNvPr id="201" name="Google Shape;201;p2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
          <p:nvSpPr>
            <p:cNvPr id="202" name="Google Shape;202;p2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
          <p:nvSpPr>
            <p:cNvPr id="203" name="Google Shape;203;p2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
          <p:nvSpPr>
            <p:cNvPr id="204" name="Google Shape;204;p2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grpSp>
      <p:sp>
        <p:nvSpPr>
          <p:cNvPr id="205" name="Google Shape;205;p2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
        <p:nvSpPr>
          <p:cNvPr id="206" name="Google Shape;206;p22"/>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07" name="Google Shape;207;p22"/>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
        <p:nvSpPr>
          <p:cNvPr id="208" name="Google Shape;208;p22"/>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pic>
        <p:nvPicPr>
          <p:cNvPr id="209" name="Google Shape;209;p22"/>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210" name="Google Shape;210;p22"/>
          <p:cNvGrpSpPr/>
          <p:nvPr/>
        </p:nvGrpSpPr>
        <p:grpSpPr>
          <a:xfrm>
            <a:off x="47625" y="3819523"/>
            <a:ext cx="4124325" cy="3009898"/>
            <a:chOff x="47625" y="3819523"/>
            <a:chExt cx="4124325" cy="3009898"/>
          </a:xfrm>
        </p:grpSpPr>
        <p:pic>
          <p:nvPicPr>
            <p:cNvPr id="211" name="Google Shape;211;p22"/>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212" name="Google Shape;212;p22"/>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213" name="Google Shape;213;p22"/>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Clr>
                <a:schemeClr val="dk1"/>
              </a:buClr>
              <a:buSzPts val="1400"/>
              <a:buFont typeface="Trebuchet MS"/>
              <a:buNone/>
            </a:pPr>
            <a:r>
              <a:rPr lang="en-US"/>
              <a:t>AGENDA</a:t>
            </a:r>
            <a:endParaRPr/>
          </a:p>
        </p:txBody>
      </p:sp>
      <p:sp>
        <p:nvSpPr>
          <p:cNvPr id="214" name="Google Shape;214;p2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3</a:t>
            </a:fld>
            <a:endParaRPr/>
          </a:p>
        </p:txBody>
      </p:sp>
      <p:sp>
        <p:nvSpPr>
          <p:cNvPr id="215" name="Google Shape;215;p22"/>
          <p:cNvSpPr txBox="1"/>
          <p:nvPr/>
        </p:nvSpPr>
        <p:spPr>
          <a:xfrm>
            <a:off x="2362027" y="1422525"/>
            <a:ext cx="6552600" cy="4187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500"/>
              </a:spcBef>
              <a:spcAft>
                <a:spcPts val="0"/>
              </a:spcAft>
              <a:buClr>
                <a:schemeClr val="dk2"/>
              </a:buClr>
              <a:buSzPts val="2400"/>
              <a:buFont typeface="Calibri"/>
              <a:buNone/>
            </a:pPr>
            <a:r>
              <a:rPr lang="en-US" sz="2400">
                <a:solidFill>
                  <a:schemeClr val="dk2"/>
                </a:solidFill>
                <a:latin typeface="Calibri"/>
                <a:ea typeface="Calibri"/>
                <a:cs typeface="Calibri"/>
                <a:sym typeface="Calibri"/>
              </a:rPr>
              <a:t>1.PROBLEM STATEMENT</a:t>
            </a:r>
            <a:endParaRPr sz="2400">
              <a:solidFill>
                <a:schemeClr val="dk2"/>
              </a:solidFill>
              <a:latin typeface="Calibri"/>
              <a:ea typeface="Calibri"/>
              <a:cs typeface="Calibri"/>
              <a:sym typeface="Calibri"/>
            </a:endParaRPr>
          </a:p>
          <a:p>
            <a:pPr marL="0" marR="0" lvl="0" indent="0" algn="l" rtl="0">
              <a:lnSpc>
                <a:spcPct val="115000"/>
              </a:lnSpc>
              <a:spcBef>
                <a:spcPts val="1500"/>
              </a:spcBef>
              <a:spcAft>
                <a:spcPts val="0"/>
              </a:spcAft>
              <a:buClr>
                <a:schemeClr val="dk2"/>
              </a:buClr>
              <a:buSzPts val="2400"/>
              <a:buFont typeface="Calibri"/>
              <a:buNone/>
            </a:pPr>
            <a:r>
              <a:rPr lang="en-US" sz="2400">
                <a:solidFill>
                  <a:schemeClr val="dk2"/>
                </a:solidFill>
                <a:latin typeface="Calibri"/>
                <a:ea typeface="Calibri"/>
                <a:cs typeface="Calibri"/>
                <a:sym typeface="Calibri"/>
              </a:rPr>
              <a:t>2.PROJECT OVERVIEW</a:t>
            </a:r>
            <a:endParaRPr sz="2400">
              <a:solidFill>
                <a:schemeClr val="dk2"/>
              </a:solidFill>
              <a:latin typeface="Calibri"/>
              <a:ea typeface="Calibri"/>
              <a:cs typeface="Calibri"/>
              <a:sym typeface="Calibri"/>
            </a:endParaRPr>
          </a:p>
          <a:p>
            <a:pPr marL="0" marR="0" lvl="0" indent="0" algn="l" rtl="0">
              <a:lnSpc>
                <a:spcPct val="115000"/>
              </a:lnSpc>
              <a:spcBef>
                <a:spcPts val="1500"/>
              </a:spcBef>
              <a:spcAft>
                <a:spcPts val="0"/>
              </a:spcAft>
              <a:buClr>
                <a:schemeClr val="dk2"/>
              </a:buClr>
              <a:buSzPts val="2400"/>
              <a:buFont typeface="Calibri"/>
              <a:buNone/>
            </a:pPr>
            <a:r>
              <a:rPr lang="en-US" sz="2400">
                <a:solidFill>
                  <a:schemeClr val="dk2"/>
                </a:solidFill>
                <a:latin typeface="Calibri"/>
                <a:ea typeface="Calibri"/>
                <a:cs typeface="Calibri"/>
                <a:sym typeface="Calibri"/>
              </a:rPr>
              <a:t>3.WHO ARE THE END USERS? </a:t>
            </a:r>
            <a:endParaRPr sz="2400">
              <a:solidFill>
                <a:schemeClr val="dk2"/>
              </a:solidFill>
              <a:latin typeface="Calibri"/>
              <a:ea typeface="Calibri"/>
              <a:cs typeface="Calibri"/>
              <a:sym typeface="Calibri"/>
            </a:endParaRPr>
          </a:p>
          <a:p>
            <a:pPr marL="0" marR="0" lvl="0" indent="0" algn="l" rtl="0">
              <a:lnSpc>
                <a:spcPct val="115000"/>
              </a:lnSpc>
              <a:spcBef>
                <a:spcPts val="1500"/>
              </a:spcBef>
              <a:spcAft>
                <a:spcPts val="0"/>
              </a:spcAft>
              <a:buClr>
                <a:schemeClr val="dk2"/>
              </a:buClr>
              <a:buSzPts val="2400"/>
              <a:buFont typeface="Calibri"/>
              <a:buNone/>
            </a:pPr>
            <a:r>
              <a:rPr lang="en-US" sz="2400">
                <a:solidFill>
                  <a:schemeClr val="dk2"/>
                </a:solidFill>
                <a:latin typeface="Calibri"/>
                <a:ea typeface="Calibri"/>
                <a:cs typeface="Calibri"/>
                <a:sym typeface="Calibri"/>
              </a:rPr>
              <a:t>4.YOUR VALUE AND ITS VALUE PROPOSITION</a:t>
            </a:r>
            <a:endParaRPr sz="2400">
              <a:solidFill>
                <a:schemeClr val="dk2"/>
              </a:solidFill>
              <a:latin typeface="Calibri"/>
              <a:ea typeface="Calibri"/>
              <a:cs typeface="Calibri"/>
              <a:sym typeface="Calibri"/>
            </a:endParaRPr>
          </a:p>
          <a:p>
            <a:pPr marL="0" marR="0" lvl="0" indent="0" algn="l" rtl="0">
              <a:lnSpc>
                <a:spcPct val="115000"/>
              </a:lnSpc>
              <a:spcBef>
                <a:spcPts val="1500"/>
              </a:spcBef>
              <a:spcAft>
                <a:spcPts val="0"/>
              </a:spcAft>
              <a:buClr>
                <a:schemeClr val="dk2"/>
              </a:buClr>
              <a:buSzPts val="2400"/>
              <a:buFont typeface="Calibri"/>
              <a:buNone/>
            </a:pPr>
            <a:r>
              <a:rPr lang="en-US" sz="2400">
                <a:solidFill>
                  <a:schemeClr val="dk2"/>
                </a:solidFill>
                <a:latin typeface="Calibri"/>
                <a:ea typeface="Calibri"/>
                <a:cs typeface="Calibri"/>
                <a:sym typeface="Calibri"/>
              </a:rPr>
              <a:t>5.THE WOW IN THE SOLUTION</a:t>
            </a:r>
            <a:endParaRPr sz="2400">
              <a:solidFill>
                <a:schemeClr val="dk2"/>
              </a:solidFill>
              <a:latin typeface="Calibri"/>
              <a:ea typeface="Calibri"/>
              <a:cs typeface="Calibri"/>
              <a:sym typeface="Calibri"/>
            </a:endParaRPr>
          </a:p>
          <a:p>
            <a:pPr marL="0" marR="0" lvl="0" indent="0" algn="l" rtl="0">
              <a:lnSpc>
                <a:spcPct val="115000"/>
              </a:lnSpc>
              <a:spcBef>
                <a:spcPts val="1500"/>
              </a:spcBef>
              <a:spcAft>
                <a:spcPts val="0"/>
              </a:spcAft>
              <a:buClr>
                <a:schemeClr val="dk2"/>
              </a:buClr>
              <a:buSzPts val="2400"/>
              <a:buFont typeface="Calibri"/>
              <a:buNone/>
            </a:pPr>
            <a:r>
              <a:rPr lang="en-US" sz="2400">
                <a:solidFill>
                  <a:schemeClr val="dk2"/>
                </a:solidFill>
                <a:latin typeface="Calibri"/>
                <a:ea typeface="Calibri"/>
                <a:cs typeface="Calibri"/>
                <a:sym typeface="Calibri"/>
              </a:rPr>
              <a:t>6.MODELLING</a:t>
            </a:r>
            <a:endParaRPr sz="2400">
              <a:solidFill>
                <a:schemeClr val="dk2"/>
              </a:solidFill>
              <a:latin typeface="Calibri"/>
              <a:ea typeface="Calibri"/>
              <a:cs typeface="Calibri"/>
              <a:sym typeface="Calibri"/>
            </a:endParaRPr>
          </a:p>
          <a:p>
            <a:pPr marL="0" marR="0" lvl="0" indent="0" algn="l" rtl="0">
              <a:lnSpc>
                <a:spcPct val="115000"/>
              </a:lnSpc>
              <a:spcBef>
                <a:spcPts val="1500"/>
              </a:spcBef>
              <a:spcAft>
                <a:spcPts val="0"/>
              </a:spcAft>
              <a:buClr>
                <a:schemeClr val="dk2"/>
              </a:buClr>
              <a:buSzPts val="2400"/>
              <a:buFont typeface="Calibri"/>
              <a:buNone/>
            </a:pPr>
            <a:r>
              <a:rPr lang="en-US" sz="2400">
                <a:solidFill>
                  <a:schemeClr val="dk2"/>
                </a:solidFill>
                <a:latin typeface="Calibri"/>
                <a:ea typeface="Calibri"/>
                <a:cs typeface="Calibri"/>
                <a:sym typeface="Calibri"/>
              </a:rPr>
              <a:t>7.RESULTS</a:t>
            </a:r>
            <a:endParaRPr sz="2400">
              <a:solidFill>
                <a:schemeClr val="dk2"/>
              </a:solidFill>
              <a:latin typeface="Calibri"/>
              <a:ea typeface="Calibri"/>
              <a:cs typeface="Calibri"/>
              <a:sym typeface="Calibri"/>
            </a:endParaRPr>
          </a:p>
          <a:p>
            <a:pPr marL="0" marR="0" lvl="0" indent="0" algn="l" rtl="0">
              <a:spcBef>
                <a:spcPts val="0"/>
              </a:spcBef>
              <a:spcAft>
                <a:spcPts val="0"/>
              </a:spcAft>
              <a:buClr>
                <a:schemeClr val="dk1"/>
              </a:buClr>
              <a:buSzPts val="1800"/>
              <a:buFont typeface="Trebuchet MS"/>
              <a:buNone/>
            </a:pP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220" name="Google Shape;220;p23"/>
          <p:cNvGrpSpPr/>
          <p:nvPr/>
        </p:nvGrpSpPr>
        <p:grpSpPr>
          <a:xfrm>
            <a:off x="7991475" y="2933700"/>
            <a:ext cx="2762250" cy="3257550"/>
            <a:chOff x="7991475" y="2933700"/>
            <a:chExt cx="2762250" cy="3257550"/>
          </a:xfrm>
        </p:grpSpPr>
        <p:sp>
          <p:nvSpPr>
            <p:cNvPr id="221" name="Google Shape;221;p2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
          <p:nvSpPr>
            <p:cNvPr id="222" name="Google Shape;222;p2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pic>
          <p:nvPicPr>
            <p:cNvPr id="223" name="Google Shape;223;p23"/>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224" name="Google Shape;224;p23"/>
          <p:cNvSpPr/>
          <p:nvPr/>
        </p:nvSpPr>
        <p:spPr>
          <a:xfrm>
            <a:off x="6971379" y="957693"/>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
        <p:nvSpPr>
          <p:cNvPr id="225" name="Google Shape;225;p23"/>
          <p:cNvSpPr txBox="1">
            <a:spLocks noGrp="1"/>
          </p:cNvSpPr>
          <p:nvPr>
            <p:ph type="title"/>
          </p:nvPr>
        </p:nvSpPr>
        <p:spPr>
          <a:xfrm>
            <a:off x="676275" y="571500"/>
            <a:ext cx="5862003"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1400"/>
              <a:buFont typeface="Trebuchet MS"/>
              <a:buNone/>
            </a:pPr>
            <a:r>
              <a:rPr lang="en-US" sz="4250"/>
              <a:t>PROBLEM STATEMENT</a:t>
            </a:r>
            <a:endParaRPr sz="4250"/>
          </a:p>
        </p:txBody>
      </p:sp>
      <p:sp>
        <p:nvSpPr>
          <p:cNvPr id="226" name="Google Shape;226;p2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4</a:t>
            </a:fld>
            <a:endParaRPr/>
          </a:p>
        </p:txBody>
      </p:sp>
      <p:pic>
        <p:nvPicPr>
          <p:cNvPr id="227" name="Google Shape;227;p2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228" name="Google Shape;228;p23"/>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29" name="Google Shape;229;p23"/>
          <p:cNvSpPr txBox="1"/>
          <p:nvPr/>
        </p:nvSpPr>
        <p:spPr>
          <a:xfrm>
            <a:off x="676275" y="1644750"/>
            <a:ext cx="6956400" cy="44322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The Need for an Emotion Driven Playlist Generator</a:t>
            </a:r>
            <a:endParaRPr/>
          </a:p>
          <a:p>
            <a:pPr marL="0" marR="0" lvl="0" indent="0" algn="l" rtl="0">
              <a:spcBef>
                <a:spcPts val="0"/>
              </a:spcBef>
              <a:spcAft>
                <a:spcPts val="0"/>
              </a:spcAft>
              <a:buNone/>
            </a:pPr>
            <a:endParaRPr sz="2000" b="1">
              <a:solidFill>
                <a:schemeClr val="dk1"/>
              </a:solidFill>
              <a:latin typeface="Trebuchet MS"/>
              <a:ea typeface="Trebuchet MS"/>
              <a:cs typeface="Trebuchet MS"/>
              <a:sym typeface="Trebuchet MS"/>
            </a:endParaRPr>
          </a:p>
          <a:p>
            <a:pPr marL="0" marR="0" lvl="0" indent="-127000" algn="l" rtl="0">
              <a:spcBef>
                <a:spcPts val="0"/>
              </a:spcBef>
              <a:spcAft>
                <a:spcPts val="0"/>
              </a:spcAft>
              <a:buClr>
                <a:schemeClr val="dk2"/>
              </a:buClr>
              <a:buSzPts val="2000"/>
              <a:buFont typeface="Arial"/>
              <a:buChar char="•"/>
            </a:pPr>
            <a:r>
              <a:rPr lang="en-US" sz="2000">
                <a:solidFill>
                  <a:schemeClr val="dk2"/>
                </a:solidFill>
                <a:latin typeface="Times New Roman"/>
                <a:ea typeface="Times New Roman"/>
                <a:cs typeface="Times New Roman"/>
                <a:sym typeface="Times New Roman"/>
              </a:rPr>
              <a:t>Users often struggle to find the right music to match their mood or emotions.</a:t>
            </a:r>
            <a:endParaRPr/>
          </a:p>
          <a:p>
            <a:pPr marL="0" marR="0" lvl="0" indent="-127000" algn="l" rtl="0">
              <a:spcBef>
                <a:spcPts val="0"/>
              </a:spcBef>
              <a:spcAft>
                <a:spcPts val="0"/>
              </a:spcAft>
              <a:buClr>
                <a:schemeClr val="dk2"/>
              </a:buClr>
              <a:buSzPts val="2000"/>
              <a:buFont typeface="Arial"/>
              <a:buChar char="•"/>
            </a:pPr>
            <a:r>
              <a:rPr lang="en-US" sz="2000">
                <a:solidFill>
                  <a:schemeClr val="dk2"/>
                </a:solidFill>
                <a:latin typeface="Times New Roman"/>
                <a:ea typeface="Times New Roman"/>
                <a:cs typeface="Times New Roman"/>
                <a:sym typeface="Times New Roman"/>
              </a:rPr>
              <a:t>Existing playlist generators do not prioritize emotional connection and fail to provide personalized recommendations.</a:t>
            </a:r>
            <a:endParaRPr/>
          </a:p>
          <a:p>
            <a:pPr marL="0" marR="0" lvl="0" indent="-127000" algn="l" rtl="0">
              <a:spcBef>
                <a:spcPts val="0"/>
              </a:spcBef>
              <a:spcAft>
                <a:spcPts val="0"/>
              </a:spcAft>
              <a:buClr>
                <a:schemeClr val="dk2"/>
              </a:buClr>
              <a:buSzPts val="2000"/>
              <a:buFont typeface="Arial"/>
              <a:buChar char="•"/>
            </a:pPr>
            <a:r>
              <a:rPr lang="en-US" sz="2000">
                <a:solidFill>
                  <a:schemeClr val="dk2"/>
                </a:solidFill>
                <a:latin typeface="Times New Roman"/>
                <a:ea typeface="Times New Roman"/>
                <a:cs typeface="Times New Roman"/>
                <a:sym typeface="Times New Roman"/>
              </a:rPr>
              <a:t>There is a demand for a playlist generator that can curate playlists based on the user's mood or emotions, providing a tailored music experience.</a:t>
            </a:r>
            <a:endParaRPr/>
          </a:p>
          <a:p>
            <a:pPr marL="0" marR="0" lvl="0" indent="-127000" algn="l" rtl="0">
              <a:spcBef>
                <a:spcPts val="0"/>
              </a:spcBef>
              <a:spcAft>
                <a:spcPts val="0"/>
              </a:spcAft>
              <a:buClr>
                <a:schemeClr val="dk2"/>
              </a:buClr>
              <a:buSzPts val="2000"/>
              <a:buFont typeface="Arial"/>
              <a:buChar char="•"/>
            </a:pPr>
            <a:r>
              <a:rPr lang="en-US" sz="2000" b="0" i="0">
                <a:solidFill>
                  <a:schemeClr val="dk2"/>
                </a:solidFill>
                <a:latin typeface="Times New Roman"/>
                <a:ea typeface="Times New Roman"/>
                <a:cs typeface="Times New Roman"/>
                <a:sym typeface="Times New Roman"/>
              </a:rPr>
              <a:t>This project aims to develop an intelligent system capable of interpreting users' emotional cues and curating playlists that resonate with their feelings, thereby enhancing their music listening experience.</a:t>
            </a:r>
            <a:endParaRPr sz="2000">
              <a:solidFill>
                <a:schemeClr val="dk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grpSp>
        <p:nvGrpSpPr>
          <p:cNvPr id="234" name="Google Shape;234;p24"/>
          <p:cNvGrpSpPr/>
          <p:nvPr/>
        </p:nvGrpSpPr>
        <p:grpSpPr>
          <a:xfrm>
            <a:off x="8658225" y="2647950"/>
            <a:ext cx="3533775" cy="3810000"/>
            <a:chOff x="8658225" y="2647950"/>
            <a:chExt cx="3533775" cy="3810000"/>
          </a:xfrm>
        </p:grpSpPr>
        <p:sp>
          <p:nvSpPr>
            <p:cNvPr id="235" name="Google Shape;235;p2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
          <p:nvSpPr>
            <p:cNvPr id="236" name="Google Shape;236;p2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pic>
          <p:nvPicPr>
            <p:cNvPr id="237" name="Google Shape;237;p24"/>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238" name="Google Shape;238;p24"/>
          <p:cNvSpPr/>
          <p:nvPr/>
        </p:nvSpPr>
        <p:spPr>
          <a:xfrm>
            <a:off x="8144191" y="54483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
        <p:nvSpPr>
          <p:cNvPr id="239" name="Google Shape;239;p24"/>
          <p:cNvSpPr txBox="1">
            <a:spLocks noGrp="1"/>
          </p:cNvSpPr>
          <p:nvPr>
            <p:ph type="title"/>
          </p:nvPr>
        </p:nvSpPr>
        <p:spPr>
          <a:xfrm>
            <a:off x="572452" y="218145"/>
            <a:ext cx="10681335" cy="75819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1400"/>
              <a:buFont typeface="Trebuchet MS"/>
              <a:buNone/>
            </a:pPr>
            <a:r>
              <a:rPr lang="en-US" sz="3600"/>
              <a:t>PROJECT OVERVIEW</a:t>
            </a:r>
            <a:endParaRPr sz="3600"/>
          </a:p>
        </p:txBody>
      </p:sp>
      <p:sp>
        <p:nvSpPr>
          <p:cNvPr id="240" name="Google Shape;240;p24"/>
          <p:cNvSpPr txBox="1">
            <a:spLocks noGrp="1"/>
          </p:cNvSpPr>
          <p:nvPr>
            <p:ph type="body" idx="1"/>
          </p:nvPr>
        </p:nvSpPr>
        <p:spPr>
          <a:xfrm>
            <a:off x="626806" y="1084877"/>
            <a:ext cx="3896033" cy="5197935"/>
          </a:xfrm>
          <a:prstGeom prst="rect">
            <a:avLst/>
          </a:prstGeom>
          <a:noFill/>
          <a:ln>
            <a:noFill/>
          </a:ln>
        </p:spPr>
        <p:txBody>
          <a:bodyPr spcFirstLastPara="1" wrap="square" lIns="0" tIns="0" rIns="0" bIns="0" anchor="t" anchorCtr="0">
            <a:spAutoFit/>
          </a:bodyPr>
          <a:lstStyle/>
          <a:p>
            <a:pPr marL="457200" lvl="0" indent="-228600" algn="l" rtl="0">
              <a:spcBef>
                <a:spcPts val="0"/>
              </a:spcBef>
              <a:spcAft>
                <a:spcPts val="0"/>
              </a:spcAft>
              <a:buSzPts val="1400"/>
              <a:buNone/>
            </a:pPr>
            <a:r>
              <a:rPr lang="en-US" sz="2000" b="1">
                <a:solidFill>
                  <a:schemeClr val="dk1"/>
                </a:solidFill>
                <a:latin typeface="Arial"/>
                <a:ea typeface="Arial"/>
                <a:cs typeface="Arial"/>
                <a:sym typeface="Arial"/>
              </a:rPr>
              <a:t>Overview</a:t>
            </a:r>
            <a:endParaRPr/>
          </a:p>
          <a:p>
            <a:pPr marL="571500" lvl="0" indent="-342900" algn="l" rtl="0">
              <a:spcBef>
                <a:spcPts val="0"/>
              </a:spcBef>
              <a:spcAft>
                <a:spcPts val="0"/>
              </a:spcAft>
              <a:buSzPts val="1400"/>
              <a:buFont typeface="Arial"/>
              <a:buChar char="•"/>
            </a:pPr>
            <a:r>
              <a:rPr lang="en-US">
                <a:solidFill>
                  <a:schemeClr val="dk2"/>
                </a:solidFill>
                <a:latin typeface="Times New Roman"/>
                <a:ea typeface="Times New Roman"/>
                <a:cs typeface="Times New Roman"/>
                <a:sym typeface="Times New Roman"/>
              </a:rPr>
              <a:t>The Emotion Driven Playlist Generator is a project that aims to create personalized playlists based on the user's emotions. By analyzing the user's facial expressions and voice, the system can identify the user's current emotional state and curate a playlist that matches their mood.</a:t>
            </a:r>
            <a:endParaRPr/>
          </a:p>
          <a:p>
            <a:pPr marL="457200" lvl="0" indent="-228600" algn="l" rtl="0">
              <a:spcBef>
                <a:spcPts val="0"/>
              </a:spcBef>
              <a:spcAft>
                <a:spcPts val="0"/>
              </a:spcAft>
              <a:buSzPts val="1400"/>
              <a:buNone/>
            </a:pPr>
            <a:endParaRPr>
              <a:solidFill>
                <a:schemeClr val="dk2"/>
              </a:solidFill>
              <a:latin typeface="Times New Roman"/>
              <a:ea typeface="Times New Roman"/>
              <a:cs typeface="Times New Roman"/>
              <a:sym typeface="Times New Roman"/>
            </a:endParaRPr>
          </a:p>
          <a:p>
            <a:pPr marL="457200" lvl="0" indent="-228600" algn="l" rtl="0">
              <a:spcBef>
                <a:spcPts val="0"/>
              </a:spcBef>
              <a:spcAft>
                <a:spcPts val="0"/>
              </a:spcAft>
              <a:buSzPts val="1400"/>
              <a:buNone/>
            </a:pPr>
            <a:r>
              <a:rPr lang="en-US" sz="2000" b="1">
                <a:latin typeface="Arial"/>
                <a:ea typeface="Arial"/>
                <a:cs typeface="Arial"/>
                <a:sym typeface="Arial"/>
              </a:rPr>
              <a:t>Goals</a:t>
            </a:r>
            <a:endParaRPr sz="2000" b="1">
              <a:latin typeface="Arial"/>
              <a:ea typeface="Arial"/>
              <a:cs typeface="Arial"/>
              <a:sym typeface="Arial"/>
            </a:endParaRPr>
          </a:p>
          <a:p>
            <a:pPr marL="457200" lvl="0" indent="-228600" algn="l" rtl="0">
              <a:spcBef>
                <a:spcPts val="0"/>
              </a:spcBef>
              <a:spcAft>
                <a:spcPts val="0"/>
              </a:spcAft>
              <a:buSzPts val="1400"/>
              <a:buFont typeface="Arial"/>
              <a:buChar char="•"/>
            </a:pPr>
            <a:r>
              <a:rPr lang="en-US">
                <a:solidFill>
                  <a:schemeClr val="dk2"/>
                </a:solidFill>
                <a:latin typeface="Times New Roman"/>
                <a:ea typeface="Times New Roman"/>
                <a:cs typeface="Times New Roman"/>
                <a:sym typeface="Times New Roman"/>
              </a:rPr>
              <a:t>Develop an emotion-driven playlist generator</a:t>
            </a:r>
            <a:endParaRPr/>
          </a:p>
          <a:p>
            <a:pPr marL="457200" lvl="0" indent="-228600" algn="l" rtl="0">
              <a:spcBef>
                <a:spcPts val="0"/>
              </a:spcBef>
              <a:spcAft>
                <a:spcPts val="0"/>
              </a:spcAft>
              <a:buSzPts val="1400"/>
              <a:buFont typeface="Arial"/>
              <a:buChar char="•"/>
            </a:pPr>
            <a:r>
              <a:rPr lang="en-US">
                <a:solidFill>
                  <a:schemeClr val="dk2"/>
                </a:solidFill>
                <a:latin typeface="Times New Roman"/>
                <a:ea typeface="Times New Roman"/>
                <a:cs typeface="Times New Roman"/>
                <a:sym typeface="Times New Roman"/>
              </a:rPr>
              <a:t>Provide personalized music recommendations based on user's emotions</a:t>
            </a:r>
            <a:endParaRPr/>
          </a:p>
          <a:p>
            <a:pPr marL="457200" lvl="0" indent="-228600" algn="l" rtl="0">
              <a:spcBef>
                <a:spcPts val="0"/>
              </a:spcBef>
              <a:spcAft>
                <a:spcPts val="0"/>
              </a:spcAft>
              <a:buSzPts val="1400"/>
              <a:buNone/>
            </a:pPr>
            <a:endParaRPr>
              <a:solidFill>
                <a:schemeClr val="accent2"/>
              </a:solidFill>
              <a:latin typeface="Times New Roman"/>
              <a:ea typeface="Times New Roman"/>
              <a:cs typeface="Times New Roman"/>
              <a:sym typeface="Times New Roman"/>
            </a:endParaRPr>
          </a:p>
          <a:p>
            <a:pPr marL="457200" lvl="0" indent="-228600" algn="l" rtl="0">
              <a:spcBef>
                <a:spcPts val="0"/>
              </a:spcBef>
              <a:spcAft>
                <a:spcPts val="0"/>
              </a:spcAft>
              <a:buSzPts val="1400"/>
              <a:buNone/>
            </a:pPr>
            <a:endParaRPr/>
          </a:p>
        </p:txBody>
      </p:sp>
      <p:sp>
        <p:nvSpPr>
          <p:cNvPr id="241" name="Google Shape;241;p24"/>
          <p:cNvSpPr txBox="1">
            <a:spLocks noGrp="1"/>
          </p:cNvSpPr>
          <p:nvPr>
            <p:ph type="body" idx="2"/>
          </p:nvPr>
        </p:nvSpPr>
        <p:spPr>
          <a:xfrm>
            <a:off x="4747193" y="1084877"/>
            <a:ext cx="4169455" cy="5385136"/>
          </a:xfrm>
          <a:prstGeom prst="rect">
            <a:avLst/>
          </a:prstGeom>
          <a:noFill/>
          <a:ln>
            <a:noFill/>
          </a:ln>
        </p:spPr>
        <p:txBody>
          <a:bodyPr spcFirstLastPara="1" wrap="square" lIns="0" tIns="0" rIns="0" bIns="0" anchor="t" anchorCtr="0">
            <a:spAutoFit/>
          </a:bodyPr>
          <a:lstStyle/>
          <a:p>
            <a:pPr marL="457200" lvl="0" indent="-228600" algn="l" rtl="0">
              <a:spcBef>
                <a:spcPts val="0"/>
              </a:spcBef>
              <a:spcAft>
                <a:spcPts val="0"/>
              </a:spcAft>
              <a:buSzPts val="1400"/>
              <a:buNone/>
            </a:pPr>
            <a:r>
              <a:rPr lang="en-US" sz="2000" b="1">
                <a:solidFill>
                  <a:schemeClr val="dk2"/>
                </a:solidFill>
                <a:latin typeface="Arial"/>
                <a:ea typeface="Arial"/>
                <a:cs typeface="Arial"/>
                <a:sym typeface="Arial"/>
              </a:rPr>
              <a:t>How it Works</a:t>
            </a:r>
            <a:endParaRPr/>
          </a:p>
          <a:p>
            <a:pPr marL="514350" lvl="0" indent="-285750" algn="l" rtl="0">
              <a:spcBef>
                <a:spcPts val="0"/>
              </a:spcBef>
              <a:spcAft>
                <a:spcPts val="0"/>
              </a:spcAft>
              <a:buSzPts val="1400"/>
              <a:buFont typeface="Arial"/>
              <a:buChar char="•"/>
            </a:pPr>
            <a:r>
              <a:rPr lang="en-US" sz="1800">
                <a:solidFill>
                  <a:schemeClr val="dk2"/>
                </a:solidFill>
                <a:latin typeface="Times New Roman"/>
                <a:ea typeface="Times New Roman"/>
                <a:cs typeface="Times New Roman"/>
                <a:sym typeface="Times New Roman"/>
              </a:rPr>
              <a:t>The system uses facial recognition technology and voice analysis to detect the user's emotions. It captures the user's facial expressions and analyzes the tone and pitch of their voice to determine their emotional state. Based on the detected emotions, the system selects songs from a database that match the user's mood.</a:t>
            </a:r>
            <a:endParaRPr/>
          </a:p>
          <a:p>
            <a:pPr marL="514350" lvl="0" indent="-196850" algn="l" rtl="0">
              <a:spcBef>
                <a:spcPts val="0"/>
              </a:spcBef>
              <a:spcAft>
                <a:spcPts val="0"/>
              </a:spcAft>
              <a:buSzPts val="1400"/>
              <a:buFont typeface="Arial"/>
              <a:buNone/>
            </a:pPr>
            <a:endParaRPr sz="1800">
              <a:solidFill>
                <a:schemeClr val="dk2"/>
              </a:solidFill>
              <a:latin typeface="Times New Roman"/>
              <a:ea typeface="Times New Roman"/>
              <a:cs typeface="Times New Roman"/>
              <a:sym typeface="Times New Roman"/>
            </a:endParaRPr>
          </a:p>
          <a:p>
            <a:pPr marL="457200" lvl="0" indent="-228600" algn="l" rtl="0">
              <a:spcBef>
                <a:spcPts val="0"/>
              </a:spcBef>
              <a:spcAft>
                <a:spcPts val="0"/>
              </a:spcAft>
              <a:buSzPts val="1400"/>
              <a:buNone/>
            </a:pPr>
            <a:r>
              <a:rPr lang="en-US" sz="2000" b="1">
                <a:latin typeface="Arial"/>
                <a:ea typeface="Arial"/>
                <a:cs typeface="Arial"/>
                <a:sym typeface="Arial"/>
              </a:rPr>
              <a:t>Objectives</a:t>
            </a:r>
            <a:endParaRPr sz="2000" b="1">
              <a:latin typeface="Arial"/>
              <a:ea typeface="Arial"/>
              <a:cs typeface="Arial"/>
              <a:sym typeface="Arial"/>
            </a:endParaRPr>
          </a:p>
          <a:p>
            <a:pPr marL="457200" lvl="0" indent="-228600" algn="l" rtl="0">
              <a:spcBef>
                <a:spcPts val="0"/>
              </a:spcBef>
              <a:spcAft>
                <a:spcPts val="0"/>
              </a:spcAft>
              <a:buSzPts val="1400"/>
              <a:buFont typeface="Arial"/>
              <a:buChar char="•"/>
            </a:pPr>
            <a:r>
              <a:rPr lang="en-US">
                <a:solidFill>
                  <a:schemeClr val="dk2"/>
                </a:solidFill>
                <a:latin typeface="Times New Roman"/>
                <a:ea typeface="Times New Roman"/>
                <a:cs typeface="Times New Roman"/>
                <a:sym typeface="Times New Roman"/>
              </a:rPr>
              <a:t>Utilize machine learning algorithms to analyze user's facial expressions and detect emotions</a:t>
            </a:r>
            <a:endParaRPr/>
          </a:p>
          <a:p>
            <a:pPr marL="457200" lvl="0" indent="-228600" algn="l" rtl="0">
              <a:spcBef>
                <a:spcPts val="0"/>
              </a:spcBef>
              <a:spcAft>
                <a:spcPts val="0"/>
              </a:spcAft>
              <a:buSzPts val="1400"/>
              <a:buFont typeface="Arial"/>
              <a:buChar char="•"/>
            </a:pPr>
            <a:r>
              <a:rPr lang="en-US">
                <a:solidFill>
                  <a:schemeClr val="dk2"/>
                </a:solidFill>
                <a:latin typeface="Times New Roman"/>
                <a:ea typeface="Times New Roman"/>
                <a:cs typeface="Times New Roman"/>
                <a:sym typeface="Times New Roman"/>
              </a:rPr>
              <a:t>Curate playlists based on the detected emotions</a:t>
            </a:r>
            <a:endParaRPr/>
          </a:p>
          <a:p>
            <a:pPr marL="457200" lvl="0" indent="-228600" algn="l" rtl="0">
              <a:spcBef>
                <a:spcPts val="0"/>
              </a:spcBef>
              <a:spcAft>
                <a:spcPts val="0"/>
              </a:spcAft>
              <a:buSzPts val="1400"/>
              <a:buFont typeface="Arial"/>
              <a:buChar char="•"/>
            </a:pPr>
            <a:r>
              <a:rPr lang="en-US">
                <a:solidFill>
                  <a:schemeClr val="dk2"/>
                </a:solidFill>
                <a:latin typeface="Times New Roman"/>
                <a:ea typeface="Times New Roman"/>
                <a:cs typeface="Times New Roman"/>
                <a:sym typeface="Times New Roman"/>
              </a:rPr>
              <a:t>Enhance user experience and emotional well-being through music</a:t>
            </a:r>
            <a:endParaRPr/>
          </a:p>
          <a:p>
            <a:pPr marL="457200" lvl="0" indent="-228600" algn="l" rtl="0">
              <a:spcBef>
                <a:spcPts val="0"/>
              </a:spcBef>
              <a:spcAft>
                <a:spcPts val="0"/>
              </a:spcAft>
              <a:buSzPts val="1400"/>
              <a:buNone/>
            </a:pPr>
            <a:endParaRPr/>
          </a:p>
        </p:txBody>
      </p:sp>
      <p:sp>
        <p:nvSpPr>
          <p:cNvPr id="242" name="Google Shape;242;p2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5</a:t>
            </a:fld>
            <a:endParaRPr/>
          </a:p>
        </p:txBody>
      </p:sp>
      <p:pic>
        <p:nvPicPr>
          <p:cNvPr id="243" name="Google Shape;243;p2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244" name="Google Shape;244;p2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
        <p:nvSpPr>
          <p:cNvPr id="250" name="Google Shape;250;p25"/>
          <p:cNvSpPr/>
          <p:nvPr/>
        </p:nvSpPr>
        <p:spPr>
          <a:xfrm>
            <a:off x="8496961" y="55515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
        <p:nvSpPr>
          <p:cNvPr id="251" name="Google Shape;251;p2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
        <p:nvSpPr>
          <p:cNvPr id="252" name="Google Shape;252;p25"/>
          <p:cNvSpPr txBox="1">
            <a:spLocks noGrp="1"/>
          </p:cNvSpPr>
          <p:nvPr>
            <p:ph type="title"/>
          </p:nvPr>
        </p:nvSpPr>
        <p:spPr>
          <a:xfrm>
            <a:off x="502377" y="133118"/>
            <a:ext cx="5014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1400"/>
              <a:buFont typeface="Trebuchet MS"/>
              <a:buNone/>
            </a:pPr>
            <a:r>
              <a:rPr lang="en-US" sz="3200"/>
              <a:t>WHO ARE THE END USERS?</a:t>
            </a:r>
            <a:endParaRPr sz="3200"/>
          </a:p>
        </p:txBody>
      </p:sp>
      <p:sp>
        <p:nvSpPr>
          <p:cNvPr id="253" name="Google Shape;253;p2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6</a:t>
            </a:fld>
            <a:endParaRPr/>
          </a:p>
        </p:txBody>
      </p:sp>
      <p:pic>
        <p:nvPicPr>
          <p:cNvPr id="254" name="Google Shape;254;p25"/>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255" name="Google Shape;255;p2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56" name="Google Shape;256;p25"/>
          <p:cNvSpPr txBox="1"/>
          <p:nvPr/>
        </p:nvSpPr>
        <p:spPr>
          <a:xfrm>
            <a:off x="345214" y="539690"/>
            <a:ext cx="8151747" cy="5875397"/>
          </a:xfrm>
          <a:prstGeom prst="rect">
            <a:avLst/>
          </a:prstGeom>
          <a:noFill/>
          <a:ln>
            <a:noFill/>
          </a:ln>
        </p:spPr>
        <p:txBody>
          <a:bodyPr spcFirstLastPara="1" wrap="square" lIns="91425" tIns="91425" rIns="91425" bIns="91425" anchor="t" anchorCtr="0">
            <a:noAutofit/>
          </a:bodyPr>
          <a:lstStyle/>
          <a:p>
            <a:pPr marL="514350" marR="0" lvl="0" indent="-285750" algn="l" rtl="0">
              <a:lnSpc>
                <a:spcPct val="115000"/>
              </a:lnSpc>
              <a:spcBef>
                <a:spcPts val="1500"/>
              </a:spcBef>
              <a:spcAft>
                <a:spcPts val="0"/>
              </a:spcAft>
              <a:buClr>
                <a:srgbClr val="0D0D0D"/>
              </a:buClr>
              <a:buSzPts val="1800"/>
              <a:buFont typeface="Arial"/>
              <a:buChar char="•"/>
            </a:pPr>
            <a:r>
              <a:rPr lang="en-US" sz="1800">
                <a:solidFill>
                  <a:schemeClr val="dk2"/>
                </a:solidFill>
                <a:latin typeface="Times New Roman"/>
                <a:ea typeface="Times New Roman"/>
                <a:cs typeface="Times New Roman"/>
                <a:sym typeface="Times New Roman"/>
              </a:rPr>
              <a:t>The target audience for the emotion driven playlist generator are music enthusiasts who want to curate playlists that match their mood and emotions. These users have a need for a personalized music experience that can enhance their emotional state and provide a soundtrack for different activities and situations.</a:t>
            </a:r>
            <a:endParaRPr/>
          </a:p>
          <a:p>
            <a:pPr marL="400050" marR="0" lvl="0" indent="-400050" algn="l" rtl="0">
              <a:spcBef>
                <a:spcPts val="0"/>
              </a:spcBef>
              <a:spcAft>
                <a:spcPts val="0"/>
              </a:spcAft>
              <a:buClr>
                <a:srgbClr val="0D0D0D"/>
              </a:buClr>
              <a:buSzPts val="1800"/>
              <a:buFont typeface="Trebuchet MS"/>
              <a:buAutoNum type="romanLcPeriod"/>
            </a:pPr>
            <a:r>
              <a:rPr lang="en-US" sz="1800" b="1" i="0">
                <a:solidFill>
                  <a:srgbClr val="0D0D0D"/>
                </a:solidFill>
                <a:latin typeface="Times New Roman"/>
                <a:ea typeface="Times New Roman"/>
                <a:cs typeface="Times New Roman"/>
                <a:sym typeface="Times New Roman"/>
              </a:rPr>
              <a:t>Music enthusiasts: </a:t>
            </a:r>
            <a:r>
              <a:rPr lang="en-US" sz="1800" b="0" i="0">
                <a:solidFill>
                  <a:srgbClr val="0D0D0D"/>
                </a:solidFill>
                <a:latin typeface="Times New Roman"/>
                <a:ea typeface="Times New Roman"/>
                <a:cs typeface="Times New Roman"/>
                <a:sym typeface="Times New Roman"/>
              </a:rPr>
              <a:t>People who enjoy listening to music regularly and are looking for a more personalized and engaging listening experience.</a:t>
            </a:r>
            <a:endParaRPr/>
          </a:p>
          <a:p>
            <a:pPr marL="400050" marR="0" lvl="0" indent="-400050" algn="l" rtl="0">
              <a:spcBef>
                <a:spcPts val="0"/>
              </a:spcBef>
              <a:spcAft>
                <a:spcPts val="0"/>
              </a:spcAft>
              <a:buClr>
                <a:srgbClr val="0D0D0D"/>
              </a:buClr>
              <a:buSzPts val="1800"/>
              <a:buFont typeface="Trebuchet MS"/>
              <a:buAutoNum type="romanLcPeriod"/>
            </a:pPr>
            <a:r>
              <a:rPr lang="en-US" sz="1800" b="1" i="0">
                <a:solidFill>
                  <a:srgbClr val="0D0D0D"/>
                </a:solidFill>
                <a:latin typeface="Times New Roman"/>
                <a:ea typeface="Times New Roman"/>
                <a:cs typeface="Times New Roman"/>
                <a:sym typeface="Times New Roman"/>
              </a:rPr>
              <a:t>Individuals seeking mood regulation: </a:t>
            </a:r>
            <a:r>
              <a:rPr lang="en-US" sz="1800" b="0" i="0">
                <a:solidFill>
                  <a:srgbClr val="0D0D0D"/>
                </a:solidFill>
                <a:latin typeface="Times New Roman"/>
                <a:ea typeface="Times New Roman"/>
                <a:cs typeface="Times New Roman"/>
                <a:sym typeface="Times New Roman"/>
              </a:rPr>
              <a:t>Those who use music as a means of managing their emotions and mood states, such as relaxation, motivation, or stress relief.</a:t>
            </a:r>
            <a:endParaRPr/>
          </a:p>
          <a:p>
            <a:pPr marL="400050" marR="0" lvl="0" indent="-400050" algn="l" rtl="0">
              <a:spcBef>
                <a:spcPts val="0"/>
              </a:spcBef>
              <a:spcAft>
                <a:spcPts val="0"/>
              </a:spcAft>
              <a:buClr>
                <a:srgbClr val="0D0D0D"/>
              </a:buClr>
              <a:buSzPts val="1800"/>
              <a:buFont typeface="Trebuchet MS"/>
              <a:buAutoNum type="romanLcPeriod"/>
            </a:pPr>
            <a:r>
              <a:rPr lang="en-US" sz="1800" b="1" i="0">
                <a:solidFill>
                  <a:srgbClr val="0D0D0D"/>
                </a:solidFill>
                <a:latin typeface="Times New Roman"/>
                <a:ea typeface="Times New Roman"/>
                <a:cs typeface="Times New Roman"/>
                <a:sym typeface="Times New Roman"/>
              </a:rPr>
              <a:t>Music therapy practitioners: </a:t>
            </a:r>
            <a:r>
              <a:rPr lang="en-US" sz="1800" b="0" i="0">
                <a:solidFill>
                  <a:srgbClr val="0D0D0D"/>
                </a:solidFill>
                <a:latin typeface="Times New Roman"/>
                <a:ea typeface="Times New Roman"/>
                <a:cs typeface="Times New Roman"/>
                <a:sym typeface="Times New Roman"/>
              </a:rPr>
              <a:t>Professionals who incorporate music into therapeutic interventions and could benefit from a tool that assists in selecting appropriate music based on clients' emotional needs.</a:t>
            </a:r>
            <a:endParaRPr/>
          </a:p>
          <a:p>
            <a:pPr marL="400050" marR="0" lvl="0" indent="-400050" algn="l" rtl="0">
              <a:spcBef>
                <a:spcPts val="0"/>
              </a:spcBef>
              <a:spcAft>
                <a:spcPts val="0"/>
              </a:spcAft>
              <a:buClr>
                <a:srgbClr val="0D0D0D"/>
              </a:buClr>
              <a:buSzPts val="1800"/>
              <a:buFont typeface="Trebuchet MS"/>
              <a:buAutoNum type="romanLcPeriod"/>
            </a:pPr>
            <a:r>
              <a:rPr lang="en-US" sz="1800" b="1" i="0">
                <a:solidFill>
                  <a:srgbClr val="0D0D0D"/>
                </a:solidFill>
                <a:latin typeface="Times New Roman"/>
                <a:ea typeface="Times New Roman"/>
                <a:cs typeface="Times New Roman"/>
                <a:sym typeface="Times New Roman"/>
              </a:rPr>
              <a:t>Streaming platforms: </a:t>
            </a:r>
            <a:r>
              <a:rPr lang="en-US" sz="1800" b="0" i="0">
                <a:solidFill>
                  <a:srgbClr val="0D0D0D"/>
                </a:solidFill>
                <a:latin typeface="Times New Roman"/>
                <a:ea typeface="Times New Roman"/>
                <a:cs typeface="Times New Roman"/>
                <a:sym typeface="Times New Roman"/>
              </a:rPr>
              <a:t>Companies offering music streaming services could integrate this technology into their platforms to enhance user experience and increase user engagement.</a:t>
            </a:r>
            <a:endParaRPr/>
          </a:p>
          <a:p>
            <a:pPr marL="400050" marR="0" lvl="0" indent="-400050" algn="l" rtl="0">
              <a:spcBef>
                <a:spcPts val="0"/>
              </a:spcBef>
              <a:spcAft>
                <a:spcPts val="0"/>
              </a:spcAft>
              <a:buClr>
                <a:srgbClr val="0D0D0D"/>
              </a:buClr>
              <a:buSzPts val="1800"/>
              <a:buFont typeface="Trebuchet MS"/>
              <a:buAutoNum type="romanLcPeriod"/>
            </a:pPr>
            <a:r>
              <a:rPr lang="en-US" sz="1800" b="1" i="0">
                <a:solidFill>
                  <a:srgbClr val="0D0D0D"/>
                </a:solidFill>
                <a:latin typeface="Times New Roman"/>
                <a:ea typeface="Times New Roman"/>
                <a:cs typeface="Times New Roman"/>
                <a:sym typeface="Times New Roman"/>
              </a:rPr>
              <a:t>Event organizers: </a:t>
            </a:r>
            <a:r>
              <a:rPr lang="en-US" sz="1800" b="0" i="0">
                <a:solidFill>
                  <a:srgbClr val="0D0D0D"/>
                </a:solidFill>
                <a:latin typeface="Times New Roman"/>
                <a:ea typeface="Times New Roman"/>
                <a:cs typeface="Times New Roman"/>
                <a:sym typeface="Times New Roman"/>
              </a:rPr>
              <a:t>Individuals or organizations planning events where music plays a significant role, such as parties, weddings, or workout classes, could use this tool to create playlists tailored to the desired mood or atmosphere.</a:t>
            </a:r>
            <a:endParaRPr/>
          </a:p>
          <a:p>
            <a:pPr marL="457200" marR="0" lvl="0" indent="-228600" algn="l" rtl="0">
              <a:lnSpc>
                <a:spcPct val="115000"/>
              </a:lnSpc>
              <a:spcBef>
                <a:spcPts val="1500"/>
              </a:spcBef>
              <a:spcAft>
                <a:spcPts val="0"/>
              </a:spcAft>
              <a:buClr>
                <a:srgbClr val="0D0D0D"/>
              </a:buClr>
              <a:buSzPts val="1800"/>
              <a:buFont typeface="Trebuchet MS"/>
              <a:buNone/>
            </a:pP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p26"/>
          <p:cNvPicPr preferRelativeResize="0"/>
          <p:nvPr/>
        </p:nvPicPr>
        <p:blipFill rotWithShape="1">
          <a:blip r:embed="rId3">
            <a:alphaModFix/>
          </a:blip>
          <a:srcRect/>
          <a:stretch/>
        </p:blipFill>
        <p:spPr>
          <a:xfrm>
            <a:off x="0" y="1270125"/>
            <a:ext cx="2039471" cy="2457449"/>
          </a:xfrm>
          <a:prstGeom prst="rect">
            <a:avLst/>
          </a:prstGeom>
          <a:noFill/>
          <a:ln>
            <a:noFill/>
          </a:ln>
        </p:spPr>
      </p:pic>
      <p:sp>
        <p:nvSpPr>
          <p:cNvPr id="262" name="Google Shape;262;p26"/>
          <p:cNvSpPr/>
          <p:nvPr/>
        </p:nvSpPr>
        <p:spPr>
          <a:xfrm>
            <a:off x="10053150" y="4958600"/>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
        <p:nvSpPr>
          <p:cNvPr id="263" name="Google Shape;263;p26"/>
          <p:cNvSpPr/>
          <p:nvPr/>
        </p:nvSpPr>
        <p:spPr>
          <a:xfrm>
            <a:off x="9220200" y="11775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
        <p:nvSpPr>
          <p:cNvPr id="264" name="Google Shape;264;p26"/>
          <p:cNvSpPr/>
          <p:nvPr/>
        </p:nvSpPr>
        <p:spPr>
          <a:xfrm>
            <a:off x="10053150" y="566932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
        <p:nvSpPr>
          <p:cNvPr id="265" name="Google Shape;265;p26"/>
          <p:cNvSpPr txBox="1">
            <a:spLocks noGrp="1"/>
          </p:cNvSpPr>
          <p:nvPr>
            <p:ph type="title"/>
          </p:nvPr>
        </p:nvSpPr>
        <p:spPr>
          <a:xfrm>
            <a:off x="508890" y="148435"/>
            <a:ext cx="9763200" cy="475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Clr>
                <a:schemeClr val="dk1"/>
              </a:buClr>
              <a:buSzPts val="1400"/>
              <a:buFont typeface="Trebuchet MS"/>
              <a:buNone/>
            </a:pPr>
            <a:r>
              <a:rPr lang="en-US" sz="3000"/>
              <a:t>YOUR SOLUTION AND ITS VALUE PROPOSITION</a:t>
            </a:r>
            <a:endParaRPr sz="3000"/>
          </a:p>
        </p:txBody>
      </p:sp>
      <p:sp>
        <p:nvSpPr>
          <p:cNvPr id="266" name="Google Shape;266;p2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7</a:t>
            </a:fld>
            <a:endParaRPr/>
          </a:p>
        </p:txBody>
      </p:sp>
      <p:pic>
        <p:nvPicPr>
          <p:cNvPr id="267" name="Google Shape;267;p26"/>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268" name="Google Shape;268;p2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69" name="Google Shape;269;p26"/>
          <p:cNvSpPr txBox="1"/>
          <p:nvPr/>
        </p:nvSpPr>
        <p:spPr>
          <a:xfrm>
            <a:off x="2189776" y="1076280"/>
            <a:ext cx="7812448" cy="49385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Emotion Driven Playlist Generator</a:t>
            </a:r>
            <a:endParaRPr/>
          </a:p>
          <a:p>
            <a:pPr marL="0" marR="0" lvl="0" indent="0" algn="l" rtl="0">
              <a:spcBef>
                <a:spcPts val="0"/>
              </a:spcBef>
              <a:spcAft>
                <a:spcPts val="0"/>
              </a:spcAft>
              <a:buNone/>
            </a:pPr>
            <a:endParaRPr sz="2000" b="1">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Our solution is an emotion driven playlist generator that uses advanced AI algorithms to curate personalized playlists based on the user's current mood and emotions.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a:solidFill>
                  <a:schemeClr val="dk1"/>
                </a:solidFill>
                <a:latin typeface="Arial"/>
                <a:ea typeface="Arial"/>
                <a:cs typeface="Arial"/>
                <a:sym typeface="Arial"/>
              </a:rPr>
              <a:t>Unique Value Proposition</a:t>
            </a:r>
            <a:endParaRPr/>
          </a:p>
          <a:p>
            <a:pPr marL="0" marR="0" lvl="0" indent="0" algn="l" rtl="0">
              <a:spcBef>
                <a:spcPts val="0"/>
              </a:spcBef>
              <a:spcAft>
                <a:spcPts val="0"/>
              </a:spcAft>
              <a:buNone/>
            </a:pPr>
            <a:endParaRPr sz="2000" b="1">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Personalized Music Experience: Our playlist generator creates customized playlists that perfectly match the user's emotions, providing a unique and tailored music experience.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Advanced AI Algorithms: Our solution utilizes state-of-the-art AI algorithms to analyze the user's emotions and preferences, ensuring accurate and relevant playlist recommendations.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Seamless Integration: Our playlist generator seamlessly integrates with popular music streaming platforms, allowing users to easily access and enjoy their personalized playlists.</a:t>
            </a:r>
            <a:endParaRPr sz="1800">
              <a:solidFill>
                <a:schemeClr val="dk1"/>
              </a:solidFill>
              <a:latin typeface="Times New Roman"/>
              <a:ea typeface="Times New Roman"/>
              <a:cs typeface="Times New Roman"/>
              <a:sym typeface="Times New Roman"/>
            </a:endParaRPr>
          </a:p>
          <a:p>
            <a:pPr marL="0" marR="0" lvl="0" indent="0" algn="l" rtl="0">
              <a:lnSpc>
                <a:spcPct val="160000"/>
              </a:lnSpc>
              <a:spcBef>
                <a:spcPts val="1400"/>
              </a:spcBef>
              <a:spcAft>
                <a:spcPts val="0"/>
              </a:spcAft>
              <a:buClr>
                <a:schemeClr val="dk1"/>
              </a:buClr>
              <a:buSzPts val="1100"/>
              <a:buFont typeface="Arial"/>
              <a:buNone/>
            </a:pPr>
            <a:endParaRPr sz="1800">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7"/>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75" name="Google Shape;275;p2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
        <p:nvSpPr>
          <p:cNvPr id="276" name="Google Shape;276;p27"/>
          <p:cNvSpPr/>
          <p:nvPr/>
        </p:nvSpPr>
        <p:spPr>
          <a:xfrm>
            <a:off x="9424988" y="1409700"/>
            <a:ext cx="314325" cy="191881"/>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
        <p:nvSpPr>
          <p:cNvPr id="277" name="Google Shape;277;p2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pic>
        <p:nvPicPr>
          <p:cNvPr id="278" name="Google Shape;278;p27"/>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279" name="Google Shape;279;p27"/>
          <p:cNvSpPr txBox="1">
            <a:spLocks noGrp="1"/>
          </p:cNvSpPr>
          <p:nvPr>
            <p:ph type="title"/>
          </p:nvPr>
        </p:nvSpPr>
        <p:spPr>
          <a:xfrm>
            <a:off x="752475" y="190588"/>
            <a:ext cx="75432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1400"/>
              <a:buFont typeface="Trebuchet MS"/>
              <a:buNone/>
            </a:pPr>
            <a:r>
              <a:rPr lang="en-US" sz="4250"/>
              <a:t>THE WOW IN YOUR SOLUTION</a:t>
            </a:r>
            <a:endParaRPr sz="4250"/>
          </a:p>
        </p:txBody>
      </p:sp>
      <p:sp>
        <p:nvSpPr>
          <p:cNvPr id="280" name="Google Shape;280;p2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281" name="Google Shape;281;p27"/>
          <p:cNvSpPr txBox="1"/>
          <p:nvPr/>
        </p:nvSpPr>
        <p:spPr>
          <a:xfrm>
            <a:off x="2535438" y="1409704"/>
            <a:ext cx="7121100" cy="5050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a:p>
          <a:p>
            <a:pPr marL="0" marR="0" lvl="0" indent="0" algn="l" rtl="0">
              <a:spcBef>
                <a:spcPts val="0"/>
              </a:spcBef>
              <a:spcAft>
                <a:spcPts val="0"/>
              </a:spcAft>
              <a:buNone/>
            </a:pPr>
            <a:endParaRPr sz="2000" b="1">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Personalized playlists based on user's emotions and preferences.</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Advanced machine learning algorithms that analyze user's listening history to curate the perfect playlist.</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Integration with popular music streaming platforms for seamless listening experience.</a:t>
            </a:r>
            <a:endParaRPr/>
          </a:p>
          <a:p>
            <a:pPr marL="0" marR="0" lvl="0" indent="0" algn="l" rtl="0">
              <a:spcBef>
                <a:spcPts val="0"/>
              </a:spcBef>
              <a:spcAft>
                <a:spcPts val="0"/>
              </a:spcAft>
              <a:buClr>
                <a:schemeClr val="dk1"/>
              </a:buClr>
              <a:buSzPts val="1800"/>
              <a:buFont typeface="Trebuchet MS"/>
              <a:buNone/>
            </a:pPr>
            <a:endParaRPr sz="1800">
              <a:solidFill>
                <a:srgbClr val="0D0D0D"/>
              </a:solidFill>
              <a:highlight>
                <a:srgbClr val="FFFFFF"/>
              </a:highlight>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87" name="Google Shape;287;p2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sp>
        <p:nvSpPr>
          <p:cNvPr id="288" name="Google Shape;288;p2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Trebuchet MS"/>
              <a:buNone/>
            </a:pPr>
            <a:endParaRPr sz="1800">
              <a:solidFill>
                <a:schemeClr val="dk1"/>
              </a:solidFill>
              <a:latin typeface="Trebuchet MS"/>
              <a:ea typeface="Trebuchet MS"/>
              <a:cs typeface="Trebuchet MS"/>
              <a:sym typeface="Trebuchet MS"/>
            </a:endParaRPr>
          </a:p>
        </p:txBody>
      </p:sp>
      <p:pic>
        <p:nvPicPr>
          <p:cNvPr id="289" name="Google Shape;289;p2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90" name="Google Shape;290;p28"/>
          <p:cNvSpPr txBox="1"/>
          <p:nvPr/>
        </p:nvSpPr>
        <p:spPr>
          <a:xfrm>
            <a:off x="739775" y="1367853"/>
            <a:ext cx="2811900" cy="2898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chemeClr val="dk1"/>
              </a:buClr>
              <a:buSzPts val="1800"/>
              <a:buFont typeface="Trebuchet MS"/>
              <a:buNone/>
            </a:pPr>
            <a:r>
              <a:rPr lang="en-US" sz="1800">
                <a:solidFill>
                  <a:schemeClr val="dk1"/>
                </a:solidFill>
                <a:latin typeface="Trebuchet MS"/>
                <a:ea typeface="Trebuchet MS"/>
                <a:cs typeface="Trebuchet MS"/>
                <a:sym typeface="Trebuchet MS"/>
              </a:rPr>
              <a:t> </a:t>
            </a:r>
            <a:endParaRPr sz="1800">
              <a:solidFill>
                <a:schemeClr val="dk1"/>
              </a:solidFill>
              <a:latin typeface="Trebuchet MS"/>
              <a:ea typeface="Trebuchet MS"/>
              <a:cs typeface="Trebuchet MS"/>
              <a:sym typeface="Trebuchet MS"/>
            </a:endParaRPr>
          </a:p>
        </p:txBody>
      </p:sp>
      <p:sp>
        <p:nvSpPr>
          <p:cNvPr id="291" name="Google Shape;291;p2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292" name="Google Shape;292;p28"/>
          <p:cNvSpPr txBox="1"/>
          <p:nvPr/>
        </p:nvSpPr>
        <p:spPr>
          <a:xfrm>
            <a:off x="364725" y="112575"/>
            <a:ext cx="4108952" cy="69056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chemeClr val="dk1"/>
              </a:buClr>
              <a:buSzPts val="4400"/>
              <a:buFont typeface="Trebuchet MS"/>
              <a:buNone/>
            </a:pPr>
            <a:r>
              <a:rPr lang="en-US" sz="4400" b="1">
                <a:solidFill>
                  <a:schemeClr val="dk1"/>
                </a:solidFill>
                <a:latin typeface="Trebuchet MS"/>
                <a:ea typeface="Trebuchet MS"/>
                <a:cs typeface="Trebuchet MS"/>
                <a:sym typeface="Trebuchet MS"/>
              </a:rPr>
              <a:t>MODELLING</a:t>
            </a:r>
            <a:endParaRPr sz="4400">
              <a:solidFill>
                <a:schemeClr val="dk1"/>
              </a:solidFill>
              <a:latin typeface="Trebuchet MS"/>
              <a:ea typeface="Trebuchet MS"/>
              <a:cs typeface="Trebuchet MS"/>
              <a:sym typeface="Trebuchet MS"/>
            </a:endParaRPr>
          </a:p>
        </p:txBody>
      </p:sp>
      <p:sp>
        <p:nvSpPr>
          <p:cNvPr id="293" name="Google Shape;293;p28"/>
          <p:cNvSpPr txBox="1">
            <a:spLocks noGrp="1"/>
          </p:cNvSpPr>
          <p:nvPr>
            <p:ph type="body" idx="1"/>
          </p:nvPr>
        </p:nvSpPr>
        <p:spPr>
          <a:xfrm>
            <a:off x="512644" y="1114377"/>
            <a:ext cx="8682976" cy="5164992"/>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SzPct val="80000"/>
              <a:buNone/>
            </a:pPr>
            <a:r>
              <a:rPr lang="en-US" sz="2400">
                <a:latin typeface="Arial"/>
                <a:ea typeface="Arial"/>
                <a:cs typeface="Arial"/>
                <a:sym typeface="Arial"/>
              </a:rPr>
              <a:t>The emotion driven playlist generator uses a machine learning model to classify songs based on their emotional characteristics. The modeling process involves the following steps:</a:t>
            </a:r>
            <a:endParaRPr sz="2400">
              <a:latin typeface="Arial"/>
              <a:ea typeface="Arial"/>
              <a:cs typeface="Arial"/>
              <a:sym typeface="Arial"/>
            </a:endParaRPr>
          </a:p>
          <a:p>
            <a:pPr marL="571500" lvl="0" indent="-571500" algn="l" rtl="0">
              <a:spcBef>
                <a:spcPts val="1000"/>
              </a:spcBef>
              <a:spcAft>
                <a:spcPts val="0"/>
              </a:spcAft>
              <a:buSzPct val="80000"/>
              <a:buFont typeface="Trebuchet MS"/>
              <a:buAutoNum type="romanLcPeriod"/>
            </a:pPr>
            <a:r>
              <a:rPr lang="en-US" sz="2900" b="1">
                <a:latin typeface="Times New Roman"/>
                <a:ea typeface="Times New Roman"/>
                <a:cs typeface="Times New Roman"/>
                <a:sym typeface="Times New Roman"/>
              </a:rPr>
              <a:t>Data </a:t>
            </a:r>
            <a:r>
              <a:rPr lang="en-US" sz="2600" b="1">
                <a:latin typeface="Times New Roman"/>
                <a:ea typeface="Times New Roman"/>
                <a:cs typeface="Times New Roman"/>
                <a:sym typeface="Times New Roman"/>
              </a:rPr>
              <a:t>Collection: </a:t>
            </a:r>
            <a:r>
              <a:rPr lang="en-US" sz="2600">
                <a:latin typeface="Times New Roman"/>
                <a:ea typeface="Times New Roman"/>
                <a:cs typeface="Times New Roman"/>
                <a:sym typeface="Times New Roman"/>
              </a:rPr>
              <a:t>Gather a large dataset of songs with labeled emotional attributes.</a:t>
            </a:r>
            <a:endParaRPr/>
          </a:p>
          <a:p>
            <a:pPr marL="571500" lvl="0" indent="-571500" algn="l" rtl="0">
              <a:spcBef>
                <a:spcPts val="1000"/>
              </a:spcBef>
              <a:spcAft>
                <a:spcPts val="0"/>
              </a:spcAft>
              <a:buSzPct val="79999"/>
              <a:buFont typeface="Trebuchet MS"/>
              <a:buAutoNum type="romanLcPeriod"/>
            </a:pPr>
            <a:r>
              <a:rPr lang="en-US" sz="2600" b="1">
                <a:latin typeface="Times New Roman"/>
                <a:ea typeface="Times New Roman"/>
                <a:cs typeface="Times New Roman"/>
                <a:sym typeface="Times New Roman"/>
              </a:rPr>
              <a:t>Feature Extraction: </a:t>
            </a:r>
            <a:r>
              <a:rPr lang="en-US" sz="2600">
                <a:latin typeface="Times New Roman"/>
                <a:ea typeface="Times New Roman"/>
                <a:cs typeface="Times New Roman"/>
                <a:sym typeface="Times New Roman"/>
              </a:rPr>
              <a:t>Extract relevant features from the audio data, such as tempo, energy, and valence.</a:t>
            </a:r>
            <a:endParaRPr/>
          </a:p>
          <a:p>
            <a:pPr marL="571500" lvl="0" indent="-571500" algn="l" rtl="0">
              <a:spcBef>
                <a:spcPts val="1000"/>
              </a:spcBef>
              <a:spcAft>
                <a:spcPts val="0"/>
              </a:spcAft>
              <a:buSzPct val="79999"/>
              <a:buFont typeface="Trebuchet MS"/>
              <a:buAutoNum type="romanLcPeriod"/>
            </a:pPr>
            <a:r>
              <a:rPr lang="en-US" sz="2600" b="1">
                <a:latin typeface="Times New Roman"/>
                <a:ea typeface="Times New Roman"/>
                <a:cs typeface="Times New Roman"/>
                <a:sym typeface="Times New Roman"/>
              </a:rPr>
              <a:t>Data Preprocessing: </a:t>
            </a:r>
            <a:r>
              <a:rPr lang="en-US" sz="2600">
                <a:latin typeface="Times New Roman"/>
                <a:ea typeface="Times New Roman"/>
                <a:cs typeface="Times New Roman"/>
                <a:sym typeface="Times New Roman"/>
              </a:rPr>
              <a:t>Normalize the features and split the dataset into training and testing sets.</a:t>
            </a:r>
            <a:endParaRPr/>
          </a:p>
          <a:p>
            <a:pPr marL="571500" lvl="0" indent="-571500" algn="l" rtl="0">
              <a:spcBef>
                <a:spcPts val="1000"/>
              </a:spcBef>
              <a:spcAft>
                <a:spcPts val="0"/>
              </a:spcAft>
              <a:buSzPct val="79999"/>
              <a:buFont typeface="Trebuchet MS"/>
              <a:buAutoNum type="romanLcPeriod"/>
            </a:pPr>
            <a:r>
              <a:rPr lang="en-US" sz="2600" b="1">
                <a:latin typeface="Times New Roman"/>
                <a:ea typeface="Times New Roman"/>
                <a:cs typeface="Times New Roman"/>
                <a:sym typeface="Times New Roman"/>
              </a:rPr>
              <a:t>Model Selection: </a:t>
            </a:r>
            <a:r>
              <a:rPr lang="en-US" sz="2600">
                <a:latin typeface="Times New Roman"/>
                <a:ea typeface="Times New Roman"/>
                <a:cs typeface="Times New Roman"/>
                <a:sym typeface="Times New Roman"/>
              </a:rPr>
              <a:t>Choose</a:t>
            </a:r>
            <a:r>
              <a:rPr lang="en-US" sz="2900">
                <a:latin typeface="Times New Roman"/>
                <a:ea typeface="Times New Roman"/>
                <a:cs typeface="Times New Roman"/>
                <a:sym typeface="Times New Roman"/>
              </a:rPr>
              <a:t> an appropriate machine learning algorithm, such as a decision tree or neural network.</a:t>
            </a:r>
            <a:endParaRPr/>
          </a:p>
          <a:p>
            <a:pPr marL="571500" lvl="0" indent="-571500" algn="l" rtl="0">
              <a:spcBef>
                <a:spcPts val="1000"/>
              </a:spcBef>
              <a:spcAft>
                <a:spcPts val="0"/>
              </a:spcAft>
              <a:buSzPct val="80000"/>
              <a:buFont typeface="Trebuchet MS"/>
              <a:buAutoNum type="romanLcPeriod"/>
            </a:pPr>
            <a:r>
              <a:rPr lang="en-US" sz="2900" b="1">
                <a:latin typeface="Times New Roman"/>
                <a:ea typeface="Times New Roman"/>
                <a:cs typeface="Times New Roman"/>
                <a:sym typeface="Times New Roman"/>
              </a:rPr>
              <a:t>Model Training: </a:t>
            </a:r>
            <a:r>
              <a:rPr lang="en-US" sz="2900">
                <a:latin typeface="Times New Roman"/>
                <a:ea typeface="Times New Roman"/>
                <a:cs typeface="Times New Roman"/>
                <a:sym typeface="Times New Roman"/>
              </a:rPr>
              <a:t>Train the selected model using the training dataset.</a:t>
            </a:r>
            <a:endParaRPr/>
          </a:p>
          <a:p>
            <a:pPr marL="571500" lvl="0" indent="-571500" algn="l" rtl="0">
              <a:spcBef>
                <a:spcPts val="1000"/>
              </a:spcBef>
              <a:spcAft>
                <a:spcPts val="0"/>
              </a:spcAft>
              <a:buSzPct val="80000"/>
              <a:buFont typeface="Trebuchet MS"/>
              <a:buAutoNum type="romanLcPeriod"/>
            </a:pPr>
            <a:r>
              <a:rPr lang="en-US" sz="2900" b="1">
                <a:latin typeface="Times New Roman"/>
                <a:ea typeface="Times New Roman"/>
                <a:cs typeface="Times New Roman"/>
                <a:sym typeface="Times New Roman"/>
              </a:rPr>
              <a:t>Model Evaluation: </a:t>
            </a:r>
            <a:r>
              <a:rPr lang="en-US" sz="2900">
                <a:latin typeface="Times New Roman"/>
                <a:ea typeface="Times New Roman"/>
                <a:cs typeface="Times New Roman"/>
                <a:sym typeface="Times New Roman"/>
              </a:rPr>
              <a:t>Evaluate the performance of the trained model using the testing dataset.</a:t>
            </a:r>
            <a:endParaRPr/>
          </a:p>
          <a:p>
            <a:pPr marL="571500" lvl="0" indent="-571500" algn="l" rtl="0">
              <a:spcBef>
                <a:spcPts val="1000"/>
              </a:spcBef>
              <a:spcAft>
                <a:spcPts val="0"/>
              </a:spcAft>
              <a:buSzPct val="80000"/>
              <a:buFont typeface="Trebuchet MS"/>
              <a:buAutoNum type="romanLcPeriod"/>
            </a:pPr>
            <a:r>
              <a:rPr lang="en-US" sz="2900" b="1">
                <a:latin typeface="Times New Roman"/>
                <a:ea typeface="Times New Roman"/>
                <a:cs typeface="Times New Roman"/>
                <a:sym typeface="Times New Roman"/>
              </a:rPr>
              <a:t>Hyperparameter Tuning: </a:t>
            </a:r>
            <a:r>
              <a:rPr lang="en-US" sz="2900">
                <a:latin typeface="Times New Roman"/>
                <a:ea typeface="Times New Roman"/>
                <a:cs typeface="Times New Roman"/>
                <a:sym typeface="Times New Roman"/>
              </a:rPr>
              <a:t>Fine-tune the model's hyperparameters to improve its performance.</a:t>
            </a:r>
            <a:endParaRPr/>
          </a:p>
          <a:p>
            <a:pPr marL="571500" lvl="0" indent="-571500" algn="l" rtl="0">
              <a:spcBef>
                <a:spcPts val="1000"/>
              </a:spcBef>
              <a:spcAft>
                <a:spcPts val="0"/>
              </a:spcAft>
              <a:buSzPct val="80000"/>
              <a:buFont typeface="Trebuchet MS"/>
              <a:buAutoNum type="romanLcPeriod"/>
            </a:pPr>
            <a:r>
              <a:rPr lang="en-US" sz="2900" b="1">
                <a:latin typeface="Times New Roman"/>
                <a:ea typeface="Times New Roman"/>
                <a:cs typeface="Times New Roman"/>
                <a:sym typeface="Times New Roman"/>
              </a:rPr>
              <a:t>Deployment: </a:t>
            </a:r>
            <a:r>
              <a:rPr lang="en-US" sz="2900">
                <a:latin typeface="Times New Roman"/>
                <a:ea typeface="Times New Roman"/>
                <a:cs typeface="Times New Roman"/>
                <a:sym typeface="Times New Roman"/>
              </a:rPr>
              <a:t>Deploy the trained model to the playlist generator application for real-time song classification and playlist generation.</a:t>
            </a:r>
            <a:endParaRPr/>
          </a:p>
          <a:p>
            <a:pPr marL="342900" lvl="0" indent="-278892" algn="l" rtl="0">
              <a:spcBef>
                <a:spcPts val="1000"/>
              </a:spcBef>
              <a:spcAft>
                <a:spcPts val="0"/>
              </a:spcAft>
              <a:buSzPct val="79999"/>
              <a:buNone/>
            </a:pPr>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887</Words>
  <Application>Microsoft Office PowerPoint</Application>
  <PresentationFormat>Widescreen</PresentationFormat>
  <Paragraphs>91</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Noto Sans Symbols</vt:lpstr>
      <vt:lpstr>Times New Roman</vt:lpstr>
      <vt:lpstr>Trebuchet MS</vt:lpstr>
      <vt:lpstr>Facet</vt:lpstr>
      <vt:lpstr> PRESENTED BY:RAMYA B REGNO:813821205042 DEPT:INFORMATION TECHNOLOGY COLLEGE:SARANATHAN COLLEGE OF ENGINEERING NM MAIL ID:ramyabhagavathi04@gmail.com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PRESENTED BY:RAMYA B REGNO:813821205042 DEPT:INFORMATION TECHNOLOGY COLLEGE:SARANATHAN COLLEGE OF ENGINEERING NM MAIL ID:ramyabhagavathi04@gmail.com  </dc:title>
  <cp:lastModifiedBy>Ramya B</cp:lastModifiedBy>
  <cp:revision>1</cp:revision>
  <dcterms:modified xsi:type="dcterms:W3CDTF">2024-04-05T04:56:05Z</dcterms:modified>
</cp:coreProperties>
</file>