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1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1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92" name="Google Shape;92;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5" name="Shape 95"/>
        <p:cNvGrpSpPr/>
        <p:nvPr/>
      </p:nvGrpSpPr>
      <p:grpSpPr>
        <a:xfrm>
          <a:off x="0" y="0"/>
          <a:ext cx="0" cy="0"/>
          <a:chOff x="0" y="0"/>
          <a:chExt cx="0" cy="0"/>
        </a:xfrm>
      </p:grpSpPr>
      <p:sp>
        <p:nvSpPr>
          <p:cNvPr id="96" name="Google Shape;96;p1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p:nvPr>
            <p:ph idx="2" type="pic"/>
          </p:nvPr>
        </p:nvSpPr>
        <p:spPr>
          <a:xfrm>
            <a:off x="677334" y="609600"/>
            <a:ext cx="8596668" cy="3845718"/>
          </a:xfrm>
          <a:prstGeom prst="rect">
            <a:avLst/>
          </a:prstGeom>
          <a:noFill/>
          <a:ln>
            <a:noFill/>
          </a:ln>
        </p:spPr>
      </p:sp>
      <p:sp>
        <p:nvSpPr>
          <p:cNvPr id="98" name="Google Shape;98;p1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9" name="Google Shape;99;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01" name="Google Shape;101;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2" name="Shape 102"/>
        <p:cNvGrpSpPr/>
        <p:nvPr/>
      </p:nvGrpSpPr>
      <p:grpSpPr>
        <a:xfrm>
          <a:off x="0" y="0"/>
          <a:ext cx="0" cy="0"/>
          <a:chOff x="0" y="0"/>
          <a:chExt cx="0" cy="0"/>
        </a:xfrm>
      </p:grpSpPr>
      <p:sp>
        <p:nvSpPr>
          <p:cNvPr id="103" name="Google Shape;103;p1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5" name="Google Shape;105;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8" name="Shape 108"/>
        <p:cNvGrpSpPr/>
        <p:nvPr/>
      </p:nvGrpSpPr>
      <p:grpSpPr>
        <a:xfrm>
          <a:off x="0" y="0"/>
          <a:ext cx="0" cy="0"/>
          <a:chOff x="0" y="0"/>
          <a:chExt cx="0" cy="0"/>
        </a:xfrm>
      </p:grpSpPr>
      <p:sp>
        <p:nvSpPr>
          <p:cNvPr id="109" name="Google Shape;109;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1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15" name="Google Shape;115;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6" name="Google Shape;116;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7" name="Shape 117"/>
        <p:cNvGrpSpPr/>
        <p:nvPr/>
      </p:nvGrpSpPr>
      <p:grpSpPr>
        <a:xfrm>
          <a:off x="0" y="0"/>
          <a:ext cx="0" cy="0"/>
          <a:chOff x="0" y="0"/>
          <a:chExt cx="0" cy="0"/>
        </a:xfrm>
      </p:grpSpPr>
      <p:sp>
        <p:nvSpPr>
          <p:cNvPr id="118" name="Google Shape;118;p1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0" name="Google Shape;120;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3" name="Shape 123"/>
        <p:cNvGrpSpPr/>
        <p:nvPr/>
      </p:nvGrpSpPr>
      <p:grpSpPr>
        <a:xfrm>
          <a:off x="0" y="0"/>
          <a:ext cx="0" cy="0"/>
          <a:chOff x="0" y="0"/>
          <a:chExt cx="0" cy="0"/>
        </a:xfrm>
      </p:grpSpPr>
      <p:sp>
        <p:nvSpPr>
          <p:cNvPr id="124" name="Google Shape;124;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6" name="Google Shape;126;p1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7" name="Google Shape;127;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30" name="Google Shape;130;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31" name="Google Shape;131;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2" name="Shape 132"/>
        <p:cNvGrpSpPr/>
        <p:nvPr/>
      </p:nvGrpSpPr>
      <p:grpSpPr>
        <a:xfrm>
          <a:off x="0" y="0"/>
          <a:ext cx="0" cy="0"/>
          <a:chOff x="0" y="0"/>
          <a:chExt cx="0" cy="0"/>
        </a:xfrm>
      </p:grpSpPr>
      <p:sp>
        <p:nvSpPr>
          <p:cNvPr id="133" name="Google Shape;133;p1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5" name="Google Shape;135;p1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2" name="Google Shape;142;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1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spTree>
      <p:nvGrpSpPr>
        <p:cNvPr id="28" name="Shape 28"/>
        <p:cNvGrpSpPr/>
        <p:nvPr/>
      </p:nvGrpSpPr>
      <p:grpSpPr>
        <a:xfrm>
          <a:off x="0" y="0"/>
          <a:ext cx="0" cy="0"/>
          <a:chOff x="0" y="0"/>
          <a:chExt cx="0" cy="0"/>
        </a:xfrm>
      </p:grpSpPr>
      <p:sp>
        <p:nvSpPr>
          <p:cNvPr id="29" name="Google Shape;29;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Clr>
                <a:schemeClr val="dk1"/>
              </a:buClr>
              <a:buSzPts val="1400"/>
              <a:buFont typeface="Trebuchet MS"/>
              <a:buNone/>
              <a:defRPr b="1" i="0" sz="4800">
                <a:solidFill>
                  <a:schemeClr val="dk1"/>
                </a:solidFill>
                <a:latin typeface="Trebuchet MS"/>
                <a:ea typeface="Trebuchet MS"/>
                <a:cs typeface="Trebuchet MS"/>
                <a:sym typeface="Trebuchet MS"/>
              </a:defRPr>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p:txBody>
      </p:sp>
      <p:sp>
        <p:nvSpPr>
          <p:cNvPr id="30" name="Google Shape;30;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Clr>
                <a:srgbClr val="888888"/>
              </a:buClr>
              <a:buSzPts val="1400"/>
              <a:buFont typeface="Trebuchet MS"/>
              <a:buNone/>
              <a:defRPr>
                <a:solidFill>
                  <a:srgbClr val="888888"/>
                </a:solidFill>
              </a:defRPr>
            </a:lvl1pPr>
            <a:lvl2pPr lvl="1" algn="l">
              <a:spcBef>
                <a:spcPts val="0"/>
              </a:spcBef>
              <a:spcAft>
                <a:spcPts val="0"/>
              </a:spcAft>
              <a:buClr>
                <a:schemeClr val="dk1"/>
              </a:buClr>
              <a:buSzPts val="1400"/>
              <a:buFont typeface="Trebuchet MS"/>
              <a:buNone/>
              <a:defRPr/>
            </a:lvl2pPr>
            <a:lvl3pPr lvl="2" algn="l">
              <a:spcBef>
                <a:spcPts val="0"/>
              </a:spcBef>
              <a:spcAft>
                <a:spcPts val="0"/>
              </a:spcAft>
              <a:buClr>
                <a:schemeClr val="dk1"/>
              </a:buClr>
              <a:buSzPts val="1400"/>
              <a:buFont typeface="Trebuchet MS"/>
              <a:buNone/>
              <a:defRPr/>
            </a:lvl3pPr>
            <a:lvl4pPr lvl="3" algn="l">
              <a:spcBef>
                <a:spcPts val="0"/>
              </a:spcBef>
              <a:spcAft>
                <a:spcPts val="0"/>
              </a:spcAft>
              <a:buClr>
                <a:schemeClr val="dk1"/>
              </a:buClr>
              <a:buSzPts val="1400"/>
              <a:buFont typeface="Trebuchet MS"/>
              <a:buNone/>
              <a:defRPr/>
            </a:lvl4pPr>
            <a:lvl5pPr lvl="4" algn="l">
              <a:spcBef>
                <a:spcPts val="0"/>
              </a:spcBef>
              <a:spcAft>
                <a:spcPts val="0"/>
              </a:spcAft>
              <a:buClr>
                <a:schemeClr val="dk1"/>
              </a:buClr>
              <a:buSzPts val="1400"/>
              <a:buFont typeface="Trebuchet MS"/>
              <a:buNone/>
              <a:defRPr/>
            </a:lvl5pPr>
            <a:lvl6pPr lvl="5" algn="l">
              <a:spcBef>
                <a:spcPts val="0"/>
              </a:spcBef>
              <a:spcAft>
                <a:spcPts val="0"/>
              </a:spcAft>
              <a:buClr>
                <a:schemeClr val="dk1"/>
              </a:buClr>
              <a:buSzPts val="1400"/>
              <a:buFont typeface="Trebuchet MS"/>
              <a:buNone/>
              <a:defRPr/>
            </a:lvl6pPr>
            <a:lvl7pPr lvl="6" algn="l">
              <a:spcBef>
                <a:spcPts val="0"/>
              </a:spcBef>
              <a:spcAft>
                <a:spcPts val="0"/>
              </a:spcAft>
              <a:buClr>
                <a:schemeClr val="dk1"/>
              </a:buClr>
              <a:buSzPts val="1400"/>
              <a:buFont typeface="Trebuchet MS"/>
              <a:buNone/>
              <a:defRPr/>
            </a:lvl7pPr>
            <a:lvl8pPr lvl="7" algn="l">
              <a:spcBef>
                <a:spcPts val="0"/>
              </a:spcBef>
              <a:spcAft>
                <a:spcPts val="0"/>
              </a:spcAft>
              <a:buClr>
                <a:schemeClr val="dk1"/>
              </a:buClr>
              <a:buSzPts val="1400"/>
              <a:buFont typeface="Trebuchet MS"/>
              <a:buNone/>
              <a:defRPr/>
            </a:lvl8pPr>
            <a:lvl9pPr lvl="8" algn="l">
              <a:spcBef>
                <a:spcPts val="0"/>
              </a:spcBef>
              <a:spcAft>
                <a:spcPts val="0"/>
              </a:spcAft>
              <a:buClr>
                <a:schemeClr val="dk1"/>
              </a:buClr>
              <a:buSzPts val="1400"/>
              <a:buFont typeface="Trebuchet MS"/>
              <a:buNone/>
              <a:defRPr/>
            </a:lvl9pPr>
          </a:lstStyle>
          <a:p/>
        </p:txBody>
      </p:sp>
      <p:sp>
        <p:nvSpPr>
          <p:cNvPr id="31" name="Google Shape;31;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888888"/>
              </a:buClr>
              <a:buSzPts val="1400"/>
              <a:buFont typeface="Trebuchet MS"/>
              <a:buNone/>
              <a:defRPr>
                <a:solidFill>
                  <a:srgbClr val="888888"/>
                </a:solidFill>
              </a:defRPr>
            </a:lvl1pPr>
            <a:lvl2pPr lvl="1" algn="l">
              <a:spcBef>
                <a:spcPts val="0"/>
              </a:spcBef>
              <a:spcAft>
                <a:spcPts val="0"/>
              </a:spcAft>
              <a:buClr>
                <a:schemeClr val="dk1"/>
              </a:buClr>
              <a:buSzPts val="1400"/>
              <a:buFont typeface="Trebuchet MS"/>
              <a:buNone/>
              <a:defRPr/>
            </a:lvl2pPr>
            <a:lvl3pPr lvl="2" algn="l">
              <a:spcBef>
                <a:spcPts val="0"/>
              </a:spcBef>
              <a:spcAft>
                <a:spcPts val="0"/>
              </a:spcAft>
              <a:buClr>
                <a:schemeClr val="dk1"/>
              </a:buClr>
              <a:buSzPts val="1400"/>
              <a:buFont typeface="Trebuchet MS"/>
              <a:buNone/>
              <a:defRPr/>
            </a:lvl3pPr>
            <a:lvl4pPr lvl="3" algn="l">
              <a:spcBef>
                <a:spcPts val="0"/>
              </a:spcBef>
              <a:spcAft>
                <a:spcPts val="0"/>
              </a:spcAft>
              <a:buClr>
                <a:schemeClr val="dk1"/>
              </a:buClr>
              <a:buSzPts val="1400"/>
              <a:buFont typeface="Trebuchet MS"/>
              <a:buNone/>
              <a:defRPr/>
            </a:lvl4pPr>
            <a:lvl5pPr lvl="4" algn="l">
              <a:spcBef>
                <a:spcPts val="0"/>
              </a:spcBef>
              <a:spcAft>
                <a:spcPts val="0"/>
              </a:spcAft>
              <a:buClr>
                <a:schemeClr val="dk1"/>
              </a:buClr>
              <a:buSzPts val="1400"/>
              <a:buFont typeface="Trebuchet MS"/>
              <a:buNone/>
              <a:defRPr/>
            </a:lvl5pPr>
            <a:lvl6pPr lvl="5" algn="l">
              <a:spcBef>
                <a:spcPts val="0"/>
              </a:spcBef>
              <a:spcAft>
                <a:spcPts val="0"/>
              </a:spcAft>
              <a:buClr>
                <a:schemeClr val="dk1"/>
              </a:buClr>
              <a:buSzPts val="1400"/>
              <a:buFont typeface="Trebuchet MS"/>
              <a:buNone/>
              <a:defRPr/>
            </a:lvl6pPr>
            <a:lvl7pPr lvl="6" algn="l">
              <a:spcBef>
                <a:spcPts val="0"/>
              </a:spcBef>
              <a:spcAft>
                <a:spcPts val="0"/>
              </a:spcAft>
              <a:buClr>
                <a:schemeClr val="dk1"/>
              </a:buClr>
              <a:buSzPts val="1400"/>
              <a:buFont typeface="Trebuchet MS"/>
              <a:buNone/>
              <a:defRPr/>
            </a:lvl7pPr>
            <a:lvl8pPr lvl="7" algn="l">
              <a:spcBef>
                <a:spcPts val="0"/>
              </a:spcBef>
              <a:spcAft>
                <a:spcPts val="0"/>
              </a:spcAft>
              <a:buClr>
                <a:schemeClr val="dk1"/>
              </a:buClr>
              <a:buSzPts val="1400"/>
              <a:buFont typeface="Trebuchet MS"/>
              <a:buNone/>
              <a:defRPr/>
            </a:lvl8pPr>
            <a:lvl9pPr lvl="8" algn="l">
              <a:spcBef>
                <a:spcPts val="0"/>
              </a:spcBef>
              <a:spcAft>
                <a:spcPts val="0"/>
              </a:spcAft>
              <a:buClr>
                <a:schemeClr val="dk1"/>
              </a:buClr>
              <a:buSzPts val="1400"/>
              <a:buFont typeface="Trebuchet MS"/>
              <a:buNone/>
              <a:defRPr/>
            </a:lvl9pPr>
          </a:lstStyle>
          <a:p/>
        </p:txBody>
      </p:sp>
      <p:sp>
        <p:nvSpPr>
          <p:cNvPr id="32" name="Google Shape;32;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33" name="Shape 33"/>
        <p:cNvGrpSpPr/>
        <p:nvPr/>
      </p:nvGrpSpPr>
      <p:grpSpPr>
        <a:xfrm>
          <a:off x="0" y="0"/>
          <a:ext cx="0" cy="0"/>
          <a:chOff x="0" y="0"/>
          <a:chExt cx="0" cy="0"/>
        </a:xfrm>
      </p:grpSpPr>
      <p:sp>
        <p:nvSpPr>
          <p:cNvPr id="34" name="Google Shape;34;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Clr>
                <a:schemeClr val="dk1"/>
              </a:buClr>
              <a:buSzPts val="1400"/>
              <a:buFont typeface="Trebuchet MS"/>
              <a:buNone/>
              <a:defRPr b="1" i="0" sz="4800">
                <a:solidFill>
                  <a:schemeClr val="dk1"/>
                </a:solidFill>
                <a:latin typeface="Trebuchet MS"/>
                <a:ea typeface="Trebuchet MS"/>
                <a:cs typeface="Trebuchet MS"/>
                <a:sym typeface="Trebuchet MS"/>
              </a:defRPr>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p:txBody>
      </p:sp>
      <p:sp>
        <p:nvSpPr>
          <p:cNvPr id="35" name="Google Shape;35;p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Clr>
                <a:srgbClr val="888888"/>
              </a:buClr>
              <a:buSzPts val="1400"/>
              <a:buFont typeface="Trebuchet MS"/>
              <a:buNone/>
              <a:defRPr>
                <a:solidFill>
                  <a:srgbClr val="888888"/>
                </a:solidFill>
              </a:defRPr>
            </a:lvl1pPr>
            <a:lvl2pPr lvl="1" algn="l">
              <a:spcBef>
                <a:spcPts val="0"/>
              </a:spcBef>
              <a:spcAft>
                <a:spcPts val="0"/>
              </a:spcAft>
              <a:buClr>
                <a:schemeClr val="dk1"/>
              </a:buClr>
              <a:buSzPts val="1400"/>
              <a:buFont typeface="Trebuchet MS"/>
              <a:buNone/>
              <a:defRPr/>
            </a:lvl2pPr>
            <a:lvl3pPr lvl="2" algn="l">
              <a:spcBef>
                <a:spcPts val="0"/>
              </a:spcBef>
              <a:spcAft>
                <a:spcPts val="0"/>
              </a:spcAft>
              <a:buClr>
                <a:schemeClr val="dk1"/>
              </a:buClr>
              <a:buSzPts val="1400"/>
              <a:buFont typeface="Trebuchet MS"/>
              <a:buNone/>
              <a:defRPr/>
            </a:lvl3pPr>
            <a:lvl4pPr lvl="3" algn="l">
              <a:spcBef>
                <a:spcPts val="0"/>
              </a:spcBef>
              <a:spcAft>
                <a:spcPts val="0"/>
              </a:spcAft>
              <a:buClr>
                <a:schemeClr val="dk1"/>
              </a:buClr>
              <a:buSzPts val="1400"/>
              <a:buFont typeface="Trebuchet MS"/>
              <a:buNone/>
              <a:defRPr/>
            </a:lvl4pPr>
            <a:lvl5pPr lvl="4" algn="l">
              <a:spcBef>
                <a:spcPts val="0"/>
              </a:spcBef>
              <a:spcAft>
                <a:spcPts val="0"/>
              </a:spcAft>
              <a:buClr>
                <a:schemeClr val="dk1"/>
              </a:buClr>
              <a:buSzPts val="1400"/>
              <a:buFont typeface="Trebuchet MS"/>
              <a:buNone/>
              <a:defRPr/>
            </a:lvl5pPr>
            <a:lvl6pPr lvl="5" algn="l">
              <a:spcBef>
                <a:spcPts val="0"/>
              </a:spcBef>
              <a:spcAft>
                <a:spcPts val="0"/>
              </a:spcAft>
              <a:buClr>
                <a:schemeClr val="dk1"/>
              </a:buClr>
              <a:buSzPts val="1400"/>
              <a:buFont typeface="Trebuchet MS"/>
              <a:buNone/>
              <a:defRPr/>
            </a:lvl6pPr>
            <a:lvl7pPr lvl="6" algn="l">
              <a:spcBef>
                <a:spcPts val="0"/>
              </a:spcBef>
              <a:spcAft>
                <a:spcPts val="0"/>
              </a:spcAft>
              <a:buClr>
                <a:schemeClr val="dk1"/>
              </a:buClr>
              <a:buSzPts val="1400"/>
              <a:buFont typeface="Trebuchet MS"/>
              <a:buNone/>
              <a:defRPr/>
            </a:lvl7pPr>
            <a:lvl8pPr lvl="7" algn="l">
              <a:spcBef>
                <a:spcPts val="0"/>
              </a:spcBef>
              <a:spcAft>
                <a:spcPts val="0"/>
              </a:spcAft>
              <a:buClr>
                <a:schemeClr val="dk1"/>
              </a:buClr>
              <a:buSzPts val="1400"/>
              <a:buFont typeface="Trebuchet MS"/>
              <a:buNone/>
              <a:defRPr/>
            </a:lvl8pPr>
            <a:lvl9pPr lvl="8" algn="l">
              <a:spcBef>
                <a:spcPts val="0"/>
              </a:spcBef>
              <a:spcAft>
                <a:spcPts val="0"/>
              </a:spcAft>
              <a:buClr>
                <a:schemeClr val="dk1"/>
              </a:buClr>
              <a:buSzPts val="1400"/>
              <a:buFont typeface="Trebuchet MS"/>
              <a:buNone/>
              <a:defRPr/>
            </a:lvl9pPr>
          </a:lstStyle>
          <a:p/>
        </p:txBody>
      </p:sp>
      <p:sp>
        <p:nvSpPr>
          <p:cNvPr id="38" name="Google Shape;38;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888888"/>
              </a:buClr>
              <a:buSzPts val="1400"/>
              <a:buFont typeface="Trebuchet MS"/>
              <a:buNone/>
              <a:defRPr>
                <a:solidFill>
                  <a:srgbClr val="888888"/>
                </a:solidFill>
              </a:defRPr>
            </a:lvl1pPr>
            <a:lvl2pPr lvl="1" algn="l">
              <a:spcBef>
                <a:spcPts val="0"/>
              </a:spcBef>
              <a:spcAft>
                <a:spcPts val="0"/>
              </a:spcAft>
              <a:buClr>
                <a:schemeClr val="dk1"/>
              </a:buClr>
              <a:buSzPts val="1400"/>
              <a:buFont typeface="Trebuchet MS"/>
              <a:buNone/>
              <a:defRPr/>
            </a:lvl2pPr>
            <a:lvl3pPr lvl="2" algn="l">
              <a:spcBef>
                <a:spcPts val="0"/>
              </a:spcBef>
              <a:spcAft>
                <a:spcPts val="0"/>
              </a:spcAft>
              <a:buClr>
                <a:schemeClr val="dk1"/>
              </a:buClr>
              <a:buSzPts val="1400"/>
              <a:buFont typeface="Trebuchet MS"/>
              <a:buNone/>
              <a:defRPr/>
            </a:lvl3pPr>
            <a:lvl4pPr lvl="3" algn="l">
              <a:spcBef>
                <a:spcPts val="0"/>
              </a:spcBef>
              <a:spcAft>
                <a:spcPts val="0"/>
              </a:spcAft>
              <a:buClr>
                <a:schemeClr val="dk1"/>
              </a:buClr>
              <a:buSzPts val="1400"/>
              <a:buFont typeface="Trebuchet MS"/>
              <a:buNone/>
              <a:defRPr/>
            </a:lvl4pPr>
            <a:lvl5pPr lvl="4" algn="l">
              <a:spcBef>
                <a:spcPts val="0"/>
              </a:spcBef>
              <a:spcAft>
                <a:spcPts val="0"/>
              </a:spcAft>
              <a:buClr>
                <a:schemeClr val="dk1"/>
              </a:buClr>
              <a:buSzPts val="1400"/>
              <a:buFont typeface="Trebuchet MS"/>
              <a:buNone/>
              <a:defRPr/>
            </a:lvl5pPr>
            <a:lvl6pPr lvl="5" algn="l">
              <a:spcBef>
                <a:spcPts val="0"/>
              </a:spcBef>
              <a:spcAft>
                <a:spcPts val="0"/>
              </a:spcAft>
              <a:buClr>
                <a:schemeClr val="dk1"/>
              </a:buClr>
              <a:buSzPts val="1400"/>
              <a:buFont typeface="Trebuchet MS"/>
              <a:buNone/>
              <a:defRPr/>
            </a:lvl6pPr>
            <a:lvl7pPr lvl="6" algn="l">
              <a:spcBef>
                <a:spcPts val="0"/>
              </a:spcBef>
              <a:spcAft>
                <a:spcPts val="0"/>
              </a:spcAft>
              <a:buClr>
                <a:schemeClr val="dk1"/>
              </a:buClr>
              <a:buSzPts val="1400"/>
              <a:buFont typeface="Trebuchet MS"/>
              <a:buNone/>
              <a:defRPr/>
            </a:lvl7pPr>
            <a:lvl8pPr lvl="7" algn="l">
              <a:spcBef>
                <a:spcPts val="0"/>
              </a:spcBef>
              <a:spcAft>
                <a:spcPts val="0"/>
              </a:spcAft>
              <a:buClr>
                <a:schemeClr val="dk1"/>
              </a:buClr>
              <a:buSzPts val="1400"/>
              <a:buFont typeface="Trebuchet MS"/>
              <a:buNone/>
              <a:defRPr/>
            </a:lvl8pPr>
            <a:lvl9pPr lvl="8" algn="l">
              <a:spcBef>
                <a:spcPts val="0"/>
              </a:spcBef>
              <a:spcAft>
                <a:spcPts val="0"/>
              </a:spcAft>
              <a:buClr>
                <a:schemeClr val="dk1"/>
              </a:buClr>
              <a:buSzPts val="1400"/>
              <a:buFont typeface="Trebuchet MS"/>
              <a:buNone/>
              <a:defRPr/>
            </a:lvl9pPr>
          </a:lstStyle>
          <a:p/>
        </p:txBody>
      </p:sp>
      <p:sp>
        <p:nvSpPr>
          <p:cNvPr id="39" name="Google Shape;39;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0" name="Shape 40"/>
        <p:cNvGrpSpPr/>
        <p:nvPr/>
      </p:nvGrpSpPr>
      <p:grpSpPr>
        <a:xfrm>
          <a:off x="0" y="0"/>
          <a:ext cx="0" cy="0"/>
          <a:chOff x="0" y="0"/>
          <a:chExt cx="0" cy="0"/>
        </a:xfrm>
      </p:grpSpPr>
      <p:grpSp>
        <p:nvGrpSpPr>
          <p:cNvPr id="41" name="Google Shape;41;p5"/>
          <p:cNvGrpSpPr/>
          <p:nvPr/>
        </p:nvGrpSpPr>
        <p:grpSpPr>
          <a:xfrm>
            <a:off x="0" y="-8467"/>
            <a:ext cx="12192000" cy="6866467"/>
            <a:chOff x="0" y="-8467"/>
            <a:chExt cx="12192000" cy="6866467"/>
          </a:xfrm>
        </p:grpSpPr>
        <p:sp>
          <p:nvSpPr>
            <p:cNvPr id="42" name="Google Shape;42;p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3" name="Google Shape;43;p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4" name="Google Shape;44;p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5" name="Google Shape;45;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6" name="Google Shape;46;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 name="Google Shape;47;p5"/>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9" name="Google Shape;49;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0" name="Google Shape;50;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1" name="Google Shape;51;p5"/>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54" name="Google Shape;54;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0" name="Google Shape;60;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3" name="Google Shape;73;p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 name="Google Shape;74;p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5" name="Google Shape;75;p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6" name="Google Shape;76;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chemeClr val="accent1"/>
              </a:buClr>
              <a:buSzPts val="900"/>
              <a:buFont typeface="Trebuchet MS"/>
              <a:buNone/>
              <a:defRPr/>
            </a:lvl1pPr>
            <a:lvl2pPr indent="0" lvl="1" marL="38100" algn="l">
              <a:spcBef>
                <a:spcPts val="0"/>
              </a:spcBef>
              <a:spcAft>
                <a:spcPts val="0"/>
              </a:spcAft>
              <a:buClr>
                <a:schemeClr val="accent1"/>
              </a:buClr>
              <a:buSzPts val="900"/>
              <a:buFont typeface="Trebuchet MS"/>
              <a:buNone/>
              <a:defRPr/>
            </a:lvl2pPr>
            <a:lvl3pPr indent="0" lvl="2" marL="38100" algn="l">
              <a:spcBef>
                <a:spcPts val="0"/>
              </a:spcBef>
              <a:spcAft>
                <a:spcPts val="0"/>
              </a:spcAft>
              <a:buClr>
                <a:schemeClr val="accent1"/>
              </a:buClr>
              <a:buSzPts val="900"/>
              <a:buFont typeface="Trebuchet MS"/>
              <a:buNone/>
              <a:defRPr/>
            </a:lvl3pPr>
            <a:lvl4pPr indent="0" lvl="3" marL="38100" algn="l">
              <a:spcBef>
                <a:spcPts val="0"/>
              </a:spcBef>
              <a:spcAft>
                <a:spcPts val="0"/>
              </a:spcAft>
              <a:buClr>
                <a:schemeClr val="accent1"/>
              </a:buClr>
              <a:buSzPts val="900"/>
              <a:buFont typeface="Trebuchet MS"/>
              <a:buNone/>
              <a:defRPr/>
            </a:lvl4pPr>
            <a:lvl5pPr indent="0" lvl="4" marL="38100" algn="l">
              <a:spcBef>
                <a:spcPts val="0"/>
              </a:spcBef>
              <a:spcAft>
                <a:spcPts val="0"/>
              </a:spcAft>
              <a:buClr>
                <a:schemeClr val="accent1"/>
              </a:buClr>
              <a:buSzPts val="900"/>
              <a:buFont typeface="Trebuchet MS"/>
              <a:buNone/>
              <a:defRPr/>
            </a:lvl5pPr>
            <a:lvl6pPr indent="0" lvl="5" marL="38100" algn="l">
              <a:spcBef>
                <a:spcPts val="0"/>
              </a:spcBef>
              <a:spcAft>
                <a:spcPts val="0"/>
              </a:spcAft>
              <a:buClr>
                <a:schemeClr val="accent1"/>
              </a:buClr>
              <a:buSzPts val="900"/>
              <a:buFont typeface="Trebuchet MS"/>
              <a:buNone/>
              <a:defRPr/>
            </a:lvl6pPr>
            <a:lvl7pPr indent="0" lvl="6" marL="38100" algn="l">
              <a:spcBef>
                <a:spcPts val="0"/>
              </a:spcBef>
              <a:spcAft>
                <a:spcPts val="0"/>
              </a:spcAft>
              <a:buClr>
                <a:schemeClr val="accent1"/>
              </a:buClr>
              <a:buSzPts val="900"/>
              <a:buFont typeface="Trebuchet MS"/>
              <a:buNone/>
              <a:defRPr/>
            </a:lvl7pPr>
            <a:lvl8pPr indent="0" lvl="7" marL="38100" algn="l">
              <a:spcBef>
                <a:spcPts val="0"/>
              </a:spcBef>
              <a:spcAft>
                <a:spcPts val="0"/>
              </a:spcAft>
              <a:buClr>
                <a:schemeClr val="accent1"/>
              </a:buClr>
              <a:buSzPts val="900"/>
              <a:buFont typeface="Trebuchet MS"/>
              <a:buNone/>
              <a:defRPr/>
            </a:lvl8pPr>
            <a:lvl9pPr indent="0" lvl="8" marL="38100" algn="l">
              <a:spcBef>
                <a:spcPts val="0"/>
              </a:spcBef>
              <a:spcAft>
                <a:spcPts val="0"/>
              </a:spcAft>
              <a:buClr>
                <a:schemeClr val="accent1"/>
              </a:buClr>
              <a:buSzPts val="900"/>
              <a:buFont typeface="Trebuchet MS"/>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rtl="0" algn="l">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s://github.com/RamyaBhagavathi/TNSDC-Generative-AI" TargetMode="External"/><Relationship Id="rId5" Type="http://schemas.openxmlformats.org/officeDocument/2006/relationships/image" Target="../media/image16.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p20"/>
          <p:cNvGrpSpPr/>
          <p:nvPr/>
        </p:nvGrpSpPr>
        <p:grpSpPr>
          <a:xfrm>
            <a:off x="742950" y="1104900"/>
            <a:ext cx="1743075" cy="1333500"/>
            <a:chOff x="742950" y="1104900"/>
            <a:chExt cx="1743075" cy="1333500"/>
          </a:xfrm>
        </p:grpSpPr>
        <p:sp>
          <p:nvSpPr>
            <p:cNvPr id="156" name="Google Shape;156;p20"/>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57" name="Google Shape;157;p20"/>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sp>
        <p:nvSpPr>
          <p:cNvPr id="158" name="Google Shape;158;p20"/>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59" name="Google Shape;159;p20"/>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60" name="Google Shape;160;p20"/>
          <p:cNvSpPr txBox="1"/>
          <p:nvPr>
            <p:ph type="title"/>
          </p:nvPr>
        </p:nvSpPr>
        <p:spPr>
          <a:xfrm>
            <a:off x="3195575" y="2067300"/>
            <a:ext cx="6607200" cy="167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Clr>
                <a:schemeClr val="accent1"/>
              </a:buClr>
              <a:buSzPts val="1800"/>
              <a:buFont typeface="Trebuchet MS"/>
              <a:buNone/>
            </a:pPr>
            <a:r>
              <a:t/>
            </a:r>
            <a:endParaRPr sz="1800"/>
          </a:p>
          <a:p>
            <a:pPr indent="0" lvl="0" marL="3213735" rtl="0" algn="l">
              <a:lnSpc>
                <a:spcPct val="100000"/>
              </a:lnSpc>
              <a:spcBef>
                <a:spcPts val="0"/>
              </a:spcBef>
              <a:spcAft>
                <a:spcPts val="0"/>
              </a:spcAft>
              <a:buClr>
                <a:schemeClr val="dk1"/>
              </a:buClr>
              <a:buSzPts val="2400"/>
              <a:buFont typeface="Trebuchet MS"/>
              <a:buNone/>
            </a:pPr>
            <a:r>
              <a:rPr lang="en-US" sz="2400">
                <a:solidFill>
                  <a:schemeClr val="dk1"/>
                </a:solidFill>
              </a:rPr>
              <a:t>RAMYA B</a:t>
            </a:r>
            <a:endParaRPr sz="2400">
              <a:solidFill>
                <a:schemeClr val="dk1"/>
              </a:solidFill>
            </a:endParaRPr>
          </a:p>
          <a:p>
            <a:pPr indent="0" lvl="0" marL="3213735" rtl="0" algn="l">
              <a:lnSpc>
                <a:spcPct val="100000"/>
              </a:lnSpc>
              <a:spcBef>
                <a:spcPts val="0"/>
              </a:spcBef>
              <a:spcAft>
                <a:spcPts val="0"/>
              </a:spcAft>
              <a:buClr>
                <a:schemeClr val="dk1"/>
              </a:buClr>
              <a:buSzPts val="2400"/>
              <a:buFont typeface="Trebuchet MS"/>
              <a:buNone/>
            </a:pPr>
            <a:r>
              <a:rPr lang="en-US" sz="2400">
                <a:solidFill>
                  <a:schemeClr val="dk1"/>
                </a:solidFill>
              </a:rPr>
              <a:t>REGNO:8138212050242</a:t>
            </a:r>
            <a:endParaRPr sz="2400">
              <a:solidFill>
                <a:schemeClr val="dk1"/>
              </a:solidFill>
            </a:endParaRPr>
          </a:p>
          <a:p>
            <a:pPr indent="0" lvl="0" marL="0" rtl="0" algn="l">
              <a:lnSpc>
                <a:spcPct val="100000"/>
              </a:lnSpc>
              <a:spcBef>
                <a:spcPts val="0"/>
              </a:spcBef>
              <a:spcAft>
                <a:spcPts val="0"/>
              </a:spcAft>
              <a:buClr>
                <a:schemeClr val="accent1"/>
              </a:buClr>
              <a:buSzPts val="2400"/>
              <a:buFont typeface="Trebuchet MS"/>
              <a:buNone/>
            </a:pPr>
            <a:r>
              <a:t/>
            </a:r>
            <a:endParaRPr sz="2400"/>
          </a:p>
          <a:p>
            <a:pPr indent="0" lvl="0" marL="3213735" rtl="0" algn="l">
              <a:lnSpc>
                <a:spcPct val="100000"/>
              </a:lnSpc>
              <a:spcBef>
                <a:spcPts val="0"/>
              </a:spcBef>
              <a:spcAft>
                <a:spcPts val="0"/>
              </a:spcAft>
              <a:buClr>
                <a:schemeClr val="accent1"/>
              </a:buClr>
              <a:buSzPts val="1800"/>
              <a:buFont typeface="Trebuchet MS"/>
              <a:buNone/>
            </a:pPr>
            <a:r>
              <a:t/>
            </a:r>
            <a:endParaRPr sz="1800"/>
          </a:p>
        </p:txBody>
      </p:sp>
      <p:sp>
        <p:nvSpPr>
          <p:cNvPr id="161" name="Google Shape;161;p20"/>
          <p:cNvSpPr txBox="1"/>
          <p:nvPr>
            <p:ph idx="12" type="sldNum"/>
          </p:nvPr>
        </p:nvSpPr>
        <p:spPr>
          <a:xfrm>
            <a:off x="8590663" y="6041362"/>
            <a:ext cx="683339" cy="36512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chemeClr val="accent1"/>
              </a:buClr>
              <a:buSzPts val="900"/>
              <a:buFont typeface="Trebuchet MS"/>
              <a:buNone/>
            </a:pPr>
            <a:fld id="{00000000-1234-1234-1234-123412341234}" type="slidenum">
              <a:rPr lang="en-US"/>
              <a:t>‹#›</a:t>
            </a:fld>
            <a:endParaRPr/>
          </a:p>
        </p:txBody>
      </p:sp>
      <p:sp>
        <p:nvSpPr>
          <p:cNvPr id="162" name="Google Shape;162;p20"/>
          <p:cNvSpPr txBox="1"/>
          <p:nvPr/>
        </p:nvSpPr>
        <p:spPr>
          <a:xfrm>
            <a:off x="6376306" y="3237900"/>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D936B"/>
              </a:buClr>
              <a:buSzPts val="2400"/>
              <a:buFont typeface="Trebuchet MS"/>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chemeClr val="dk1"/>
              </a:solidFill>
              <a:latin typeface="Trebuchet MS"/>
              <a:ea typeface="Trebuchet MS"/>
              <a:cs typeface="Trebuchet MS"/>
              <a:sym typeface="Trebuchet MS"/>
            </a:endParaRPr>
          </a:p>
        </p:txBody>
      </p:sp>
      <p:pic>
        <p:nvPicPr>
          <p:cNvPr id="163" name="Google Shape;163;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2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99" name="Google Shape;299;p2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300" name="Google Shape;300;p29"/>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301" name="Google Shape;301;p2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pic>
        <p:nvPicPr>
          <p:cNvPr id="302" name="Google Shape;302;p2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03" name="Google Shape;303;p29"/>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1400"/>
              <a:buFont typeface="Trebuchet MS"/>
              <a:buNone/>
            </a:pPr>
            <a:r>
              <a:rPr lang="en-US"/>
              <a:t>RESULTS</a:t>
            </a:r>
            <a:endParaRPr/>
          </a:p>
        </p:txBody>
      </p:sp>
      <p:sp>
        <p:nvSpPr>
          <p:cNvPr id="304" name="Google Shape;304;p2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305" name="Google Shape;305;p29"/>
          <p:cNvSpPr txBox="1"/>
          <p:nvPr/>
        </p:nvSpPr>
        <p:spPr>
          <a:xfrm>
            <a:off x="683198" y="4572000"/>
            <a:ext cx="82821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6FC0"/>
              </a:buClr>
              <a:buSzPts val="2000"/>
              <a:buFont typeface="Trebuchet MS"/>
              <a:buNone/>
            </a:pPr>
            <a:r>
              <a:rPr lang="en-US" sz="2000" u="sng">
                <a:solidFill>
                  <a:schemeClr val="hlink"/>
                </a:solidFill>
                <a:latin typeface="Trebuchet MS"/>
                <a:ea typeface="Trebuchet MS"/>
                <a:cs typeface="Trebuchet MS"/>
                <a:sym typeface="Trebuchet MS"/>
                <a:hlinkClick r:id="rId4"/>
              </a:rPr>
              <a:t>https://github.com/RamyaBhagavathi/TNSDC-Generative-AI</a:t>
            </a:r>
            <a:endParaRPr sz="2000">
              <a:solidFill>
                <a:schemeClr val="dk1"/>
              </a:solidFill>
              <a:latin typeface="Trebuchet MS"/>
              <a:ea typeface="Trebuchet MS"/>
              <a:cs typeface="Trebuchet MS"/>
              <a:sym typeface="Trebuchet MS"/>
            </a:endParaRPr>
          </a:p>
        </p:txBody>
      </p:sp>
      <p:pic>
        <p:nvPicPr>
          <p:cNvPr id="306" name="Google Shape;306;p29"/>
          <p:cNvPicPr preferRelativeResize="0"/>
          <p:nvPr/>
        </p:nvPicPr>
        <p:blipFill rotWithShape="1">
          <a:blip r:embed="rId5">
            <a:alphaModFix/>
          </a:blip>
          <a:srcRect b="5783" l="0" r="0" t="12067"/>
          <a:stretch/>
        </p:blipFill>
        <p:spPr>
          <a:xfrm>
            <a:off x="683250" y="1264150"/>
            <a:ext cx="5121049" cy="2397026"/>
          </a:xfrm>
          <a:prstGeom prst="rect">
            <a:avLst/>
          </a:prstGeom>
          <a:noFill/>
          <a:ln>
            <a:noFill/>
          </a:ln>
        </p:spPr>
      </p:pic>
      <p:pic>
        <p:nvPicPr>
          <p:cNvPr id="307" name="Google Shape;307;p29"/>
          <p:cNvPicPr preferRelativeResize="0"/>
          <p:nvPr/>
        </p:nvPicPr>
        <p:blipFill rotWithShape="1">
          <a:blip r:embed="rId6">
            <a:alphaModFix/>
          </a:blip>
          <a:srcRect b="11832" l="0" r="0" t="11924"/>
          <a:stretch/>
        </p:blipFill>
        <p:spPr>
          <a:xfrm>
            <a:off x="6076463" y="1264150"/>
            <a:ext cx="5592151" cy="2397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grpSp>
        <p:nvGrpSpPr>
          <p:cNvPr id="169" name="Google Shape;169;p21"/>
          <p:cNvGrpSpPr/>
          <p:nvPr/>
        </p:nvGrpSpPr>
        <p:grpSpPr>
          <a:xfrm>
            <a:off x="7448612" y="0"/>
            <a:ext cx="4743796" cy="6858466"/>
            <a:chOff x="7448612" y="0"/>
            <a:chExt cx="4743796" cy="6858466"/>
          </a:xfrm>
        </p:grpSpPr>
        <p:sp>
          <p:nvSpPr>
            <p:cNvPr id="170" name="Google Shape;170;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1" name="Google Shape;171;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2" name="Google Shape;172;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3" name="Google Shape;173;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4" name="Google Shape;174;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5" name="Google Shape;175;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6" name="Google Shape;176;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7" name="Google Shape;177;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8" name="Google Shape;178;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sp>
        <p:nvSpPr>
          <p:cNvPr id="179" name="Google Shape;179;p2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0" name="Google Shape;180;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1" name="Google Shape;181;p21"/>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2" name="Google Shape;182;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3" name="Google Shape;183;p21"/>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4250"/>
              <a:t>PROJECT TITLE</a:t>
            </a:r>
            <a:endParaRPr sz="4250"/>
          </a:p>
        </p:txBody>
      </p:sp>
      <p:sp>
        <p:nvSpPr>
          <p:cNvPr id="184" name="Google Shape;184;p2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grpSp>
        <p:nvGrpSpPr>
          <p:cNvPr id="185" name="Google Shape;185;p21"/>
          <p:cNvGrpSpPr/>
          <p:nvPr/>
        </p:nvGrpSpPr>
        <p:grpSpPr>
          <a:xfrm>
            <a:off x="466725" y="6410325"/>
            <a:ext cx="3705225" cy="295275"/>
            <a:chOff x="466725" y="6410325"/>
            <a:chExt cx="3705225" cy="295275"/>
          </a:xfrm>
        </p:grpSpPr>
        <p:pic>
          <p:nvPicPr>
            <p:cNvPr id="186" name="Google Shape;186;p2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87" name="Google Shape;187;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88" name="Google Shape;188;p2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9" name="Google Shape;189;p21"/>
          <p:cNvSpPr txBox="1"/>
          <p:nvPr/>
        </p:nvSpPr>
        <p:spPr>
          <a:xfrm>
            <a:off x="596996" y="2248287"/>
            <a:ext cx="8434800" cy="2039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0" i="0" lang="en-US" sz="3200" u="none" cap="none" strike="noStrike">
                <a:solidFill>
                  <a:schemeClr val="dk1"/>
                </a:solidFill>
                <a:latin typeface="Trebuchet MS"/>
                <a:ea typeface="Trebuchet MS"/>
                <a:cs typeface="Trebuchet MS"/>
                <a:sym typeface="Trebuchet MS"/>
              </a:rPr>
              <a:t>EMOTION DRIVEN PLAYLIST GENERATOR</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2400"/>
              <a:buFont typeface="Trebuchet MS"/>
              <a:buNone/>
            </a:pPr>
            <a:r>
              <a:t/>
            </a:r>
            <a:endParaRPr sz="2400">
              <a:solidFill>
                <a:schemeClr val="dk1"/>
              </a:solidFill>
              <a:highlight>
                <a:schemeClr val="lt1"/>
              </a:highlight>
              <a:latin typeface="Calibri"/>
              <a:ea typeface="Calibri"/>
              <a:cs typeface="Calibri"/>
              <a:sym typeface="Calibri"/>
            </a:endParaRPr>
          </a:p>
        </p:txBody>
      </p:sp>
      <p:pic>
        <p:nvPicPr>
          <p:cNvPr id="190" name="Google Shape;190;p21"/>
          <p:cNvPicPr preferRelativeResize="0"/>
          <p:nvPr/>
        </p:nvPicPr>
        <p:blipFill rotWithShape="1">
          <a:blip r:embed="rId5">
            <a:alphaModFix/>
          </a:blip>
          <a:srcRect b="0" l="0" r="0" t="0"/>
          <a:stretch/>
        </p:blipFill>
        <p:spPr>
          <a:xfrm>
            <a:off x="3248396" y="3048000"/>
            <a:ext cx="3132000" cy="313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4" name="Shape 194"/>
        <p:cNvGrpSpPr/>
        <p:nvPr/>
      </p:nvGrpSpPr>
      <p:grpSpPr>
        <a:xfrm>
          <a:off x="0" y="0"/>
          <a:ext cx="0" cy="0"/>
          <a:chOff x="0" y="0"/>
          <a:chExt cx="0" cy="0"/>
        </a:xfrm>
      </p:grpSpPr>
      <p:grpSp>
        <p:nvGrpSpPr>
          <p:cNvPr id="195" name="Google Shape;195;p22"/>
          <p:cNvGrpSpPr/>
          <p:nvPr/>
        </p:nvGrpSpPr>
        <p:grpSpPr>
          <a:xfrm>
            <a:off x="7448612" y="0"/>
            <a:ext cx="4743796" cy="6858466"/>
            <a:chOff x="7448612" y="0"/>
            <a:chExt cx="4743796" cy="6858466"/>
          </a:xfrm>
        </p:grpSpPr>
        <p:sp>
          <p:nvSpPr>
            <p:cNvPr id="196" name="Google Shape;196;p2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197" name="Google Shape;197;p2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198" name="Google Shape;198;p2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199" name="Google Shape;199;p2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00" name="Google Shape;200;p2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01" name="Google Shape;201;p2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02" name="Google Shape;202;p2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03" name="Google Shape;203;p2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04" name="Google Shape;204;p2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grpSp>
      <p:sp>
        <p:nvSpPr>
          <p:cNvPr id="205" name="Google Shape;205;p2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06" name="Google Shape;206;p2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7" name="Google Shape;207;p22"/>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08" name="Google Shape;208;p22"/>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pic>
        <p:nvPicPr>
          <p:cNvPr id="209" name="Google Shape;209;p22"/>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210" name="Google Shape;210;p22"/>
          <p:cNvGrpSpPr/>
          <p:nvPr/>
        </p:nvGrpSpPr>
        <p:grpSpPr>
          <a:xfrm>
            <a:off x="47625" y="3819523"/>
            <a:ext cx="4124325" cy="3009898"/>
            <a:chOff x="47625" y="3819523"/>
            <a:chExt cx="4124325" cy="3009898"/>
          </a:xfrm>
        </p:grpSpPr>
        <p:pic>
          <p:nvPicPr>
            <p:cNvPr id="211" name="Google Shape;211;p2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212" name="Google Shape;212;p22"/>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213" name="Google Shape;213;p22"/>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1400"/>
              <a:buFont typeface="Trebuchet MS"/>
              <a:buNone/>
            </a:pPr>
            <a:r>
              <a:rPr lang="en-US"/>
              <a:t>AGENDA</a:t>
            </a:r>
            <a:endParaRPr/>
          </a:p>
        </p:txBody>
      </p:sp>
      <p:sp>
        <p:nvSpPr>
          <p:cNvPr id="214" name="Google Shape;214;p2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15" name="Google Shape;215;p22"/>
          <p:cNvSpPr txBox="1"/>
          <p:nvPr/>
        </p:nvSpPr>
        <p:spPr>
          <a:xfrm>
            <a:off x="2362027" y="1422525"/>
            <a:ext cx="6552600" cy="418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1.PROBLEM STATEMENT</a:t>
            </a:r>
            <a:endParaRPr sz="2400">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2.PROJECT OVERVIEW</a:t>
            </a:r>
            <a:endParaRPr sz="2400">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3.WHO ARE THE END USERS? </a:t>
            </a:r>
            <a:endParaRPr sz="2400">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4.YOUR VALUE AND ITS VALUE PROPOSITION</a:t>
            </a:r>
            <a:endParaRPr sz="2400">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5.THE WOW IN THE SOLUTION</a:t>
            </a:r>
            <a:endParaRPr sz="2400">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6.MODELLING</a:t>
            </a:r>
            <a:endParaRPr sz="2400">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7.RESULTS</a:t>
            </a:r>
            <a:endParaRPr sz="2400">
              <a:solidFill>
                <a:schemeClr val="dk2"/>
              </a:solidFill>
              <a:latin typeface="Calibri"/>
              <a:ea typeface="Calibri"/>
              <a:cs typeface="Calibri"/>
              <a:sym typeface="Calibri"/>
            </a:endParaRPr>
          </a:p>
          <a:p>
            <a:pPr indent="0" lvl="0" marL="0" marR="0" rtl="0" algn="l">
              <a:spcBef>
                <a:spcPts val="0"/>
              </a:spcBef>
              <a:spcAft>
                <a:spcPts val="0"/>
              </a:spcAft>
              <a:buClr>
                <a:schemeClr val="dk1"/>
              </a:buClr>
              <a:buSzPts val="1800"/>
              <a:buFont typeface="Trebuchet MS"/>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pSp>
        <p:nvGrpSpPr>
          <p:cNvPr id="220" name="Google Shape;220;p23"/>
          <p:cNvGrpSpPr/>
          <p:nvPr/>
        </p:nvGrpSpPr>
        <p:grpSpPr>
          <a:xfrm>
            <a:off x="7991475" y="2933700"/>
            <a:ext cx="2762250" cy="3257550"/>
            <a:chOff x="7991475" y="2933700"/>
            <a:chExt cx="2762250" cy="3257550"/>
          </a:xfrm>
        </p:grpSpPr>
        <p:sp>
          <p:nvSpPr>
            <p:cNvPr id="221" name="Google Shape;221;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22" name="Google Shape;222;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pic>
          <p:nvPicPr>
            <p:cNvPr id="223" name="Google Shape;223;p23"/>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224" name="Google Shape;224;p23"/>
          <p:cNvSpPr/>
          <p:nvPr/>
        </p:nvSpPr>
        <p:spPr>
          <a:xfrm>
            <a:off x="6971379" y="95769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25" name="Google Shape;225;p23"/>
          <p:cNvSpPr txBox="1"/>
          <p:nvPr>
            <p:ph type="title"/>
          </p:nvPr>
        </p:nvSpPr>
        <p:spPr>
          <a:xfrm>
            <a:off x="676275" y="571500"/>
            <a:ext cx="5862003" cy="67068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4250"/>
              <a:t>PROBLEM STATEMENT</a:t>
            </a:r>
            <a:endParaRPr sz="4250"/>
          </a:p>
        </p:txBody>
      </p:sp>
      <p:sp>
        <p:nvSpPr>
          <p:cNvPr id="226" name="Google Shape;226;p2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27" name="Google Shape;227;p2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28" name="Google Shape;228;p2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29" name="Google Shape;229;p23"/>
          <p:cNvSpPr txBox="1"/>
          <p:nvPr/>
        </p:nvSpPr>
        <p:spPr>
          <a:xfrm>
            <a:off x="676275" y="1644750"/>
            <a:ext cx="6956400" cy="4432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The Need for an Emotion Driven Playlist Generator</a:t>
            </a:r>
            <a:endParaRPr/>
          </a:p>
          <a:p>
            <a:pPr indent="0" lvl="0" marL="0" marR="0" rtl="0" algn="l">
              <a:spcBef>
                <a:spcPts val="0"/>
              </a:spcBef>
              <a:spcAft>
                <a:spcPts val="0"/>
              </a:spcAft>
              <a:buNone/>
            </a:pPr>
            <a:r>
              <a:t/>
            </a:r>
            <a:endParaRPr b="1" sz="2000">
              <a:solidFill>
                <a:schemeClr val="dk1"/>
              </a:solidFill>
              <a:latin typeface="Trebuchet MS"/>
              <a:ea typeface="Trebuchet MS"/>
              <a:cs typeface="Trebuchet MS"/>
              <a:sym typeface="Trebuchet MS"/>
            </a:endParaRPr>
          </a:p>
          <a:p>
            <a:pPr indent="-127000" lvl="0" marL="0" marR="0" rtl="0" algn="l">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Users often struggle to find the right music to match their mood or emotions.</a:t>
            </a:r>
            <a:endParaRPr/>
          </a:p>
          <a:p>
            <a:pPr indent="-127000" lvl="0" marL="0" marR="0" rtl="0" algn="l">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Existing playlist generators do not prioritize emotional connection and fail to provide personalized recommendations.</a:t>
            </a:r>
            <a:endParaRPr/>
          </a:p>
          <a:p>
            <a:pPr indent="-127000" lvl="0" marL="0" marR="0" rtl="0" algn="l">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There is a demand for a playlist generator that can curate playlists based on the user's mood or emotions, providing a tailored music experience.</a:t>
            </a:r>
            <a:endParaRPr/>
          </a:p>
          <a:p>
            <a:pPr indent="-127000" lvl="0" marL="0" marR="0" rtl="0" algn="l">
              <a:spcBef>
                <a:spcPts val="0"/>
              </a:spcBef>
              <a:spcAft>
                <a:spcPts val="0"/>
              </a:spcAft>
              <a:buClr>
                <a:schemeClr val="dk2"/>
              </a:buClr>
              <a:buSzPts val="2000"/>
              <a:buFont typeface="Arial"/>
              <a:buChar char="•"/>
            </a:pPr>
            <a:r>
              <a:rPr b="0" i="0" lang="en-US" sz="2000">
                <a:solidFill>
                  <a:schemeClr val="dk2"/>
                </a:solidFill>
                <a:latin typeface="Times New Roman"/>
                <a:ea typeface="Times New Roman"/>
                <a:cs typeface="Times New Roman"/>
                <a:sym typeface="Times New Roman"/>
              </a:rPr>
              <a:t>This project aims to develop an intelligent system capable of interpreting users' emotional cues and curating playlists that resonate with their feelings, thereby enhancing their music listening experience.</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24"/>
          <p:cNvGrpSpPr/>
          <p:nvPr/>
        </p:nvGrpSpPr>
        <p:grpSpPr>
          <a:xfrm>
            <a:off x="8658225" y="2647950"/>
            <a:ext cx="3533775" cy="3810000"/>
            <a:chOff x="8658225" y="2647950"/>
            <a:chExt cx="3533775" cy="3810000"/>
          </a:xfrm>
        </p:grpSpPr>
        <p:sp>
          <p:nvSpPr>
            <p:cNvPr id="235" name="Google Shape;235;p2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36" name="Google Shape;236;p2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pic>
          <p:nvPicPr>
            <p:cNvPr id="237" name="Google Shape;237;p24"/>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38" name="Google Shape;238;p24"/>
          <p:cNvSpPr/>
          <p:nvPr/>
        </p:nvSpPr>
        <p:spPr>
          <a:xfrm>
            <a:off x="8144191" y="54483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39" name="Google Shape;239;p24"/>
          <p:cNvSpPr txBox="1"/>
          <p:nvPr>
            <p:ph type="title"/>
          </p:nvPr>
        </p:nvSpPr>
        <p:spPr>
          <a:xfrm>
            <a:off x="572452" y="218145"/>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3600"/>
              <a:t>PROJECT OVERVIEW</a:t>
            </a:r>
            <a:endParaRPr sz="3600"/>
          </a:p>
        </p:txBody>
      </p:sp>
      <p:sp>
        <p:nvSpPr>
          <p:cNvPr id="240" name="Google Shape;240;p24"/>
          <p:cNvSpPr txBox="1"/>
          <p:nvPr>
            <p:ph idx="1" type="body"/>
          </p:nvPr>
        </p:nvSpPr>
        <p:spPr>
          <a:xfrm>
            <a:off x="626806" y="1084877"/>
            <a:ext cx="3896033" cy="5197935"/>
          </a:xfrm>
          <a:prstGeom prst="rect">
            <a:avLst/>
          </a:prstGeom>
          <a:noFill/>
          <a:ln>
            <a:noFill/>
          </a:ln>
        </p:spPr>
        <p:txBody>
          <a:bodyPr anchorCtr="0" anchor="t" bIns="0" lIns="0" spcFirstLastPara="1" rIns="0" wrap="square" tIns="0">
            <a:spAutoFit/>
          </a:bodyPr>
          <a:lstStyle/>
          <a:p>
            <a:pPr indent="-228600" lvl="0" marL="457200" rtl="0" algn="l">
              <a:spcBef>
                <a:spcPts val="0"/>
              </a:spcBef>
              <a:spcAft>
                <a:spcPts val="0"/>
              </a:spcAft>
              <a:buSzPts val="1400"/>
              <a:buNone/>
            </a:pPr>
            <a:r>
              <a:rPr b="1" lang="en-US" sz="2000">
                <a:solidFill>
                  <a:schemeClr val="dk1"/>
                </a:solidFill>
                <a:latin typeface="Arial"/>
                <a:ea typeface="Arial"/>
                <a:cs typeface="Arial"/>
                <a:sym typeface="Arial"/>
              </a:rPr>
              <a:t>Overview</a:t>
            </a:r>
            <a:endParaRPr/>
          </a:p>
          <a:p>
            <a:pPr indent="-342900" lvl="0" marL="571500" rtl="0" algn="l">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endParaRPr/>
          </a:p>
          <a:p>
            <a:pPr indent="-228600" lvl="0" marL="457200" rtl="0" algn="l">
              <a:spcBef>
                <a:spcPts val="0"/>
              </a:spcBef>
              <a:spcAft>
                <a:spcPts val="0"/>
              </a:spcAft>
              <a:buSzPts val="1400"/>
              <a:buNone/>
            </a:pPr>
            <a:r>
              <a:t/>
            </a:r>
            <a:endParaRPr>
              <a:solidFill>
                <a:schemeClr val="dk2"/>
              </a:solidFill>
              <a:latin typeface="Times New Roman"/>
              <a:ea typeface="Times New Roman"/>
              <a:cs typeface="Times New Roman"/>
              <a:sym typeface="Times New Roman"/>
            </a:endParaRPr>
          </a:p>
          <a:p>
            <a:pPr indent="-228600" lvl="0" marL="457200" rtl="0" algn="l">
              <a:spcBef>
                <a:spcPts val="0"/>
              </a:spcBef>
              <a:spcAft>
                <a:spcPts val="0"/>
              </a:spcAft>
              <a:buSzPts val="1400"/>
              <a:buNone/>
            </a:pPr>
            <a:r>
              <a:rPr b="1" lang="en-US" sz="2000">
                <a:latin typeface="Arial"/>
                <a:ea typeface="Arial"/>
                <a:cs typeface="Arial"/>
                <a:sym typeface="Arial"/>
              </a:rPr>
              <a:t>Goals</a:t>
            </a:r>
            <a:endParaRPr b="1" sz="2000">
              <a:latin typeface="Arial"/>
              <a:ea typeface="Arial"/>
              <a:cs typeface="Arial"/>
              <a:sym typeface="Arial"/>
            </a:endParaRPr>
          </a:p>
          <a:p>
            <a:pPr indent="-228600" lvl="0" marL="457200" rtl="0" algn="l">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Develop an emotion-driven playlist generator</a:t>
            </a:r>
            <a:endParaRPr/>
          </a:p>
          <a:p>
            <a:pPr indent="-228600" lvl="0" marL="457200" rtl="0" algn="l">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Provide personalized music recommendations based on user's emotions</a:t>
            </a:r>
            <a:endParaRPr/>
          </a:p>
          <a:p>
            <a:pPr indent="-228600" lvl="0" marL="457200" rtl="0" algn="l">
              <a:spcBef>
                <a:spcPts val="0"/>
              </a:spcBef>
              <a:spcAft>
                <a:spcPts val="0"/>
              </a:spcAft>
              <a:buSzPts val="1400"/>
              <a:buNone/>
            </a:pPr>
            <a:r>
              <a:t/>
            </a:r>
            <a:endParaRPr>
              <a:solidFill>
                <a:schemeClr val="accent2"/>
              </a:solidFill>
              <a:latin typeface="Times New Roman"/>
              <a:ea typeface="Times New Roman"/>
              <a:cs typeface="Times New Roman"/>
              <a:sym typeface="Times New Roman"/>
            </a:endParaRPr>
          </a:p>
          <a:p>
            <a:pPr indent="-228600" lvl="0" marL="457200" rtl="0" algn="l">
              <a:spcBef>
                <a:spcPts val="0"/>
              </a:spcBef>
              <a:spcAft>
                <a:spcPts val="0"/>
              </a:spcAft>
              <a:buSzPts val="1400"/>
              <a:buNone/>
            </a:pPr>
            <a:r>
              <a:t/>
            </a:r>
            <a:endParaRPr/>
          </a:p>
        </p:txBody>
      </p:sp>
      <p:sp>
        <p:nvSpPr>
          <p:cNvPr id="241" name="Google Shape;241;p24"/>
          <p:cNvSpPr txBox="1"/>
          <p:nvPr>
            <p:ph idx="2" type="body"/>
          </p:nvPr>
        </p:nvSpPr>
        <p:spPr>
          <a:xfrm>
            <a:off x="4747193" y="1084877"/>
            <a:ext cx="4169455" cy="5385136"/>
          </a:xfrm>
          <a:prstGeom prst="rect">
            <a:avLst/>
          </a:prstGeom>
          <a:noFill/>
          <a:ln>
            <a:noFill/>
          </a:ln>
        </p:spPr>
        <p:txBody>
          <a:bodyPr anchorCtr="0" anchor="t" bIns="0" lIns="0" spcFirstLastPara="1" rIns="0" wrap="square" tIns="0">
            <a:spAutoFit/>
          </a:bodyPr>
          <a:lstStyle/>
          <a:p>
            <a:pPr indent="-228600" lvl="0" marL="457200" rtl="0" algn="l">
              <a:spcBef>
                <a:spcPts val="0"/>
              </a:spcBef>
              <a:spcAft>
                <a:spcPts val="0"/>
              </a:spcAft>
              <a:buSzPts val="1400"/>
              <a:buNone/>
            </a:pPr>
            <a:r>
              <a:rPr b="1" lang="en-US" sz="2000">
                <a:solidFill>
                  <a:schemeClr val="dk2"/>
                </a:solidFill>
                <a:latin typeface="Arial"/>
                <a:ea typeface="Arial"/>
                <a:cs typeface="Arial"/>
                <a:sym typeface="Arial"/>
              </a:rPr>
              <a:t>How it Works</a:t>
            </a:r>
            <a:endParaRPr/>
          </a:p>
          <a:p>
            <a:pPr indent="-285750" lvl="0" marL="514350" rtl="0" algn="l">
              <a:spcBef>
                <a:spcPts val="0"/>
              </a:spcBef>
              <a:spcAft>
                <a:spcPts val="0"/>
              </a:spcAft>
              <a:buSzPts val="1400"/>
              <a:buFont typeface="Arial"/>
              <a:buChar char="•"/>
            </a:pPr>
            <a:r>
              <a:rPr lang="en-US" sz="1800">
                <a:solidFill>
                  <a:schemeClr val="dk2"/>
                </a:solidFill>
                <a:latin typeface="Times New Roman"/>
                <a:ea typeface="Times New Roman"/>
                <a:cs typeface="Times New Roman"/>
                <a:sym typeface="Times New Roman"/>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endParaRPr/>
          </a:p>
          <a:p>
            <a:pPr indent="-196850" lvl="0" marL="514350" rtl="0" algn="l">
              <a:spcBef>
                <a:spcPts val="0"/>
              </a:spcBef>
              <a:spcAft>
                <a:spcPts val="0"/>
              </a:spcAft>
              <a:buSzPts val="1400"/>
              <a:buFont typeface="Arial"/>
              <a:buNone/>
            </a:pPr>
            <a:r>
              <a:t/>
            </a:r>
            <a:endParaRPr sz="1800">
              <a:solidFill>
                <a:schemeClr val="dk2"/>
              </a:solidFill>
              <a:latin typeface="Times New Roman"/>
              <a:ea typeface="Times New Roman"/>
              <a:cs typeface="Times New Roman"/>
              <a:sym typeface="Times New Roman"/>
            </a:endParaRPr>
          </a:p>
          <a:p>
            <a:pPr indent="-228600" lvl="0" marL="457200" rtl="0" algn="l">
              <a:spcBef>
                <a:spcPts val="0"/>
              </a:spcBef>
              <a:spcAft>
                <a:spcPts val="0"/>
              </a:spcAft>
              <a:buSzPts val="1400"/>
              <a:buNone/>
            </a:pPr>
            <a:r>
              <a:rPr b="1" lang="en-US" sz="2000">
                <a:latin typeface="Arial"/>
                <a:ea typeface="Arial"/>
                <a:cs typeface="Arial"/>
                <a:sym typeface="Arial"/>
              </a:rPr>
              <a:t>Objectives</a:t>
            </a:r>
            <a:endParaRPr b="1" sz="2000">
              <a:latin typeface="Arial"/>
              <a:ea typeface="Arial"/>
              <a:cs typeface="Arial"/>
              <a:sym typeface="Arial"/>
            </a:endParaRPr>
          </a:p>
          <a:p>
            <a:pPr indent="-228600" lvl="0" marL="457200" rtl="0" algn="l">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Utilize machine learning algorithms to analyze user's facial expressions and detect emotions</a:t>
            </a:r>
            <a:endParaRPr/>
          </a:p>
          <a:p>
            <a:pPr indent="-228600" lvl="0" marL="457200" rtl="0" algn="l">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Curate playlists based on the detected emotions</a:t>
            </a:r>
            <a:endParaRPr/>
          </a:p>
          <a:p>
            <a:pPr indent="-228600" lvl="0" marL="457200" rtl="0" algn="l">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Enhance user experience and emotional well-being through music</a:t>
            </a:r>
            <a:endParaRPr/>
          </a:p>
          <a:p>
            <a:pPr indent="-228600" lvl="0" marL="457200" rtl="0" algn="l">
              <a:spcBef>
                <a:spcPts val="0"/>
              </a:spcBef>
              <a:spcAft>
                <a:spcPts val="0"/>
              </a:spcAft>
              <a:buSzPts val="1400"/>
              <a:buNone/>
            </a:pPr>
            <a:r>
              <a:t/>
            </a:r>
            <a:endParaRPr/>
          </a:p>
        </p:txBody>
      </p:sp>
      <p:sp>
        <p:nvSpPr>
          <p:cNvPr id="242" name="Google Shape;242;p2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43" name="Google Shape;243;p2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44" name="Google Shape;244;p2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50" name="Google Shape;250;p25"/>
          <p:cNvSpPr/>
          <p:nvPr/>
        </p:nvSpPr>
        <p:spPr>
          <a:xfrm>
            <a:off x="8496961" y="55515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51" name="Google Shape;251;p2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52" name="Google Shape;252;p25"/>
          <p:cNvSpPr txBox="1"/>
          <p:nvPr>
            <p:ph type="title"/>
          </p:nvPr>
        </p:nvSpPr>
        <p:spPr>
          <a:xfrm>
            <a:off x="502377" y="133118"/>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3200"/>
              <a:t>WHO ARE THE END USERS?</a:t>
            </a:r>
            <a:endParaRPr sz="3200"/>
          </a:p>
        </p:txBody>
      </p:sp>
      <p:sp>
        <p:nvSpPr>
          <p:cNvPr id="253" name="Google Shape;253;p2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54" name="Google Shape;254;p25"/>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55" name="Google Shape;255;p2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56" name="Google Shape;256;p25"/>
          <p:cNvSpPr txBox="1"/>
          <p:nvPr/>
        </p:nvSpPr>
        <p:spPr>
          <a:xfrm>
            <a:off x="345214" y="539690"/>
            <a:ext cx="8151747" cy="5875397"/>
          </a:xfrm>
          <a:prstGeom prst="rect">
            <a:avLst/>
          </a:prstGeom>
          <a:noFill/>
          <a:ln>
            <a:noFill/>
          </a:ln>
        </p:spPr>
        <p:txBody>
          <a:bodyPr anchorCtr="0" anchor="t" bIns="91425" lIns="91425" spcFirstLastPara="1" rIns="91425" wrap="square" tIns="91425">
            <a:noAutofit/>
          </a:bodyPr>
          <a:lstStyle/>
          <a:p>
            <a:pPr indent="-285750" lvl="0" marL="514350" marR="0" rtl="0" algn="l">
              <a:lnSpc>
                <a:spcPct val="115000"/>
              </a:lnSpc>
              <a:spcBef>
                <a:spcPts val="1500"/>
              </a:spcBef>
              <a:spcAft>
                <a:spcPts val="0"/>
              </a:spcAft>
              <a:buClr>
                <a:srgbClr val="0D0D0D"/>
              </a:buClr>
              <a:buSzPts val="1800"/>
              <a:buFont typeface="Arial"/>
              <a:buChar char="•"/>
            </a:pPr>
            <a:r>
              <a:rPr lang="en-US" sz="1800">
                <a:solidFill>
                  <a:schemeClr val="dk2"/>
                </a:solidFill>
                <a:latin typeface="Times New Roman"/>
                <a:ea typeface="Times New Roman"/>
                <a:cs typeface="Times New Roman"/>
                <a:sym typeface="Times New Roman"/>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endParaRPr/>
          </a:p>
          <a:p>
            <a:pPr indent="-400050" lvl="0" marL="400050" marR="0" rtl="0" algn="l">
              <a:spcBef>
                <a:spcPts val="0"/>
              </a:spcBef>
              <a:spcAft>
                <a:spcPts val="0"/>
              </a:spcAft>
              <a:buClr>
                <a:srgbClr val="0D0D0D"/>
              </a:buClr>
              <a:buSzPts val="1800"/>
              <a:buFont typeface="Trebuchet MS"/>
              <a:buAutoNum type="romanLcPeriod"/>
            </a:pPr>
            <a:r>
              <a:rPr b="1" i="0" lang="en-US" sz="1800">
                <a:solidFill>
                  <a:srgbClr val="0D0D0D"/>
                </a:solidFill>
                <a:latin typeface="Times New Roman"/>
                <a:ea typeface="Times New Roman"/>
                <a:cs typeface="Times New Roman"/>
                <a:sym typeface="Times New Roman"/>
              </a:rPr>
              <a:t>Music enthusiasts: </a:t>
            </a:r>
            <a:r>
              <a:rPr b="0" i="0" lang="en-US" sz="1800">
                <a:solidFill>
                  <a:srgbClr val="0D0D0D"/>
                </a:solidFill>
                <a:latin typeface="Times New Roman"/>
                <a:ea typeface="Times New Roman"/>
                <a:cs typeface="Times New Roman"/>
                <a:sym typeface="Times New Roman"/>
              </a:rPr>
              <a:t>People who enjoy listening to music regularly and are looking for a more personalized and engaging listening experience.</a:t>
            </a:r>
            <a:endParaRPr/>
          </a:p>
          <a:p>
            <a:pPr indent="-400050" lvl="0" marL="400050" marR="0" rtl="0" algn="l">
              <a:spcBef>
                <a:spcPts val="0"/>
              </a:spcBef>
              <a:spcAft>
                <a:spcPts val="0"/>
              </a:spcAft>
              <a:buClr>
                <a:srgbClr val="0D0D0D"/>
              </a:buClr>
              <a:buSzPts val="1800"/>
              <a:buFont typeface="Trebuchet MS"/>
              <a:buAutoNum type="romanLcPeriod"/>
            </a:pPr>
            <a:r>
              <a:rPr b="1" i="0" lang="en-US" sz="1800">
                <a:solidFill>
                  <a:srgbClr val="0D0D0D"/>
                </a:solidFill>
                <a:latin typeface="Times New Roman"/>
                <a:ea typeface="Times New Roman"/>
                <a:cs typeface="Times New Roman"/>
                <a:sym typeface="Times New Roman"/>
              </a:rPr>
              <a:t>Individuals seeking mood regulation: </a:t>
            </a:r>
            <a:r>
              <a:rPr b="0" i="0" lang="en-US" sz="1800">
                <a:solidFill>
                  <a:srgbClr val="0D0D0D"/>
                </a:solidFill>
                <a:latin typeface="Times New Roman"/>
                <a:ea typeface="Times New Roman"/>
                <a:cs typeface="Times New Roman"/>
                <a:sym typeface="Times New Roman"/>
              </a:rPr>
              <a:t>Those who use music as a means of managing their emotions and mood states, such as relaxation, motivation, or stress relief.</a:t>
            </a:r>
            <a:endParaRPr/>
          </a:p>
          <a:p>
            <a:pPr indent="-400050" lvl="0" marL="400050" marR="0" rtl="0" algn="l">
              <a:spcBef>
                <a:spcPts val="0"/>
              </a:spcBef>
              <a:spcAft>
                <a:spcPts val="0"/>
              </a:spcAft>
              <a:buClr>
                <a:srgbClr val="0D0D0D"/>
              </a:buClr>
              <a:buSzPts val="1800"/>
              <a:buFont typeface="Trebuchet MS"/>
              <a:buAutoNum type="romanLcPeriod"/>
            </a:pPr>
            <a:r>
              <a:rPr b="1" i="0" lang="en-US" sz="1800">
                <a:solidFill>
                  <a:srgbClr val="0D0D0D"/>
                </a:solidFill>
                <a:latin typeface="Times New Roman"/>
                <a:ea typeface="Times New Roman"/>
                <a:cs typeface="Times New Roman"/>
                <a:sym typeface="Times New Roman"/>
              </a:rPr>
              <a:t>Music therapy practitioners: </a:t>
            </a:r>
            <a:r>
              <a:rPr b="0" i="0" lang="en-US" sz="1800">
                <a:solidFill>
                  <a:srgbClr val="0D0D0D"/>
                </a:solidFill>
                <a:latin typeface="Times New Roman"/>
                <a:ea typeface="Times New Roman"/>
                <a:cs typeface="Times New Roman"/>
                <a:sym typeface="Times New Roman"/>
              </a:rPr>
              <a:t>Professionals who incorporate music into therapeutic interventions and could benefit from a tool that assists in selecting appropriate music based on clients' emotional needs.</a:t>
            </a:r>
            <a:endParaRPr/>
          </a:p>
          <a:p>
            <a:pPr indent="-400050" lvl="0" marL="400050" marR="0" rtl="0" algn="l">
              <a:spcBef>
                <a:spcPts val="0"/>
              </a:spcBef>
              <a:spcAft>
                <a:spcPts val="0"/>
              </a:spcAft>
              <a:buClr>
                <a:srgbClr val="0D0D0D"/>
              </a:buClr>
              <a:buSzPts val="1800"/>
              <a:buFont typeface="Trebuchet MS"/>
              <a:buAutoNum type="romanLcPeriod"/>
            </a:pPr>
            <a:r>
              <a:rPr b="1" i="0" lang="en-US" sz="1800">
                <a:solidFill>
                  <a:srgbClr val="0D0D0D"/>
                </a:solidFill>
                <a:latin typeface="Times New Roman"/>
                <a:ea typeface="Times New Roman"/>
                <a:cs typeface="Times New Roman"/>
                <a:sym typeface="Times New Roman"/>
              </a:rPr>
              <a:t>Streaming platforms: </a:t>
            </a:r>
            <a:r>
              <a:rPr b="0" i="0" lang="en-US" sz="1800">
                <a:solidFill>
                  <a:srgbClr val="0D0D0D"/>
                </a:solidFill>
                <a:latin typeface="Times New Roman"/>
                <a:ea typeface="Times New Roman"/>
                <a:cs typeface="Times New Roman"/>
                <a:sym typeface="Times New Roman"/>
              </a:rPr>
              <a:t>Companies offering music streaming services could integrate this technology into their platforms to enhance user experience and increase user engagement.</a:t>
            </a:r>
            <a:endParaRPr/>
          </a:p>
          <a:p>
            <a:pPr indent="-400050" lvl="0" marL="400050" marR="0" rtl="0" algn="l">
              <a:spcBef>
                <a:spcPts val="0"/>
              </a:spcBef>
              <a:spcAft>
                <a:spcPts val="0"/>
              </a:spcAft>
              <a:buClr>
                <a:srgbClr val="0D0D0D"/>
              </a:buClr>
              <a:buSzPts val="1800"/>
              <a:buFont typeface="Trebuchet MS"/>
              <a:buAutoNum type="romanLcPeriod"/>
            </a:pPr>
            <a:r>
              <a:rPr b="1" i="0" lang="en-US" sz="1800">
                <a:solidFill>
                  <a:srgbClr val="0D0D0D"/>
                </a:solidFill>
                <a:latin typeface="Times New Roman"/>
                <a:ea typeface="Times New Roman"/>
                <a:cs typeface="Times New Roman"/>
                <a:sym typeface="Times New Roman"/>
              </a:rPr>
              <a:t>Event organizers: </a:t>
            </a:r>
            <a:r>
              <a:rPr b="0" i="0" lang="en-US" sz="1800">
                <a:solidFill>
                  <a:srgbClr val="0D0D0D"/>
                </a:solidFill>
                <a:latin typeface="Times New Roman"/>
                <a:ea typeface="Times New Roman"/>
                <a:cs typeface="Times New Roman"/>
                <a:sym typeface="Times New Roman"/>
              </a:rPr>
              <a:t>Individuals or organizations planning events where music plays a significant role, such as parties, weddings, or workout classes, could use this tool to create playlists tailored to the desired mood or atmosphere.</a:t>
            </a:r>
            <a:endParaRPr/>
          </a:p>
          <a:p>
            <a:pPr indent="-228600" lvl="0" marL="457200" marR="0" rtl="0" algn="l">
              <a:lnSpc>
                <a:spcPct val="115000"/>
              </a:lnSpc>
              <a:spcBef>
                <a:spcPts val="1500"/>
              </a:spcBef>
              <a:spcAft>
                <a:spcPts val="0"/>
              </a:spcAft>
              <a:buClr>
                <a:srgbClr val="0D0D0D"/>
              </a:buClr>
              <a:buSzPts val="1800"/>
              <a:buFont typeface="Trebuchet MS"/>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6"/>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262" name="Google Shape;262;p26"/>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63" name="Google Shape;263;p26"/>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64" name="Google Shape;264;p26"/>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65" name="Google Shape;265;p26"/>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1400"/>
              <a:buFont typeface="Trebuchet MS"/>
              <a:buNone/>
            </a:pPr>
            <a:r>
              <a:rPr lang="en-US" sz="3000"/>
              <a:t>YOUR SOLUTION AND ITS VALUE PROPOSITION</a:t>
            </a:r>
            <a:endParaRPr sz="3000"/>
          </a:p>
        </p:txBody>
      </p:sp>
      <p:sp>
        <p:nvSpPr>
          <p:cNvPr id="266" name="Google Shape;266;p2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67" name="Google Shape;267;p26"/>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68" name="Google Shape;268;p2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69" name="Google Shape;269;p26"/>
          <p:cNvSpPr txBox="1"/>
          <p:nvPr/>
        </p:nvSpPr>
        <p:spPr>
          <a:xfrm>
            <a:off x="2189776" y="1076280"/>
            <a:ext cx="7812448" cy="49385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Emotion Driven Playlist Generator</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Our solution is an emotion driven playlist generator that uses advanced AI algorithms to curate personalized playlists based on the user's current mood and emotions.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Unique Value Proposition</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Personalized Music Experience: Our playlist generator creates customized playlists that perfectly match the user's emotions, providing a unique and tailored music experience.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Advanced AI Algorithms: Our solution utilizes state-of-the-art AI algorithms to analyze the user's emotions and preferences, ensuring accurate and relevant playlist recommendations.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Seamless Integration: Our playlist generator seamlessly integrates with popular music streaming platforms, allowing users to easily access and enjoy their personalized playlists.</a:t>
            </a:r>
            <a:endParaRPr sz="1800">
              <a:solidFill>
                <a:schemeClr val="dk1"/>
              </a:solidFill>
              <a:latin typeface="Times New Roman"/>
              <a:ea typeface="Times New Roman"/>
              <a:cs typeface="Times New Roman"/>
              <a:sym typeface="Times New Roman"/>
            </a:endParaRPr>
          </a:p>
          <a:p>
            <a:pPr indent="0" lvl="0" marL="0" marR="0" rtl="0" algn="l">
              <a:lnSpc>
                <a:spcPct val="160000"/>
              </a:lnSpc>
              <a:spcBef>
                <a:spcPts val="1400"/>
              </a:spcBef>
              <a:spcAft>
                <a:spcPts val="0"/>
              </a:spcAft>
              <a:buClr>
                <a:schemeClr val="dk1"/>
              </a:buClr>
              <a:buSzPts val="1100"/>
              <a:buFont typeface="Arial"/>
              <a:buNone/>
            </a:pPr>
            <a:r>
              <a:t/>
            </a:r>
            <a:endParaRPr sz="18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75" name="Google Shape;275;p2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76" name="Google Shape;276;p27"/>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77" name="Google Shape;277;p2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pic>
        <p:nvPicPr>
          <p:cNvPr id="278" name="Google Shape;278;p27"/>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79" name="Google Shape;279;p27"/>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4250"/>
              <a:t>THE WOW IN YOUR SOLUTION</a:t>
            </a:r>
            <a:endParaRPr sz="4250"/>
          </a:p>
        </p:txBody>
      </p:sp>
      <p:sp>
        <p:nvSpPr>
          <p:cNvPr id="280" name="Google Shape;280;p2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81" name="Google Shape;281;p27"/>
          <p:cNvSpPr txBox="1"/>
          <p:nvPr/>
        </p:nvSpPr>
        <p:spPr>
          <a:xfrm>
            <a:off x="2535438" y="1409704"/>
            <a:ext cx="7121100" cy="5050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Personalized playlists based on user's emotions and preferences.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Advanced machine learning algorithms that analyze user's listening history to curate the perfect playlist.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Integration with popular music streaming platforms for seamless listening experience.</a:t>
            </a:r>
            <a:endParaRPr/>
          </a:p>
          <a:p>
            <a:pPr indent="0" lvl="0" marL="0" marR="0" rtl="0" algn="l">
              <a:spcBef>
                <a:spcPts val="0"/>
              </a:spcBef>
              <a:spcAft>
                <a:spcPts val="0"/>
              </a:spcAft>
              <a:buClr>
                <a:schemeClr val="dk1"/>
              </a:buClr>
              <a:buSzPts val="1800"/>
              <a:buFont typeface="Trebuchet MS"/>
              <a:buNone/>
            </a:pPr>
            <a:r>
              <a:t/>
            </a:r>
            <a:endParaRPr sz="18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87" name="Google Shape;287;p2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sp>
        <p:nvSpPr>
          <p:cNvPr id="288" name="Google Shape;288;p2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pic>
        <p:nvPicPr>
          <p:cNvPr id="289" name="Google Shape;289;p2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90" name="Google Shape;290;p28"/>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chemeClr val="dk1"/>
              </a:buClr>
              <a:buSzPts val="1800"/>
              <a:buFont typeface="Trebuchet MS"/>
              <a:buNone/>
            </a:pP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sp>
        <p:nvSpPr>
          <p:cNvPr id="291" name="Google Shape;291;p2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92" name="Google Shape;292;p28"/>
          <p:cNvSpPr txBox="1"/>
          <p:nvPr/>
        </p:nvSpPr>
        <p:spPr>
          <a:xfrm>
            <a:off x="364725" y="112575"/>
            <a:ext cx="4108952" cy="690564"/>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400"/>
              <a:buFont typeface="Trebuchet MS"/>
              <a:buNone/>
            </a:pPr>
            <a:r>
              <a:rPr b="1" lang="en-US" sz="4400">
                <a:solidFill>
                  <a:schemeClr val="dk1"/>
                </a:solidFill>
                <a:latin typeface="Trebuchet MS"/>
                <a:ea typeface="Trebuchet MS"/>
                <a:cs typeface="Trebuchet MS"/>
                <a:sym typeface="Trebuchet MS"/>
              </a:rPr>
              <a:t>MODELLING</a:t>
            </a:r>
            <a:endParaRPr sz="4400">
              <a:solidFill>
                <a:schemeClr val="dk1"/>
              </a:solidFill>
              <a:latin typeface="Trebuchet MS"/>
              <a:ea typeface="Trebuchet MS"/>
              <a:cs typeface="Trebuchet MS"/>
              <a:sym typeface="Trebuchet MS"/>
            </a:endParaRPr>
          </a:p>
        </p:txBody>
      </p:sp>
      <p:sp>
        <p:nvSpPr>
          <p:cNvPr id="293" name="Google Shape;293;p28"/>
          <p:cNvSpPr txBox="1"/>
          <p:nvPr>
            <p:ph idx="1" type="body"/>
          </p:nvPr>
        </p:nvSpPr>
        <p:spPr>
          <a:xfrm>
            <a:off x="512644" y="1114377"/>
            <a:ext cx="8682976" cy="516499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80000"/>
              <a:buNone/>
            </a:pPr>
            <a:r>
              <a:rPr lang="en-US" sz="2400">
                <a:latin typeface="Arial"/>
                <a:ea typeface="Arial"/>
                <a:cs typeface="Arial"/>
                <a:sym typeface="Arial"/>
              </a:rPr>
              <a:t>The emotion driven playlist generator uses a machine learning model to classify songs based on their emotional characteristics. The modeling process involves the following steps:</a:t>
            </a:r>
            <a:endParaRPr sz="2400">
              <a:latin typeface="Arial"/>
              <a:ea typeface="Arial"/>
              <a:cs typeface="Arial"/>
              <a:sym typeface="Arial"/>
            </a:endParaRPr>
          </a:p>
          <a:p>
            <a:pPr indent="-571500" lvl="0" marL="571500" rtl="0" algn="l">
              <a:spcBef>
                <a:spcPts val="1000"/>
              </a:spcBef>
              <a:spcAft>
                <a:spcPts val="0"/>
              </a:spcAft>
              <a:buSzPct val="80000"/>
              <a:buFont typeface="Trebuchet MS"/>
              <a:buAutoNum type="romanLcPeriod"/>
            </a:pPr>
            <a:r>
              <a:rPr b="1" lang="en-US" sz="2900">
                <a:latin typeface="Times New Roman"/>
                <a:ea typeface="Times New Roman"/>
                <a:cs typeface="Times New Roman"/>
                <a:sym typeface="Times New Roman"/>
              </a:rPr>
              <a:t>Data </a:t>
            </a:r>
            <a:r>
              <a:rPr b="1" lang="en-US" sz="2600">
                <a:latin typeface="Times New Roman"/>
                <a:ea typeface="Times New Roman"/>
                <a:cs typeface="Times New Roman"/>
                <a:sym typeface="Times New Roman"/>
              </a:rPr>
              <a:t>Collection: </a:t>
            </a:r>
            <a:r>
              <a:rPr lang="en-US" sz="2600">
                <a:latin typeface="Times New Roman"/>
                <a:ea typeface="Times New Roman"/>
                <a:cs typeface="Times New Roman"/>
                <a:sym typeface="Times New Roman"/>
              </a:rPr>
              <a:t>Gather a large dataset of songs with labeled emotional attributes.</a:t>
            </a:r>
            <a:endParaRPr/>
          </a:p>
          <a:p>
            <a:pPr indent="-571500" lvl="0" marL="571500" rtl="0" algn="l">
              <a:spcBef>
                <a:spcPts val="1000"/>
              </a:spcBef>
              <a:spcAft>
                <a:spcPts val="0"/>
              </a:spcAft>
              <a:buSzPct val="79999"/>
              <a:buFont typeface="Trebuchet MS"/>
              <a:buAutoNum type="romanLcPeriod"/>
            </a:pPr>
            <a:r>
              <a:rPr b="1" lang="en-US" sz="2600">
                <a:latin typeface="Times New Roman"/>
                <a:ea typeface="Times New Roman"/>
                <a:cs typeface="Times New Roman"/>
                <a:sym typeface="Times New Roman"/>
              </a:rPr>
              <a:t>Feature Extraction: </a:t>
            </a:r>
            <a:r>
              <a:rPr lang="en-US" sz="2600">
                <a:latin typeface="Times New Roman"/>
                <a:ea typeface="Times New Roman"/>
                <a:cs typeface="Times New Roman"/>
                <a:sym typeface="Times New Roman"/>
              </a:rPr>
              <a:t>Extract relevant features from the audio data, such as tempo, energy, and valence.</a:t>
            </a:r>
            <a:endParaRPr/>
          </a:p>
          <a:p>
            <a:pPr indent="-571500" lvl="0" marL="571500" rtl="0" algn="l">
              <a:spcBef>
                <a:spcPts val="1000"/>
              </a:spcBef>
              <a:spcAft>
                <a:spcPts val="0"/>
              </a:spcAft>
              <a:buSzPct val="79999"/>
              <a:buFont typeface="Trebuchet MS"/>
              <a:buAutoNum type="romanLcPeriod"/>
            </a:pPr>
            <a:r>
              <a:rPr b="1" lang="en-US" sz="2600">
                <a:latin typeface="Times New Roman"/>
                <a:ea typeface="Times New Roman"/>
                <a:cs typeface="Times New Roman"/>
                <a:sym typeface="Times New Roman"/>
              </a:rPr>
              <a:t>Data Preprocessing: </a:t>
            </a:r>
            <a:r>
              <a:rPr lang="en-US" sz="2600">
                <a:latin typeface="Times New Roman"/>
                <a:ea typeface="Times New Roman"/>
                <a:cs typeface="Times New Roman"/>
                <a:sym typeface="Times New Roman"/>
              </a:rPr>
              <a:t>Normalize the features and split the dataset into training and testing sets.</a:t>
            </a:r>
            <a:endParaRPr/>
          </a:p>
          <a:p>
            <a:pPr indent="-571500" lvl="0" marL="571500" rtl="0" algn="l">
              <a:spcBef>
                <a:spcPts val="1000"/>
              </a:spcBef>
              <a:spcAft>
                <a:spcPts val="0"/>
              </a:spcAft>
              <a:buSzPct val="79999"/>
              <a:buFont typeface="Trebuchet MS"/>
              <a:buAutoNum type="romanLcPeriod"/>
            </a:pPr>
            <a:r>
              <a:rPr b="1" lang="en-US" sz="2600">
                <a:latin typeface="Times New Roman"/>
                <a:ea typeface="Times New Roman"/>
                <a:cs typeface="Times New Roman"/>
                <a:sym typeface="Times New Roman"/>
              </a:rPr>
              <a:t>Model Selection: </a:t>
            </a:r>
            <a:r>
              <a:rPr lang="en-US" sz="2600">
                <a:latin typeface="Times New Roman"/>
                <a:ea typeface="Times New Roman"/>
                <a:cs typeface="Times New Roman"/>
                <a:sym typeface="Times New Roman"/>
              </a:rPr>
              <a:t>Choose</a:t>
            </a:r>
            <a:r>
              <a:rPr lang="en-US" sz="2900">
                <a:latin typeface="Times New Roman"/>
                <a:ea typeface="Times New Roman"/>
                <a:cs typeface="Times New Roman"/>
                <a:sym typeface="Times New Roman"/>
              </a:rPr>
              <a:t> an appropriate machine learning algorithm, such as a decision tree or neural network.</a:t>
            </a:r>
            <a:endParaRPr/>
          </a:p>
          <a:p>
            <a:pPr indent="-571500" lvl="0" marL="571500" rtl="0" algn="l">
              <a:spcBef>
                <a:spcPts val="1000"/>
              </a:spcBef>
              <a:spcAft>
                <a:spcPts val="0"/>
              </a:spcAft>
              <a:buSzPct val="80000"/>
              <a:buFont typeface="Trebuchet MS"/>
              <a:buAutoNum type="romanLcPeriod"/>
            </a:pPr>
            <a:r>
              <a:rPr b="1" lang="en-US" sz="2900">
                <a:latin typeface="Times New Roman"/>
                <a:ea typeface="Times New Roman"/>
                <a:cs typeface="Times New Roman"/>
                <a:sym typeface="Times New Roman"/>
              </a:rPr>
              <a:t>Model Training: </a:t>
            </a:r>
            <a:r>
              <a:rPr lang="en-US" sz="2900">
                <a:latin typeface="Times New Roman"/>
                <a:ea typeface="Times New Roman"/>
                <a:cs typeface="Times New Roman"/>
                <a:sym typeface="Times New Roman"/>
              </a:rPr>
              <a:t>Train the selected model using the training dataset.</a:t>
            </a:r>
            <a:endParaRPr/>
          </a:p>
          <a:p>
            <a:pPr indent="-571500" lvl="0" marL="571500" rtl="0" algn="l">
              <a:spcBef>
                <a:spcPts val="1000"/>
              </a:spcBef>
              <a:spcAft>
                <a:spcPts val="0"/>
              </a:spcAft>
              <a:buSzPct val="80000"/>
              <a:buFont typeface="Trebuchet MS"/>
              <a:buAutoNum type="romanLcPeriod"/>
            </a:pPr>
            <a:r>
              <a:rPr b="1" lang="en-US" sz="2900">
                <a:latin typeface="Times New Roman"/>
                <a:ea typeface="Times New Roman"/>
                <a:cs typeface="Times New Roman"/>
                <a:sym typeface="Times New Roman"/>
              </a:rPr>
              <a:t>Model Evaluation: </a:t>
            </a:r>
            <a:r>
              <a:rPr lang="en-US" sz="2900">
                <a:latin typeface="Times New Roman"/>
                <a:ea typeface="Times New Roman"/>
                <a:cs typeface="Times New Roman"/>
                <a:sym typeface="Times New Roman"/>
              </a:rPr>
              <a:t>Evaluate the performance of the trained model using the testing dataset.</a:t>
            </a:r>
            <a:endParaRPr/>
          </a:p>
          <a:p>
            <a:pPr indent="-571500" lvl="0" marL="571500" rtl="0" algn="l">
              <a:spcBef>
                <a:spcPts val="1000"/>
              </a:spcBef>
              <a:spcAft>
                <a:spcPts val="0"/>
              </a:spcAft>
              <a:buSzPct val="80000"/>
              <a:buFont typeface="Trebuchet MS"/>
              <a:buAutoNum type="romanLcPeriod"/>
            </a:pPr>
            <a:r>
              <a:rPr b="1" lang="en-US" sz="2900">
                <a:latin typeface="Times New Roman"/>
                <a:ea typeface="Times New Roman"/>
                <a:cs typeface="Times New Roman"/>
                <a:sym typeface="Times New Roman"/>
              </a:rPr>
              <a:t>Hyperparameter Tuning: </a:t>
            </a:r>
            <a:r>
              <a:rPr lang="en-US" sz="2900">
                <a:latin typeface="Times New Roman"/>
                <a:ea typeface="Times New Roman"/>
                <a:cs typeface="Times New Roman"/>
                <a:sym typeface="Times New Roman"/>
              </a:rPr>
              <a:t>Fine-tune the model's hyperparameters to improve its performance.</a:t>
            </a:r>
            <a:endParaRPr/>
          </a:p>
          <a:p>
            <a:pPr indent="-571500" lvl="0" marL="571500" rtl="0" algn="l">
              <a:spcBef>
                <a:spcPts val="1000"/>
              </a:spcBef>
              <a:spcAft>
                <a:spcPts val="0"/>
              </a:spcAft>
              <a:buSzPct val="80000"/>
              <a:buFont typeface="Trebuchet MS"/>
              <a:buAutoNum type="romanLcPeriod"/>
            </a:pPr>
            <a:r>
              <a:rPr b="1" lang="en-US" sz="2900">
                <a:latin typeface="Times New Roman"/>
                <a:ea typeface="Times New Roman"/>
                <a:cs typeface="Times New Roman"/>
                <a:sym typeface="Times New Roman"/>
              </a:rPr>
              <a:t>Deployment: </a:t>
            </a:r>
            <a:r>
              <a:rPr lang="en-US" sz="2900">
                <a:latin typeface="Times New Roman"/>
                <a:ea typeface="Times New Roman"/>
                <a:cs typeface="Times New Roman"/>
                <a:sym typeface="Times New Roman"/>
              </a:rPr>
              <a:t>Deploy the trained model to the playlist generator application for real-time song classification and playlist generation.</a:t>
            </a:r>
            <a:endParaRPr/>
          </a:p>
          <a:p>
            <a:pPr indent="-278892" lvl="0" marL="342900" rtl="0" algn="l">
              <a:spcBef>
                <a:spcPts val="1000"/>
              </a:spcBef>
              <a:spcAft>
                <a:spcPts val="0"/>
              </a:spcAft>
              <a:buSzPct val="79999"/>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