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0A0"/>
    <a:srgbClr val="1CADE4"/>
    <a:srgbClr val="60C5EC"/>
    <a:srgbClr val="70F3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8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32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5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95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8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53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1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1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3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8B4D-2DE9-408A-9847-FC73FCE3B7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A8DB5F-2525-4E93-8912-E10117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D48740-5043-43AF-832C-3503A2837545}"/>
              </a:ext>
            </a:extLst>
          </p:cNvPr>
          <p:cNvSpPr txBox="1">
            <a:spLocks/>
          </p:cNvSpPr>
          <p:nvPr/>
        </p:nvSpPr>
        <p:spPr>
          <a:xfrm>
            <a:off x="329565" y="272415"/>
            <a:ext cx="11247120" cy="22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>
                <a:solidFill>
                  <a:schemeClr val="tx1"/>
                </a:solidFill>
                <a:latin typeface="Algerian" panose="04020705040A02060702" pitchFamily="82" charset="0"/>
              </a:rPr>
              <a:t>DemoWebshop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BBA452-B6F5-4F64-A72F-6900D09A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" y="3420357"/>
            <a:ext cx="6066151" cy="3422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6C58E7-A0D6-4E41-96A0-DC418D674DEB}"/>
              </a:ext>
            </a:extLst>
          </p:cNvPr>
          <p:cNvSpPr txBox="1"/>
          <p:nvPr/>
        </p:nvSpPr>
        <p:spPr>
          <a:xfrm>
            <a:off x="6114356" y="3792714"/>
            <a:ext cx="54623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Team Members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Raghav  Khanna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Rakkesh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R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Ramya  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Ramya Bharathi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Thupakula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Samudrala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Lakshmi Durga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Bhavnai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566FC22-EB3A-4220-A60D-FA8CF60F684A}"/>
              </a:ext>
            </a:extLst>
          </p:cNvPr>
          <p:cNvSpPr txBox="1">
            <a:spLocks/>
          </p:cNvSpPr>
          <p:nvPr/>
        </p:nvSpPr>
        <p:spPr>
          <a:xfrm>
            <a:off x="200025" y="2254778"/>
            <a:ext cx="11506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tx1"/>
                </a:solidFill>
              </a:rPr>
              <a:t>Manual Testing to follow Agile practices and design and execute Test Cases and create Defect Report</a:t>
            </a:r>
          </a:p>
        </p:txBody>
      </p:sp>
    </p:spTree>
    <p:extLst>
      <p:ext uri="{BB962C8B-B14F-4D97-AF65-F5344CB8AC3E}">
        <p14:creationId xmlns:p14="http://schemas.microsoft.com/office/powerpoint/2010/main" val="242817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F08353-A077-4BAF-AFF4-9E7859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Traceability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B6D4B-7C08-4E17-9E1E-863B2ACFF36E}"/>
              </a:ext>
            </a:extLst>
          </p:cNvPr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traceability matrix is a document that details the technical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requirements for a given test scenario and its current state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EE864-02B1-4C13-81BE-A8FDF9C3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4190803"/>
            <a:ext cx="4425943" cy="2489593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D9682D2-3104-4395-A593-DDE75189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60" y="223520"/>
            <a:ext cx="6942920" cy="651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4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F08353-A077-4BAF-AFF4-9E7859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66" y="39624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Summary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8F4AC-9D34-49AD-844A-F684534985BD}"/>
              </a:ext>
            </a:extLst>
          </p:cNvPr>
          <p:cNvSpPr txBox="1"/>
          <p:nvPr/>
        </p:nvSpPr>
        <p:spPr>
          <a:xfrm>
            <a:off x="216084" y="164439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test summary report is a Quality work product / Test Document that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formally summarizes the results of all testing.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C030912-5AED-45BA-9AED-E69000A7F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20" y="396240"/>
            <a:ext cx="8188961" cy="6106159"/>
          </a:xfrm>
          <a:prstGeom prst="rect">
            <a:avLst/>
          </a:prstGeom>
        </p:spPr>
      </p:pic>
      <p:pic>
        <p:nvPicPr>
          <p:cNvPr id="9" name="Picture 8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293823ED-143F-45E1-A207-FF73FB01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5" y="3591388"/>
            <a:ext cx="2633529" cy="26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1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8353-A077-4BAF-AFF4-9E7859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47" y="274320"/>
            <a:ext cx="8596668" cy="1320800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4FA80-2666-4601-A7F2-D1DA5163E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846" y="1158240"/>
            <a:ext cx="1036223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A5EA813-40AC-4C39-ADAB-7750D2B3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5" y="1131994"/>
            <a:ext cx="816068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1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CAE9CC-092D-4D72-BC4A-DB29DC83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7F3E-32D3-4F4F-8CF8-20A4B156A1C4}"/>
              </a:ext>
            </a:extLst>
          </p:cNvPr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Description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Roles and responsibilities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plan 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Stories 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cases 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Defects 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Traceability Matrix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Report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Faced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6513D55-38EA-4544-B234-F74E966CF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r="762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64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0DD0-4D78-4299-B7B5-A24216BD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7760"/>
            <a:ext cx="9147386" cy="1354670"/>
          </a:xfrm>
        </p:spPr>
        <p:txBody>
          <a:bodyPr>
            <a:normAutofit/>
          </a:bodyPr>
          <a:lstStyle/>
          <a:p>
            <a:r>
              <a:rPr lang="en-IN" dirty="0"/>
              <a:t>Demo web shop is the sample online application for buying items It supports various functionalities such as user registration, login, searching for a product, add items to cart and payments. It is developed by </a:t>
            </a:r>
            <a:r>
              <a:rPr lang="en-IN" dirty="0" err="1"/>
              <a:t>Tricentis</a:t>
            </a:r>
            <a:r>
              <a:rPr lang="en-IN" dirty="0"/>
              <a:t>. It supports multiple browsers such as IE, Firefox, Chrome.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A2D0-7086-427C-BAB3-A3CD64038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174" y="2970109"/>
            <a:ext cx="4463626" cy="2584449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 to be tested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Registration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Login module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Product Module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Receipt Module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42B6-2B05-4E2B-9173-504D0C6D173C}"/>
              </a:ext>
            </a:extLst>
          </p:cNvPr>
          <p:cNvSpPr txBox="1"/>
          <p:nvPr/>
        </p:nvSpPr>
        <p:spPr>
          <a:xfrm>
            <a:off x="3495040" y="321874"/>
            <a:ext cx="471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36A75-41B3-4BD8-90B4-CF8475F44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520" y="2042159"/>
            <a:ext cx="6842383" cy="46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B4B5-FB96-4EDF-A7A1-D8CEBD86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876" y="513197"/>
            <a:ext cx="8596668" cy="833120"/>
          </a:xfrm>
        </p:spPr>
        <p:txBody>
          <a:bodyPr/>
          <a:lstStyle/>
          <a:p>
            <a:r>
              <a:rPr lang="en-IN" dirty="0"/>
              <a:t>Roles of Teams Members: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1B7BC-2CAA-404C-A745-05F89DDE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3797" y="4388042"/>
            <a:ext cx="2530191" cy="231733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58C0AAC-E222-4512-9181-727E69D4F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28" y="2027003"/>
            <a:ext cx="2758035" cy="300064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C39098A-629A-431F-B70E-19E35859B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91" y="1384076"/>
            <a:ext cx="2252923" cy="2081559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F0C6D72-82DF-4F6E-A22F-3EC87F5D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4" y="929757"/>
            <a:ext cx="1672179" cy="167217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CDB84D6-6A8A-41C5-9399-9F185AFC2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1" y="4312522"/>
            <a:ext cx="2317336" cy="23173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7F2925-7FA2-4998-9B62-351609A28C33}"/>
              </a:ext>
            </a:extLst>
          </p:cNvPr>
          <p:cNvSpPr txBox="1"/>
          <p:nvPr/>
        </p:nvSpPr>
        <p:spPr>
          <a:xfrm>
            <a:off x="9993202" y="2588944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Module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Handled by :</a:t>
            </a:r>
          </a:p>
          <a:p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Rakkesh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421F7-656F-4687-B804-BD806F58556B}"/>
              </a:ext>
            </a:extLst>
          </p:cNvPr>
          <p:cNvSpPr txBox="1"/>
          <p:nvPr/>
        </p:nvSpPr>
        <p:spPr>
          <a:xfrm>
            <a:off x="2789139" y="5193445"/>
            <a:ext cx="196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Module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by :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Ramya G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FB3E1E-293D-4726-AED2-FEA02F3E85DB}"/>
              </a:ext>
            </a:extLst>
          </p:cNvPr>
          <p:cNvSpPr txBox="1"/>
          <p:nvPr/>
        </p:nvSpPr>
        <p:spPr>
          <a:xfrm>
            <a:off x="4208984" y="1519172"/>
            <a:ext cx="2965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by :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Ramya Bharathi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Thupakula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0560E-3CC5-4D23-ABBA-8D37333E3613}"/>
              </a:ext>
            </a:extLst>
          </p:cNvPr>
          <p:cNvSpPr txBox="1"/>
          <p:nvPr/>
        </p:nvSpPr>
        <p:spPr>
          <a:xfrm>
            <a:off x="8912085" y="4963358"/>
            <a:ext cx="2340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Receipt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by :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Raghav  Khanna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39080-7905-49CE-9C5E-80AA629E3702}"/>
              </a:ext>
            </a:extLst>
          </p:cNvPr>
          <p:cNvSpPr txBox="1"/>
          <p:nvPr/>
        </p:nvSpPr>
        <p:spPr>
          <a:xfrm>
            <a:off x="210593" y="2767501"/>
            <a:ext cx="24093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by :</a:t>
            </a:r>
          </a:p>
          <a:p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Samudrala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Lakshmi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Durga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Bhavnai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83155F5D-9A23-4DF1-8551-36D284810D74}"/>
              </a:ext>
            </a:extLst>
          </p:cNvPr>
          <p:cNvSpPr/>
          <p:nvPr/>
        </p:nvSpPr>
        <p:spPr>
          <a:xfrm>
            <a:off x="-714376" y="3978028"/>
            <a:ext cx="5534025" cy="401692"/>
          </a:xfrm>
          <a:prstGeom prst="mathMinus">
            <a:avLst>
              <a:gd name="adj1" fmla="val 23520"/>
            </a:avLst>
          </a:prstGeom>
          <a:solidFill>
            <a:srgbClr val="60C5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41AEF300-FDD8-4E47-9821-5A9A20999C3C}"/>
              </a:ext>
            </a:extLst>
          </p:cNvPr>
          <p:cNvSpPr/>
          <p:nvPr/>
        </p:nvSpPr>
        <p:spPr>
          <a:xfrm>
            <a:off x="5313048" y="3910831"/>
            <a:ext cx="7898127" cy="401692"/>
          </a:xfrm>
          <a:prstGeom prst="mathMinus">
            <a:avLst>
              <a:gd name="adj1" fmla="val 18778"/>
            </a:avLst>
          </a:prstGeom>
          <a:solidFill>
            <a:srgbClr val="60C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6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53666D-1D7F-4709-B87C-3401C1C1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7" y="118280"/>
            <a:ext cx="4335468" cy="7722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/>
              <a:t>Sprint Plan </a:t>
            </a:r>
            <a:endParaRPr lang="en-US" sz="54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FBAA91-2700-40E8-8BE2-88A11994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72" y="1246807"/>
            <a:ext cx="3602850" cy="370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07652-A131-471F-B6FA-8682946930E8}"/>
              </a:ext>
            </a:extLst>
          </p:cNvPr>
          <p:cNvSpPr txBox="1"/>
          <p:nvPr/>
        </p:nvSpPr>
        <p:spPr>
          <a:xfrm>
            <a:off x="820571" y="982080"/>
            <a:ext cx="6822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As a Team we started the sprint from 24/06/22.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Sprint Plan:</a:t>
            </a:r>
          </a:p>
          <a:p>
            <a:pPr algn="l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Day 1: </a:t>
            </a:r>
          </a:p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Create  Task / Deliverables:</a:t>
            </a:r>
          </a:p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1. List of User Stories &amp; Functions to test</a:t>
            </a:r>
          </a:p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2. All tasks with JIRA should be ready in SCRUM template</a:t>
            </a:r>
          </a:p>
          <a:p>
            <a:pPr algn="l"/>
            <a:r>
              <a:rPr lang="en-IN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 2: 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Task / Deliverables: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Test scenarios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Test Case design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Day 3: </a:t>
            </a:r>
          </a:p>
          <a:p>
            <a:pPr algn="l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Create Task / Deliverables:</a:t>
            </a:r>
          </a:p>
          <a:p>
            <a:pPr algn="l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1. Test Case design </a:t>
            </a:r>
          </a:p>
          <a:p>
            <a:pPr algn="l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2. Test Case execution</a:t>
            </a:r>
            <a:endParaRPr lang="en-IN" b="0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Day 4: 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Task / Deliverables: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Defect reporting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Traceability Matrix</a:t>
            </a:r>
          </a:p>
          <a:p>
            <a:pPr algn="l"/>
            <a:r>
              <a:rPr lang="en-IN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Test summary report</a:t>
            </a:r>
          </a:p>
          <a:p>
            <a:pPr algn="l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Day 5: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Sprint Evaluation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8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3198-5D9E-4091-A0D0-583D3506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59" y="152400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/>
              <a:t>User Stories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233D4-692F-4F20-AF13-38EE9BCE5366}"/>
              </a:ext>
            </a:extLst>
          </p:cNvPr>
          <p:cNvSpPr txBox="1"/>
          <p:nvPr/>
        </p:nvSpPr>
        <p:spPr>
          <a:xfrm>
            <a:off x="3933825" y="285750"/>
            <a:ext cx="763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user story is a tool in Agile software development used to capture</a:t>
            </a:r>
          </a:p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 description of a software feature from a user's perspective. </a:t>
            </a:r>
            <a:endParaRPr lang="en-IN" b="1" dirty="0"/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DBA0BC5-ABFE-4BE8-9F0D-D62926F8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9" y="1065431"/>
            <a:ext cx="11695641" cy="56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D672-C34C-4669-92C5-24D93E11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9" y="142875"/>
            <a:ext cx="8596668" cy="1320800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8C3A8CA-8E0D-4B02-8C77-BD11AD626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803275"/>
            <a:ext cx="8768080" cy="583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7C4E1-C5C2-451A-BFA6-CA487F2553DC}"/>
              </a:ext>
            </a:extLst>
          </p:cNvPr>
          <p:cNvSpPr txBox="1"/>
          <p:nvPr/>
        </p:nvSpPr>
        <p:spPr>
          <a:xfrm>
            <a:off x="9154160" y="567690"/>
            <a:ext cx="3037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Documents containing all relevant information about the application under test is known as requirement. </a:t>
            </a:r>
          </a:p>
          <a:p>
            <a:r>
              <a:rPr lang="en-IN" sz="2000" b="1" dirty="0"/>
              <a:t>As a team we listed </a:t>
            </a:r>
          </a:p>
          <a:p>
            <a:r>
              <a:rPr lang="en-IN" sz="2000" b="1" dirty="0"/>
              <a:t>down the following</a:t>
            </a:r>
          </a:p>
          <a:p>
            <a:r>
              <a:rPr lang="en-IN" sz="2000" b="1" dirty="0"/>
              <a:t>Requirements to test </a:t>
            </a:r>
          </a:p>
          <a:p>
            <a:r>
              <a:rPr lang="en-IN" sz="2000" b="1" dirty="0"/>
              <a:t>Various epics and their</a:t>
            </a:r>
          </a:p>
          <a:p>
            <a:r>
              <a:rPr lang="en-IN" sz="2000" b="1" dirty="0"/>
              <a:t>User stories.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B23EE1B-5AD0-4BDA-9748-915F1F4CD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5093">
            <a:off x="9990341" y="4626531"/>
            <a:ext cx="1595652" cy="19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1165-29CF-4B19-BC08-130B63F2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25120"/>
            <a:ext cx="8596668" cy="1320800"/>
          </a:xfrm>
        </p:spPr>
        <p:txBody>
          <a:bodyPr/>
          <a:lstStyle/>
          <a:p>
            <a:r>
              <a:rPr lang="en-IN" dirty="0"/>
              <a:t>Test Cases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41A7A-2272-4501-948A-62B4A9F8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000" y="1148080"/>
            <a:ext cx="10535920" cy="528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EDC7B-E2CC-4F77-9CB3-C22E866B5635}"/>
              </a:ext>
            </a:extLst>
          </p:cNvPr>
          <p:cNvSpPr txBox="1"/>
          <p:nvPr/>
        </p:nvSpPr>
        <p:spPr>
          <a:xfrm>
            <a:off x="2585085" y="551934"/>
            <a:ext cx="747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 cases define how to test a system, software or an application.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04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8353-A077-4BAF-AFF4-9E7859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69" y="266700"/>
            <a:ext cx="8596668" cy="1320800"/>
          </a:xfrm>
        </p:spPr>
        <p:txBody>
          <a:bodyPr/>
          <a:lstStyle/>
          <a:p>
            <a:r>
              <a:rPr lang="en-IN" dirty="0"/>
              <a:t>Defects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F669D-9CE7-47A2-9B96-159A1058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1022351"/>
            <a:ext cx="11590230" cy="5692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E89AA-2DE4-4DE6-A2AC-383CFF3E169F}"/>
              </a:ext>
            </a:extLst>
          </p:cNvPr>
          <p:cNvSpPr txBox="1"/>
          <p:nvPr/>
        </p:nvSpPr>
        <p:spPr>
          <a:xfrm>
            <a:off x="2109470" y="459859"/>
            <a:ext cx="91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defect is a system error that doesn't allow the intended action to be completed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447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413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Arial</vt:lpstr>
      <vt:lpstr>Calibri</vt:lpstr>
      <vt:lpstr>Courier New</vt:lpstr>
      <vt:lpstr>Trebuchet MS</vt:lpstr>
      <vt:lpstr>Wingdings</vt:lpstr>
      <vt:lpstr>Wingdings 3</vt:lpstr>
      <vt:lpstr>Facet</vt:lpstr>
      <vt:lpstr>PowerPoint Presentation</vt:lpstr>
      <vt:lpstr>Index</vt:lpstr>
      <vt:lpstr>Demo web shop is the sample online application for buying items It supports various functionalities such as user registration, login, searching for a product, add items to cart and payments. It is developed by Tricentis. It supports multiple browsers such as IE, Firefox, Chrome.</vt:lpstr>
      <vt:lpstr>Roles of Teams Members:</vt:lpstr>
      <vt:lpstr>Sprint Plan </vt:lpstr>
      <vt:lpstr>User Stories</vt:lpstr>
      <vt:lpstr>Requirements</vt:lpstr>
      <vt:lpstr>Test Cases </vt:lpstr>
      <vt:lpstr>Defects </vt:lpstr>
      <vt:lpstr>Traceability Matrix</vt:lpstr>
      <vt:lpstr>Summary Report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G, Ramya</dc:creator>
  <cp:lastModifiedBy>G, Ramya</cp:lastModifiedBy>
  <cp:revision>25</cp:revision>
  <dcterms:created xsi:type="dcterms:W3CDTF">2022-06-30T05:10:36Z</dcterms:created>
  <dcterms:modified xsi:type="dcterms:W3CDTF">2022-06-30T10:28:58Z</dcterms:modified>
</cp:coreProperties>
</file>