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15A4FE85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BEED24-A05C-941B-6A9A-F9DD3E28BA61}" name="Amer Sohail Shaik" initials="AS" userId="857ae241aa01fe6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F9C48-A3BA-4E5F-814C-9C465FB63392}" v="20" dt="2023-12-06T00:10:13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1_15A4FE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AA8BB5-645B-435D-AAA0-9F8EAB471611}" authorId="{7ABEED24-A05C-941B-6A9A-F9DD3E28BA61}" created="2023-12-05T22:45:09.22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3134597" sldId="257"/>
      <ac:picMk id="16" creationId="{6E3979F8-FD9D-1E38-4B99-714AA029ACAE}"/>
    </ac:deMkLst>
    <p188:txBody>
      <a:bodyPr/>
      <a:lstStyle/>
      <a:p>
        <a:r>
          <a:rPr lang="en-US"/>
          <a:t>Krishnaveni</a:t>
        </a:r>
      </a:p>
    </p188:txBody>
  </p188:cm>
</p188:cmLst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594E04-D0A2-43DA-8100-EFCE225D2F9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C454FDE-16C9-4192-913D-C0A36F9C96D2}">
      <dgm:prSet/>
      <dgm:spPr/>
      <dgm:t>
        <a:bodyPr/>
        <a:lstStyle/>
        <a:p>
          <a:r>
            <a:rPr lang="en-US"/>
            <a:t>Start with a clear question</a:t>
          </a:r>
        </a:p>
      </dgm:t>
    </dgm:pt>
    <dgm:pt modelId="{63E010C9-2224-44C9-AB10-ED4FDF01CA86}" type="parTrans" cxnId="{528CF2D4-BBD1-4883-A729-7C8557B2984C}">
      <dgm:prSet/>
      <dgm:spPr/>
      <dgm:t>
        <a:bodyPr/>
        <a:lstStyle/>
        <a:p>
          <a:endParaRPr lang="en-US"/>
        </a:p>
      </dgm:t>
    </dgm:pt>
    <dgm:pt modelId="{24E4F267-0D34-4C46-BB9F-1FFCEF257DF5}" type="sibTrans" cxnId="{528CF2D4-BBD1-4883-A729-7C8557B2984C}">
      <dgm:prSet/>
      <dgm:spPr/>
      <dgm:t>
        <a:bodyPr/>
        <a:lstStyle/>
        <a:p>
          <a:endParaRPr lang="en-US"/>
        </a:p>
      </dgm:t>
    </dgm:pt>
    <dgm:pt modelId="{E1755926-DC63-4D16-A9EE-928A8A51CC6D}">
      <dgm:prSet/>
      <dgm:spPr/>
      <dgm:t>
        <a:bodyPr/>
        <a:lstStyle/>
        <a:p>
          <a:r>
            <a:rPr lang="en-US"/>
            <a:t>Determine predictability</a:t>
          </a:r>
        </a:p>
      </dgm:t>
    </dgm:pt>
    <dgm:pt modelId="{AAE7A944-4434-44B9-AED2-66211BBF5AE2}" type="parTrans" cxnId="{A9EA6007-500D-4591-99A4-D608A7682F72}">
      <dgm:prSet/>
      <dgm:spPr/>
      <dgm:t>
        <a:bodyPr/>
        <a:lstStyle/>
        <a:p>
          <a:endParaRPr lang="en-US"/>
        </a:p>
      </dgm:t>
    </dgm:pt>
    <dgm:pt modelId="{E8EFC2DC-6753-4162-9A95-58CEED83D1A2}" type="sibTrans" cxnId="{A9EA6007-500D-4591-99A4-D608A7682F72}">
      <dgm:prSet/>
      <dgm:spPr/>
      <dgm:t>
        <a:bodyPr/>
        <a:lstStyle/>
        <a:p>
          <a:endParaRPr lang="en-US"/>
        </a:p>
      </dgm:t>
    </dgm:pt>
    <dgm:pt modelId="{A3C1F4A1-221A-45E4-B155-2D4D6C461EA3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CCCC5FA0-6C52-45F9-AC30-A3C6CF292C30}" type="parTrans" cxnId="{C3D1B491-8C0D-475B-8480-034857A1A13F}">
      <dgm:prSet/>
      <dgm:spPr/>
      <dgm:t>
        <a:bodyPr/>
        <a:lstStyle/>
        <a:p>
          <a:endParaRPr lang="en-US"/>
        </a:p>
      </dgm:t>
    </dgm:pt>
    <dgm:pt modelId="{C11F0507-2F86-4965-8D81-95AC66E6CC7A}" type="sibTrans" cxnId="{C3D1B491-8C0D-475B-8480-034857A1A13F}">
      <dgm:prSet/>
      <dgm:spPr/>
      <dgm:t>
        <a:bodyPr/>
        <a:lstStyle/>
        <a:p>
          <a:endParaRPr lang="en-US"/>
        </a:p>
      </dgm:t>
    </dgm:pt>
    <dgm:pt modelId="{6222FEFD-C247-4625-BA55-9188363EF116}">
      <dgm:prSet/>
      <dgm:spPr/>
      <dgm:t>
        <a:bodyPr/>
        <a:lstStyle/>
        <a:p>
          <a:r>
            <a:rPr lang="en-US"/>
            <a:t>Explore and visualize the data</a:t>
          </a:r>
        </a:p>
      </dgm:t>
    </dgm:pt>
    <dgm:pt modelId="{7E086F09-2E63-4C4C-ADCD-0F9736222237}" type="parTrans" cxnId="{A7F3B916-DA07-4F9E-8EAF-7303F3460859}">
      <dgm:prSet/>
      <dgm:spPr/>
      <dgm:t>
        <a:bodyPr/>
        <a:lstStyle/>
        <a:p>
          <a:endParaRPr lang="en-US"/>
        </a:p>
      </dgm:t>
    </dgm:pt>
    <dgm:pt modelId="{EF120CD7-C50D-41E0-91E7-2744D905F316}" type="sibTrans" cxnId="{A7F3B916-DA07-4F9E-8EAF-7303F3460859}">
      <dgm:prSet/>
      <dgm:spPr/>
      <dgm:t>
        <a:bodyPr/>
        <a:lstStyle/>
        <a:p>
          <a:endParaRPr lang="en-US"/>
        </a:p>
      </dgm:t>
    </dgm:pt>
    <dgm:pt modelId="{6EE0D470-91E3-490D-9DBF-5A2AE2A91FB8}">
      <dgm:prSet/>
      <dgm:spPr/>
      <dgm:t>
        <a:bodyPr/>
        <a:lstStyle/>
        <a:p>
          <a:r>
            <a:rPr lang="en-US"/>
            <a:t>Choose an appropriate forecasting model</a:t>
          </a:r>
        </a:p>
      </dgm:t>
    </dgm:pt>
    <dgm:pt modelId="{DB8BBD61-AE53-43B7-88B8-E5541C8A03AD}" type="parTrans" cxnId="{4AD160C2-5F85-44E6-8729-1EB8D631E192}">
      <dgm:prSet/>
      <dgm:spPr/>
      <dgm:t>
        <a:bodyPr/>
        <a:lstStyle/>
        <a:p>
          <a:endParaRPr lang="en-US"/>
        </a:p>
      </dgm:t>
    </dgm:pt>
    <dgm:pt modelId="{93B557E2-A5BA-4AF7-AF06-1F07B81FE5BE}" type="sibTrans" cxnId="{4AD160C2-5F85-44E6-8729-1EB8D631E192}">
      <dgm:prSet/>
      <dgm:spPr/>
      <dgm:t>
        <a:bodyPr/>
        <a:lstStyle/>
        <a:p>
          <a:endParaRPr lang="en-US"/>
        </a:p>
      </dgm:t>
    </dgm:pt>
    <dgm:pt modelId="{8D4BB0D3-5C66-4DAA-A040-43EB6E837143}">
      <dgm:prSet/>
      <dgm:spPr/>
      <dgm:t>
        <a:bodyPr/>
        <a:lstStyle/>
        <a:p>
          <a:r>
            <a:rPr lang="en-US"/>
            <a:t>Train and validate the model</a:t>
          </a:r>
        </a:p>
      </dgm:t>
    </dgm:pt>
    <dgm:pt modelId="{61FE6132-3D5E-4A1B-89CA-EE428EE07A6B}" type="parTrans" cxnId="{F0300BE0-6D84-4E03-88CB-426A00E91455}">
      <dgm:prSet/>
      <dgm:spPr/>
      <dgm:t>
        <a:bodyPr/>
        <a:lstStyle/>
        <a:p>
          <a:endParaRPr lang="en-US"/>
        </a:p>
      </dgm:t>
    </dgm:pt>
    <dgm:pt modelId="{BE223318-3B05-4A01-A0FC-DB0B832253F3}" type="sibTrans" cxnId="{F0300BE0-6D84-4E03-88CB-426A00E91455}">
      <dgm:prSet/>
      <dgm:spPr/>
      <dgm:t>
        <a:bodyPr/>
        <a:lstStyle/>
        <a:p>
          <a:endParaRPr lang="en-US"/>
        </a:p>
      </dgm:t>
    </dgm:pt>
    <dgm:pt modelId="{F8EEAE85-77E1-4AFD-92C0-C8B7DB2C0968}">
      <dgm:prSet/>
      <dgm:spPr/>
      <dgm:t>
        <a:bodyPr/>
        <a:lstStyle/>
        <a:p>
          <a:r>
            <a:rPr lang="en-US" dirty="0"/>
            <a:t>Forecast future values</a:t>
          </a:r>
        </a:p>
      </dgm:t>
    </dgm:pt>
    <dgm:pt modelId="{61F90E2B-1210-466F-9FF0-F87E211AF4C4}" type="parTrans" cxnId="{394EDF6A-031F-4B64-9E34-ABCC34660399}">
      <dgm:prSet/>
      <dgm:spPr/>
      <dgm:t>
        <a:bodyPr/>
        <a:lstStyle/>
        <a:p>
          <a:endParaRPr lang="en-US"/>
        </a:p>
      </dgm:t>
    </dgm:pt>
    <dgm:pt modelId="{AECAA6C3-71C7-439F-8A55-D617E5986617}" type="sibTrans" cxnId="{394EDF6A-031F-4B64-9E34-ABCC34660399}">
      <dgm:prSet/>
      <dgm:spPr/>
      <dgm:t>
        <a:bodyPr/>
        <a:lstStyle/>
        <a:p>
          <a:endParaRPr lang="en-US"/>
        </a:p>
      </dgm:t>
    </dgm:pt>
    <dgm:pt modelId="{62773123-3792-4CA1-B136-D3DE9F99CDBA}">
      <dgm:prSet/>
      <dgm:spPr/>
      <dgm:t>
        <a:bodyPr/>
        <a:lstStyle/>
        <a:p>
          <a:r>
            <a:rPr lang="en-US"/>
            <a:t>Evaluate and refine the results</a:t>
          </a:r>
        </a:p>
      </dgm:t>
    </dgm:pt>
    <dgm:pt modelId="{32A0B9F3-ABD2-4246-8E25-5180666F617B}" type="parTrans" cxnId="{07E5DA74-DA42-44E6-B7FE-AEE442E26E47}">
      <dgm:prSet/>
      <dgm:spPr/>
      <dgm:t>
        <a:bodyPr/>
        <a:lstStyle/>
        <a:p>
          <a:endParaRPr lang="en-US"/>
        </a:p>
      </dgm:t>
    </dgm:pt>
    <dgm:pt modelId="{D131A5F4-33F1-47A9-8476-ED2B2B022167}" type="sibTrans" cxnId="{07E5DA74-DA42-44E6-B7FE-AEE442E26E47}">
      <dgm:prSet/>
      <dgm:spPr/>
      <dgm:t>
        <a:bodyPr/>
        <a:lstStyle/>
        <a:p>
          <a:endParaRPr lang="en-US"/>
        </a:p>
      </dgm:t>
    </dgm:pt>
    <dgm:pt modelId="{3F04F305-6875-4B60-ACED-FBCBF347FFCE}" type="pres">
      <dgm:prSet presAssocID="{91594E04-D0A2-43DA-8100-EFCE225D2F90}" presName="diagram" presStyleCnt="0">
        <dgm:presLayoutVars>
          <dgm:dir/>
          <dgm:resizeHandles val="exact"/>
        </dgm:presLayoutVars>
      </dgm:prSet>
      <dgm:spPr/>
    </dgm:pt>
    <dgm:pt modelId="{0CFB5D93-75A7-48CA-B516-75424D9BC310}" type="pres">
      <dgm:prSet presAssocID="{BC454FDE-16C9-4192-913D-C0A36F9C96D2}" presName="node" presStyleLbl="node1" presStyleIdx="0" presStyleCnt="8">
        <dgm:presLayoutVars>
          <dgm:bulletEnabled val="1"/>
        </dgm:presLayoutVars>
      </dgm:prSet>
      <dgm:spPr/>
    </dgm:pt>
    <dgm:pt modelId="{E5B239D9-663B-49B1-BBF5-2ADA427B9BEB}" type="pres">
      <dgm:prSet presAssocID="{24E4F267-0D34-4C46-BB9F-1FFCEF257DF5}" presName="sibTrans" presStyleCnt="0"/>
      <dgm:spPr/>
    </dgm:pt>
    <dgm:pt modelId="{A68A6867-7EF6-49F8-B0F5-EE8A0D6672CA}" type="pres">
      <dgm:prSet presAssocID="{E1755926-DC63-4D16-A9EE-928A8A51CC6D}" presName="node" presStyleLbl="node1" presStyleIdx="1" presStyleCnt="8">
        <dgm:presLayoutVars>
          <dgm:bulletEnabled val="1"/>
        </dgm:presLayoutVars>
      </dgm:prSet>
      <dgm:spPr/>
    </dgm:pt>
    <dgm:pt modelId="{07ABD8AE-FB07-4CF0-8636-81CBDEEFD2C8}" type="pres">
      <dgm:prSet presAssocID="{E8EFC2DC-6753-4162-9A95-58CEED83D1A2}" presName="sibTrans" presStyleCnt="0"/>
      <dgm:spPr/>
    </dgm:pt>
    <dgm:pt modelId="{9859050B-2480-4911-970A-92E298C75621}" type="pres">
      <dgm:prSet presAssocID="{A3C1F4A1-221A-45E4-B155-2D4D6C461EA3}" presName="node" presStyleLbl="node1" presStyleIdx="2" presStyleCnt="8">
        <dgm:presLayoutVars>
          <dgm:bulletEnabled val="1"/>
        </dgm:presLayoutVars>
      </dgm:prSet>
      <dgm:spPr/>
    </dgm:pt>
    <dgm:pt modelId="{E9449332-1D84-42A2-B154-66640DCC3C10}" type="pres">
      <dgm:prSet presAssocID="{C11F0507-2F86-4965-8D81-95AC66E6CC7A}" presName="sibTrans" presStyleCnt="0"/>
      <dgm:spPr/>
    </dgm:pt>
    <dgm:pt modelId="{EAD06917-8C72-440F-9FF9-6295907161D3}" type="pres">
      <dgm:prSet presAssocID="{6222FEFD-C247-4625-BA55-9188363EF116}" presName="node" presStyleLbl="node1" presStyleIdx="3" presStyleCnt="8">
        <dgm:presLayoutVars>
          <dgm:bulletEnabled val="1"/>
        </dgm:presLayoutVars>
      </dgm:prSet>
      <dgm:spPr/>
    </dgm:pt>
    <dgm:pt modelId="{7BA7A03B-5335-4DD2-805C-EBB8ABCAAB0F}" type="pres">
      <dgm:prSet presAssocID="{EF120CD7-C50D-41E0-91E7-2744D905F316}" presName="sibTrans" presStyleCnt="0"/>
      <dgm:spPr/>
    </dgm:pt>
    <dgm:pt modelId="{8D1B6437-65C5-46DF-B929-0A5D853BC506}" type="pres">
      <dgm:prSet presAssocID="{6EE0D470-91E3-490D-9DBF-5A2AE2A91FB8}" presName="node" presStyleLbl="node1" presStyleIdx="4" presStyleCnt="8">
        <dgm:presLayoutVars>
          <dgm:bulletEnabled val="1"/>
        </dgm:presLayoutVars>
      </dgm:prSet>
      <dgm:spPr/>
    </dgm:pt>
    <dgm:pt modelId="{C28436EB-CA50-4FEC-8FFF-447F35AAD080}" type="pres">
      <dgm:prSet presAssocID="{93B557E2-A5BA-4AF7-AF06-1F07B81FE5BE}" presName="sibTrans" presStyleCnt="0"/>
      <dgm:spPr/>
    </dgm:pt>
    <dgm:pt modelId="{78A4866F-6B63-43CB-BBDA-3A5E240EF6E0}" type="pres">
      <dgm:prSet presAssocID="{8D4BB0D3-5C66-4DAA-A040-43EB6E837143}" presName="node" presStyleLbl="node1" presStyleIdx="5" presStyleCnt="8">
        <dgm:presLayoutVars>
          <dgm:bulletEnabled val="1"/>
        </dgm:presLayoutVars>
      </dgm:prSet>
      <dgm:spPr/>
    </dgm:pt>
    <dgm:pt modelId="{0A39A621-3F60-4D45-B463-D3B1247A4D3F}" type="pres">
      <dgm:prSet presAssocID="{BE223318-3B05-4A01-A0FC-DB0B832253F3}" presName="sibTrans" presStyleCnt="0"/>
      <dgm:spPr/>
    </dgm:pt>
    <dgm:pt modelId="{90DA8837-0CD4-4E82-BA59-AAC385C841F1}" type="pres">
      <dgm:prSet presAssocID="{F8EEAE85-77E1-4AFD-92C0-C8B7DB2C0968}" presName="node" presStyleLbl="node1" presStyleIdx="6" presStyleCnt="8">
        <dgm:presLayoutVars>
          <dgm:bulletEnabled val="1"/>
        </dgm:presLayoutVars>
      </dgm:prSet>
      <dgm:spPr/>
    </dgm:pt>
    <dgm:pt modelId="{F2F37FB0-DEA5-4CE5-9036-65EF8F0DC85D}" type="pres">
      <dgm:prSet presAssocID="{AECAA6C3-71C7-439F-8A55-D617E5986617}" presName="sibTrans" presStyleCnt="0"/>
      <dgm:spPr/>
    </dgm:pt>
    <dgm:pt modelId="{7300097E-1872-4A92-9396-7488DBE9FBD9}" type="pres">
      <dgm:prSet presAssocID="{62773123-3792-4CA1-B136-D3DE9F99CDBA}" presName="node" presStyleLbl="node1" presStyleIdx="7" presStyleCnt="8">
        <dgm:presLayoutVars>
          <dgm:bulletEnabled val="1"/>
        </dgm:presLayoutVars>
      </dgm:prSet>
      <dgm:spPr/>
    </dgm:pt>
  </dgm:ptLst>
  <dgm:cxnLst>
    <dgm:cxn modelId="{A9EA6007-500D-4591-99A4-D608A7682F72}" srcId="{91594E04-D0A2-43DA-8100-EFCE225D2F90}" destId="{E1755926-DC63-4D16-A9EE-928A8A51CC6D}" srcOrd="1" destOrd="0" parTransId="{AAE7A944-4434-44B9-AED2-66211BBF5AE2}" sibTransId="{E8EFC2DC-6753-4162-9A95-58CEED83D1A2}"/>
    <dgm:cxn modelId="{50F33B14-3141-4B6B-BDD7-1E8C7648CB0E}" type="presOf" srcId="{8D4BB0D3-5C66-4DAA-A040-43EB6E837143}" destId="{78A4866F-6B63-43CB-BBDA-3A5E240EF6E0}" srcOrd="0" destOrd="0" presId="urn:microsoft.com/office/officeart/2005/8/layout/default"/>
    <dgm:cxn modelId="{A7F3B916-DA07-4F9E-8EAF-7303F3460859}" srcId="{91594E04-D0A2-43DA-8100-EFCE225D2F90}" destId="{6222FEFD-C247-4625-BA55-9188363EF116}" srcOrd="3" destOrd="0" parTransId="{7E086F09-2E63-4C4C-ADCD-0F9736222237}" sibTransId="{EF120CD7-C50D-41E0-91E7-2744D905F316}"/>
    <dgm:cxn modelId="{A9BA3E3E-1434-419C-8E75-4A4DA91D4F36}" type="presOf" srcId="{E1755926-DC63-4D16-A9EE-928A8A51CC6D}" destId="{A68A6867-7EF6-49F8-B0F5-EE8A0D6672CA}" srcOrd="0" destOrd="0" presId="urn:microsoft.com/office/officeart/2005/8/layout/default"/>
    <dgm:cxn modelId="{5063B85C-132B-4EE8-8B9B-EF5BA6A235B0}" type="presOf" srcId="{A3C1F4A1-221A-45E4-B155-2D4D6C461EA3}" destId="{9859050B-2480-4911-970A-92E298C75621}" srcOrd="0" destOrd="0" presId="urn:microsoft.com/office/officeart/2005/8/layout/default"/>
    <dgm:cxn modelId="{394EDF6A-031F-4B64-9E34-ABCC34660399}" srcId="{91594E04-D0A2-43DA-8100-EFCE225D2F90}" destId="{F8EEAE85-77E1-4AFD-92C0-C8B7DB2C0968}" srcOrd="6" destOrd="0" parTransId="{61F90E2B-1210-466F-9FF0-F87E211AF4C4}" sibTransId="{AECAA6C3-71C7-439F-8A55-D617E5986617}"/>
    <dgm:cxn modelId="{DE10CC6F-AACA-4775-9DB9-891560C48FC2}" type="presOf" srcId="{6EE0D470-91E3-490D-9DBF-5A2AE2A91FB8}" destId="{8D1B6437-65C5-46DF-B929-0A5D853BC506}" srcOrd="0" destOrd="0" presId="urn:microsoft.com/office/officeart/2005/8/layout/default"/>
    <dgm:cxn modelId="{07E5DA74-DA42-44E6-B7FE-AEE442E26E47}" srcId="{91594E04-D0A2-43DA-8100-EFCE225D2F90}" destId="{62773123-3792-4CA1-B136-D3DE9F99CDBA}" srcOrd="7" destOrd="0" parTransId="{32A0B9F3-ABD2-4246-8E25-5180666F617B}" sibTransId="{D131A5F4-33F1-47A9-8476-ED2B2B022167}"/>
    <dgm:cxn modelId="{EED6BA84-A698-454C-9A72-22561BB5CBC7}" type="presOf" srcId="{91594E04-D0A2-43DA-8100-EFCE225D2F90}" destId="{3F04F305-6875-4B60-ACED-FBCBF347FFCE}" srcOrd="0" destOrd="0" presId="urn:microsoft.com/office/officeart/2005/8/layout/default"/>
    <dgm:cxn modelId="{C3D1B491-8C0D-475B-8480-034857A1A13F}" srcId="{91594E04-D0A2-43DA-8100-EFCE225D2F90}" destId="{A3C1F4A1-221A-45E4-B155-2D4D6C461EA3}" srcOrd="2" destOrd="0" parTransId="{CCCC5FA0-6C52-45F9-AC30-A3C6CF292C30}" sibTransId="{C11F0507-2F86-4965-8D81-95AC66E6CC7A}"/>
    <dgm:cxn modelId="{941F15A0-88F2-4B16-A0AD-86A99AEAD779}" type="presOf" srcId="{62773123-3792-4CA1-B136-D3DE9F99CDBA}" destId="{7300097E-1872-4A92-9396-7488DBE9FBD9}" srcOrd="0" destOrd="0" presId="urn:microsoft.com/office/officeart/2005/8/layout/default"/>
    <dgm:cxn modelId="{A30BC2C1-D0E9-42B9-BFDC-571349FCB9ED}" type="presOf" srcId="{6222FEFD-C247-4625-BA55-9188363EF116}" destId="{EAD06917-8C72-440F-9FF9-6295907161D3}" srcOrd="0" destOrd="0" presId="urn:microsoft.com/office/officeart/2005/8/layout/default"/>
    <dgm:cxn modelId="{4AD160C2-5F85-44E6-8729-1EB8D631E192}" srcId="{91594E04-D0A2-43DA-8100-EFCE225D2F90}" destId="{6EE0D470-91E3-490D-9DBF-5A2AE2A91FB8}" srcOrd="4" destOrd="0" parTransId="{DB8BBD61-AE53-43B7-88B8-E5541C8A03AD}" sibTransId="{93B557E2-A5BA-4AF7-AF06-1F07B81FE5BE}"/>
    <dgm:cxn modelId="{528CF2D4-BBD1-4883-A729-7C8557B2984C}" srcId="{91594E04-D0A2-43DA-8100-EFCE225D2F90}" destId="{BC454FDE-16C9-4192-913D-C0A36F9C96D2}" srcOrd="0" destOrd="0" parTransId="{63E010C9-2224-44C9-AB10-ED4FDF01CA86}" sibTransId="{24E4F267-0D34-4C46-BB9F-1FFCEF257DF5}"/>
    <dgm:cxn modelId="{E031B8D6-42F9-47AE-8606-071DA839FD85}" type="presOf" srcId="{F8EEAE85-77E1-4AFD-92C0-C8B7DB2C0968}" destId="{90DA8837-0CD4-4E82-BA59-AAC385C841F1}" srcOrd="0" destOrd="0" presId="urn:microsoft.com/office/officeart/2005/8/layout/default"/>
    <dgm:cxn modelId="{F0300BE0-6D84-4E03-88CB-426A00E91455}" srcId="{91594E04-D0A2-43DA-8100-EFCE225D2F90}" destId="{8D4BB0D3-5C66-4DAA-A040-43EB6E837143}" srcOrd="5" destOrd="0" parTransId="{61FE6132-3D5E-4A1B-89CA-EE428EE07A6B}" sibTransId="{BE223318-3B05-4A01-A0FC-DB0B832253F3}"/>
    <dgm:cxn modelId="{9CC121E6-1ED9-4E64-A5BF-EEF14F81AEF6}" type="presOf" srcId="{BC454FDE-16C9-4192-913D-C0A36F9C96D2}" destId="{0CFB5D93-75A7-48CA-B516-75424D9BC310}" srcOrd="0" destOrd="0" presId="urn:microsoft.com/office/officeart/2005/8/layout/default"/>
    <dgm:cxn modelId="{13209AC4-34E9-47BD-9BD6-8FBD7F55A23C}" type="presParOf" srcId="{3F04F305-6875-4B60-ACED-FBCBF347FFCE}" destId="{0CFB5D93-75A7-48CA-B516-75424D9BC310}" srcOrd="0" destOrd="0" presId="urn:microsoft.com/office/officeart/2005/8/layout/default"/>
    <dgm:cxn modelId="{61230D43-8F92-4104-A341-8FE237CCF93B}" type="presParOf" srcId="{3F04F305-6875-4B60-ACED-FBCBF347FFCE}" destId="{E5B239D9-663B-49B1-BBF5-2ADA427B9BEB}" srcOrd="1" destOrd="0" presId="urn:microsoft.com/office/officeart/2005/8/layout/default"/>
    <dgm:cxn modelId="{5F179360-A028-4738-979A-FB25316BF0CC}" type="presParOf" srcId="{3F04F305-6875-4B60-ACED-FBCBF347FFCE}" destId="{A68A6867-7EF6-49F8-B0F5-EE8A0D6672CA}" srcOrd="2" destOrd="0" presId="urn:microsoft.com/office/officeart/2005/8/layout/default"/>
    <dgm:cxn modelId="{F378FEA5-13AD-4E3C-8A99-42ABA96D4BF5}" type="presParOf" srcId="{3F04F305-6875-4B60-ACED-FBCBF347FFCE}" destId="{07ABD8AE-FB07-4CF0-8636-81CBDEEFD2C8}" srcOrd="3" destOrd="0" presId="urn:microsoft.com/office/officeart/2005/8/layout/default"/>
    <dgm:cxn modelId="{9750263B-2023-40EA-AB60-4E008B57FCBA}" type="presParOf" srcId="{3F04F305-6875-4B60-ACED-FBCBF347FFCE}" destId="{9859050B-2480-4911-970A-92E298C75621}" srcOrd="4" destOrd="0" presId="urn:microsoft.com/office/officeart/2005/8/layout/default"/>
    <dgm:cxn modelId="{78DB35AD-258A-4ADD-99BE-354B870E0377}" type="presParOf" srcId="{3F04F305-6875-4B60-ACED-FBCBF347FFCE}" destId="{E9449332-1D84-42A2-B154-66640DCC3C10}" srcOrd="5" destOrd="0" presId="urn:microsoft.com/office/officeart/2005/8/layout/default"/>
    <dgm:cxn modelId="{7D42FE91-F157-4148-B17A-7E128AE6CA9D}" type="presParOf" srcId="{3F04F305-6875-4B60-ACED-FBCBF347FFCE}" destId="{EAD06917-8C72-440F-9FF9-6295907161D3}" srcOrd="6" destOrd="0" presId="urn:microsoft.com/office/officeart/2005/8/layout/default"/>
    <dgm:cxn modelId="{0F402950-0390-4289-8E16-46FCBD2FF5A7}" type="presParOf" srcId="{3F04F305-6875-4B60-ACED-FBCBF347FFCE}" destId="{7BA7A03B-5335-4DD2-805C-EBB8ABCAAB0F}" srcOrd="7" destOrd="0" presId="urn:microsoft.com/office/officeart/2005/8/layout/default"/>
    <dgm:cxn modelId="{9C80BF98-415F-4D80-8F2C-7226DBF20C55}" type="presParOf" srcId="{3F04F305-6875-4B60-ACED-FBCBF347FFCE}" destId="{8D1B6437-65C5-46DF-B929-0A5D853BC506}" srcOrd="8" destOrd="0" presId="urn:microsoft.com/office/officeart/2005/8/layout/default"/>
    <dgm:cxn modelId="{5BD3C32C-F4E1-41E7-B266-0CF578C6AB81}" type="presParOf" srcId="{3F04F305-6875-4B60-ACED-FBCBF347FFCE}" destId="{C28436EB-CA50-4FEC-8FFF-447F35AAD080}" srcOrd="9" destOrd="0" presId="urn:microsoft.com/office/officeart/2005/8/layout/default"/>
    <dgm:cxn modelId="{D14F2816-2CB0-48E7-8BA5-CB492E3DEA63}" type="presParOf" srcId="{3F04F305-6875-4B60-ACED-FBCBF347FFCE}" destId="{78A4866F-6B63-43CB-BBDA-3A5E240EF6E0}" srcOrd="10" destOrd="0" presId="urn:microsoft.com/office/officeart/2005/8/layout/default"/>
    <dgm:cxn modelId="{100D69E3-36BC-4635-A0A1-F378DBB45C2F}" type="presParOf" srcId="{3F04F305-6875-4B60-ACED-FBCBF347FFCE}" destId="{0A39A621-3F60-4D45-B463-D3B1247A4D3F}" srcOrd="11" destOrd="0" presId="urn:microsoft.com/office/officeart/2005/8/layout/default"/>
    <dgm:cxn modelId="{E30996AB-7B40-4634-8A49-4449126047ED}" type="presParOf" srcId="{3F04F305-6875-4B60-ACED-FBCBF347FFCE}" destId="{90DA8837-0CD4-4E82-BA59-AAC385C841F1}" srcOrd="12" destOrd="0" presId="urn:microsoft.com/office/officeart/2005/8/layout/default"/>
    <dgm:cxn modelId="{41527421-A1C4-4B64-9B9A-432613EE092A}" type="presParOf" srcId="{3F04F305-6875-4B60-ACED-FBCBF347FFCE}" destId="{F2F37FB0-DEA5-4CE5-9036-65EF8F0DC85D}" srcOrd="13" destOrd="0" presId="urn:microsoft.com/office/officeart/2005/8/layout/default"/>
    <dgm:cxn modelId="{E6C5EC4C-35A3-4E3D-929B-A9DB8D7C05D2}" type="presParOf" srcId="{3F04F305-6875-4B60-ACED-FBCBF347FFCE}" destId="{7300097E-1872-4A92-9396-7488DBE9FBD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3DA8AB-B8D5-405B-A8EC-FB137CCC145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8C925B9-D0CA-462B-B38C-A70FE49B0557}">
      <dgm:prSet/>
      <dgm:spPr/>
      <dgm:t>
        <a:bodyPr/>
        <a:lstStyle/>
        <a:p>
          <a:pPr>
            <a:defRPr cap="all"/>
          </a:pPr>
          <a:r>
            <a:rPr lang="en-US" dirty="0"/>
            <a:t>Make data sequence by considering sequence length 15</a:t>
          </a:r>
        </a:p>
      </dgm:t>
    </dgm:pt>
    <dgm:pt modelId="{D5A8E1BD-6BF6-49A0-BB3A-811B34CD0201}" type="parTrans" cxnId="{A00E8563-AB0F-4D89-BD97-6E558D28B872}">
      <dgm:prSet/>
      <dgm:spPr/>
      <dgm:t>
        <a:bodyPr/>
        <a:lstStyle/>
        <a:p>
          <a:endParaRPr lang="en-US"/>
        </a:p>
      </dgm:t>
    </dgm:pt>
    <dgm:pt modelId="{F5A37C37-B9B0-4E17-8A9E-546FB64A660F}" type="sibTrans" cxnId="{A00E8563-AB0F-4D89-BD97-6E558D28B872}">
      <dgm:prSet/>
      <dgm:spPr/>
      <dgm:t>
        <a:bodyPr/>
        <a:lstStyle/>
        <a:p>
          <a:endParaRPr lang="en-US"/>
        </a:p>
      </dgm:t>
    </dgm:pt>
    <dgm:pt modelId="{9D05343E-1CCD-44DE-835F-871598331E07}">
      <dgm:prSet/>
      <dgm:spPr/>
      <dgm:t>
        <a:bodyPr/>
        <a:lstStyle/>
        <a:p>
          <a:pPr>
            <a:defRPr cap="all"/>
          </a:pPr>
          <a:r>
            <a:rPr lang="en-US"/>
            <a:t>Data collection</a:t>
          </a:r>
        </a:p>
      </dgm:t>
    </dgm:pt>
    <dgm:pt modelId="{BFF35730-BB26-442D-BDA7-972E98A301F8}" type="parTrans" cxnId="{EFA327AE-1F2C-4D40-965D-15FAA0AF39BF}">
      <dgm:prSet/>
      <dgm:spPr/>
      <dgm:t>
        <a:bodyPr/>
        <a:lstStyle/>
        <a:p>
          <a:endParaRPr lang="en-US"/>
        </a:p>
      </dgm:t>
    </dgm:pt>
    <dgm:pt modelId="{56F7C866-C654-476A-8DE2-82E7509BCE94}" type="sibTrans" cxnId="{EFA327AE-1F2C-4D40-965D-15FAA0AF39BF}">
      <dgm:prSet/>
      <dgm:spPr/>
      <dgm:t>
        <a:bodyPr/>
        <a:lstStyle/>
        <a:p>
          <a:endParaRPr lang="en-US"/>
        </a:p>
      </dgm:t>
    </dgm:pt>
    <dgm:pt modelId="{AFCC0E7A-DEC7-4CEA-BE26-96F7597BB2A8}">
      <dgm:prSet/>
      <dgm:spPr/>
      <dgm:t>
        <a:bodyPr/>
        <a:lstStyle/>
        <a:p>
          <a:pPr>
            <a:defRPr cap="all"/>
          </a:pPr>
          <a:r>
            <a:rPr lang="en-US"/>
            <a:t>Data processing</a:t>
          </a:r>
        </a:p>
      </dgm:t>
    </dgm:pt>
    <dgm:pt modelId="{75CDC5C3-D5CF-4CA1-94D2-4C6E018F0E18}" type="parTrans" cxnId="{80E673EC-874D-4ABE-B895-1D5CE83C970E}">
      <dgm:prSet/>
      <dgm:spPr/>
      <dgm:t>
        <a:bodyPr/>
        <a:lstStyle/>
        <a:p>
          <a:endParaRPr lang="en-US"/>
        </a:p>
      </dgm:t>
    </dgm:pt>
    <dgm:pt modelId="{9C64FDCC-BC92-421B-A99E-0D044D123EFB}" type="sibTrans" cxnId="{80E673EC-874D-4ABE-B895-1D5CE83C970E}">
      <dgm:prSet/>
      <dgm:spPr/>
      <dgm:t>
        <a:bodyPr/>
        <a:lstStyle/>
        <a:p>
          <a:endParaRPr lang="en-US"/>
        </a:p>
      </dgm:t>
    </dgm:pt>
    <dgm:pt modelId="{8BD94B3A-7B6B-461F-8254-78DD613566A9}">
      <dgm:prSet/>
      <dgm:spPr/>
      <dgm:t>
        <a:bodyPr/>
        <a:lstStyle/>
        <a:p>
          <a:pPr>
            <a:defRPr cap="all"/>
          </a:pPr>
          <a:r>
            <a:rPr lang="en-US"/>
            <a:t>Data splitting into train and test: 80:20</a:t>
          </a:r>
        </a:p>
      </dgm:t>
    </dgm:pt>
    <dgm:pt modelId="{30042792-9351-4FFC-AB13-F9C7002264C6}" type="parTrans" cxnId="{1A84D0F1-E6D1-4BD4-8E70-D354640075F0}">
      <dgm:prSet/>
      <dgm:spPr/>
      <dgm:t>
        <a:bodyPr/>
        <a:lstStyle/>
        <a:p>
          <a:endParaRPr lang="en-US"/>
        </a:p>
      </dgm:t>
    </dgm:pt>
    <dgm:pt modelId="{25D903A8-C9A0-4199-A371-02BA079CFEB1}" type="sibTrans" cxnId="{1A84D0F1-E6D1-4BD4-8E70-D354640075F0}">
      <dgm:prSet/>
      <dgm:spPr/>
      <dgm:t>
        <a:bodyPr/>
        <a:lstStyle/>
        <a:p>
          <a:endParaRPr lang="en-US"/>
        </a:p>
      </dgm:t>
    </dgm:pt>
    <dgm:pt modelId="{AA72D8A2-7E50-4CCE-87FC-ED21A774EC48}">
      <dgm:prSet/>
      <dgm:spPr/>
      <dgm:t>
        <a:bodyPr/>
        <a:lstStyle/>
        <a:p>
          <a:pPr>
            <a:defRPr cap="all"/>
          </a:pPr>
          <a:r>
            <a:rPr lang="en-US"/>
            <a:t>Train the models</a:t>
          </a:r>
        </a:p>
      </dgm:t>
    </dgm:pt>
    <dgm:pt modelId="{092F898E-F150-421D-A886-6015F7B4B22F}" type="parTrans" cxnId="{E39819BB-9985-45A3-8F9B-C7347B184E3C}">
      <dgm:prSet/>
      <dgm:spPr/>
      <dgm:t>
        <a:bodyPr/>
        <a:lstStyle/>
        <a:p>
          <a:endParaRPr lang="en-US"/>
        </a:p>
      </dgm:t>
    </dgm:pt>
    <dgm:pt modelId="{CC202CDB-93EC-4050-AA77-ABB0E22812F8}" type="sibTrans" cxnId="{E39819BB-9985-45A3-8F9B-C7347B184E3C}">
      <dgm:prSet/>
      <dgm:spPr/>
      <dgm:t>
        <a:bodyPr/>
        <a:lstStyle/>
        <a:p>
          <a:endParaRPr lang="en-US"/>
        </a:p>
      </dgm:t>
    </dgm:pt>
    <dgm:pt modelId="{92EB9771-CC3A-4285-BE33-91B9CC60CBDF}">
      <dgm:prSet/>
      <dgm:spPr/>
      <dgm:t>
        <a:bodyPr/>
        <a:lstStyle/>
        <a:p>
          <a:pPr>
            <a:defRPr cap="all"/>
          </a:pPr>
          <a:r>
            <a:rPr lang="en-US"/>
            <a:t>Test the models</a:t>
          </a:r>
        </a:p>
      </dgm:t>
    </dgm:pt>
    <dgm:pt modelId="{C9AF8E56-5C36-496F-B49C-E1F29272B664}" type="parTrans" cxnId="{9324E8AB-3ADC-454F-AA34-2CF446DCF144}">
      <dgm:prSet/>
      <dgm:spPr/>
      <dgm:t>
        <a:bodyPr/>
        <a:lstStyle/>
        <a:p>
          <a:endParaRPr lang="en-US"/>
        </a:p>
      </dgm:t>
    </dgm:pt>
    <dgm:pt modelId="{54041F83-4D7E-4818-95D2-864E239D9AB2}" type="sibTrans" cxnId="{9324E8AB-3ADC-454F-AA34-2CF446DCF144}">
      <dgm:prSet/>
      <dgm:spPr/>
      <dgm:t>
        <a:bodyPr/>
        <a:lstStyle/>
        <a:p>
          <a:endParaRPr lang="en-US"/>
        </a:p>
      </dgm:t>
    </dgm:pt>
    <dgm:pt modelId="{2D384C81-657E-47BC-A87F-4D103B2F71ED}">
      <dgm:prSet/>
      <dgm:spPr/>
      <dgm:t>
        <a:bodyPr/>
        <a:lstStyle/>
        <a:p>
          <a:pPr>
            <a:defRPr cap="all"/>
          </a:pPr>
          <a:r>
            <a:rPr lang="en-US"/>
            <a:t>Calculate the model metrics</a:t>
          </a:r>
        </a:p>
      </dgm:t>
    </dgm:pt>
    <dgm:pt modelId="{FF4BBE4E-E7C7-4F5E-B35D-CA1CCC81274D}" type="parTrans" cxnId="{F1F37641-5D81-40C7-9E89-ED602FB3B766}">
      <dgm:prSet/>
      <dgm:spPr/>
      <dgm:t>
        <a:bodyPr/>
        <a:lstStyle/>
        <a:p>
          <a:endParaRPr lang="en-US"/>
        </a:p>
      </dgm:t>
    </dgm:pt>
    <dgm:pt modelId="{623ABFCA-F741-4B1F-AC1A-A07D81A4DCDB}" type="sibTrans" cxnId="{F1F37641-5D81-40C7-9E89-ED602FB3B766}">
      <dgm:prSet/>
      <dgm:spPr/>
      <dgm:t>
        <a:bodyPr/>
        <a:lstStyle/>
        <a:p>
          <a:endParaRPr lang="en-US"/>
        </a:p>
      </dgm:t>
    </dgm:pt>
    <dgm:pt modelId="{747F2C77-4DB0-4872-8C51-76EEA217A60A}" type="pres">
      <dgm:prSet presAssocID="{513DA8AB-B8D5-405B-A8EC-FB137CCC1459}" presName="Name0" presStyleCnt="0">
        <dgm:presLayoutVars>
          <dgm:dir/>
          <dgm:resizeHandles val="exact"/>
        </dgm:presLayoutVars>
      </dgm:prSet>
      <dgm:spPr/>
    </dgm:pt>
    <dgm:pt modelId="{992F8BC8-EA40-425E-B685-55DFFD32F971}" type="pres">
      <dgm:prSet presAssocID="{18C925B9-D0CA-462B-B38C-A70FE49B0557}" presName="node" presStyleLbl="node1" presStyleIdx="0" presStyleCnt="7">
        <dgm:presLayoutVars>
          <dgm:bulletEnabled val="1"/>
        </dgm:presLayoutVars>
      </dgm:prSet>
      <dgm:spPr/>
    </dgm:pt>
    <dgm:pt modelId="{7FA2D44D-6389-4CD4-9C92-12DB192EC305}" type="pres">
      <dgm:prSet presAssocID="{F5A37C37-B9B0-4E17-8A9E-546FB64A660F}" presName="sibTrans" presStyleLbl="sibTrans1D1" presStyleIdx="0" presStyleCnt="6"/>
      <dgm:spPr/>
    </dgm:pt>
    <dgm:pt modelId="{46F76BB9-B590-47BF-A519-C4CE79D195AD}" type="pres">
      <dgm:prSet presAssocID="{F5A37C37-B9B0-4E17-8A9E-546FB64A660F}" presName="connectorText" presStyleLbl="sibTrans1D1" presStyleIdx="0" presStyleCnt="6"/>
      <dgm:spPr/>
    </dgm:pt>
    <dgm:pt modelId="{C6763E40-9CF5-444A-B4FD-42ABA0636800}" type="pres">
      <dgm:prSet presAssocID="{9D05343E-1CCD-44DE-835F-871598331E07}" presName="node" presStyleLbl="node1" presStyleIdx="1" presStyleCnt="7">
        <dgm:presLayoutVars>
          <dgm:bulletEnabled val="1"/>
        </dgm:presLayoutVars>
      </dgm:prSet>
      <dgm:spPr/>
    </dgm:pt>
    <dgm:pt modelId="{DAA1151F-DF94-4640-993E-778CAE97D0F4}" type="pres">
      <dgm:prSet presAssocID="{56F7C866-C654-476A-8DE2-82E7509BCE94}" presName="sibTrans" presStyleLbl="sibTrans1D1" presStyleIdx="1" presStyleCnt="6"/>
      <dgm:spPr/>
    </dgm:pt>
    <dgm:pt modelId="{E3822CD2-4ECD-40A6-BEB1-79A8A02412AC}" type="pres">
      <dgm:prSet presAssocID="{56F7C866-C654-476A-8DE2-82E7509BCE94}" presName="connectorText" presStyleLbl="sibTrans1D1" presStyleIdx="1" presStyleCnt="6"/>
      <dgm:spPr/>
    </dgm:pt>
    <dgm:pt modelId="{4F38A84E-85DB-4EDB-BA44-4DC441550E21}" type="pres">
      <dgm:prSet presAssocID="{AFCC0E7A-DEC7-4CEA-BE26-96F7597BB2A8}" presName="node" presStyleLbl="node1" presStyleIdx="2" presStyleCnt="7">
        <dgm:presLayoutVars>
          <dgm:bulletEnabled val="1"/>
        </dgm:presLayoutVars>
      </dgm:prSet>
      <dgm:spPr/>
    </dgm:pt>
    <dgm:pt modelId="{4F66FF96-9FB6-4EFD-8DB8-39F466A05C17}" type="pres">
      <dgm:prSet presAssocID="{9C64FDCC-BC92-421B-A99E-0D044D123EFB}" presName="sibTrans" presStyleLbl="sibTrans1D1" presStyleIdx="2" presStyleCnt="6"/>
      <dgm:spPr/>
    </dgm:pt>
    <dgm:pt modelId="{6D1ECC89-68A2-49E6-865E-F6682B0718FE}" type="pres">
      <dgm:prSet presAssocID="{9C64FDCC-BC92-421B-A99E-0D044D123EFB}" presName="connectorText" presStyleLbl="sibTrans1D1" presStyleIdx="2" presStyleCnt="6"/>
      <dgm:spPr/>
    </dgm:pt>
    <dgm:pt modelId="{53F1429F-9C5E-4238-840D-100CF9D2A4E7}" type="pres">
      <dgm:prSet presAssocID="{8BD94B3A-7B6B-461F-8254-78DD613566A9}" presName="node" presStyleLbl="node1" presStyleIdx="3" presStyleCnt="7">
        <dgm:presLayoutVars>
          <dgm:bulletEnabled val="1"/>
        </dgm:presLayoutVars>
      </dgm:prSet>
      <dgm:spPr/>
    </dgm:pt>
    <dgm:pt modelId="{C3ABDF64-3F94-40C0-8887-E78F703249BB}" type="pres">
      <dgm:prSet presAssocID="{25D903A8-C9A0-4199-A371-02BA079CFEB1}" presName="sibTrans" presStyleLbl="sibTrans1D1" presStyleIdx="3" presStyleCnt="6"/>
      <dgm:spPr/>
    </dgm:pt>
    <dgm:pt modelId="{48676A73-E526-4B07-B7A0-06434B363B39}" type="pres">
      <dgm:prSet presAssocID="{25D903A8-C9A0-4199-A371-02BA079CFEB1}" presName="connectorText" presStyleLbl="sibTrans1D1" presStyleIdx="3" presStyleCnt="6"/>
      <dgm:spPr/>
    </dgm:pt>
    <dgm:pt modelId="{8E3AAE86-C6B8-451F-8952-5CA74842E736}" type="pres">
      <dgm:prSet presAssocID="{AA72D8A2-7E50-4CCE-87FC-ED21A774EC48}" presName="node" presStyleLbl="node1" presStyleIdx="4" presStyleCnt="7">
        <dgm:presLayoutVars>
          <dgm:bulletEnabled val="1"/>
        </dgm:presLayoutVars>
      </dgm:prSet>
      <dgm:spPr/>
    </dgm:pt>
    <dgm:pt modelId="{47BB1A9F-FF83-41BB-9026-F178B21DEFDE}" type="pres">
      <dgm:prSet presAssocID="{CC202CDB-93EC-4050-AA77-ABB0E22812F8}" presName="sibTrans" presStyleLbl="sibTrans1D1" presStyleIdx="4" presStyleCnt="6"/>
      <dgm:spPr/>
    </dgm:pt>
    <dgm:pt modelId="{558F1D97-3C40-4F60-8628-386E28947DFC}" type="pres">
      <dgm:prSet presAssocID="{CC202CDB-93EC-4050-AA77-ABB0E22812F8}" presName="connectorText" presStyleLbl="sibTrans1D1" presStyleIdx="4" presStyleCnt="6"/>
      <dgm:spPr/>
    </dgm:pt>
    <dgm:pt modelId="{9B988C0C-50F0-433D-B0A2-A39673F6B698}" type="pres">
      <dgm:prSet presAssocID="{92EB9771-CC3A-4285-BE33-91B9CC60CBDF}" presName="node" presStyleLbl="node1" presStyleIdx="5" presStyleCnt="7">
        <dgm:presLayoutVars>
          <dgm:bulletEnabled val="1"/>
        </dgm:presLayoutVars>
      </dgm:prSet>
      <dgm:spPr/>
    </dgm:pt>
    <dgm:pt modelId="{53C49462-2448-43D5-B86A-6444644872A7}" type="pres">
      <dgm:prSet presAssocID="{54041F83-4D7E-4818-95D2-864E239D9AB2}" presName="sibTrans" presStyleLbl="sibTrans1D1" presStyleIdx="5" presStyleCnt="6"/>
      <dgm:spPr/>
    </dgm:pt>
    <dgm:pt modelId="{3CD504E7-A77C-4069-B003-8593CD429DB0}" type="pres">
      <dgm:prSet presAssocID="{54041F83-4D7E-4818-95D2-864E239D9AB2}" presName="connectorText" presStyleLbl="sibTrans1D1" presStyleIdx="5" presStyleCnt="6"/>
      <dgm:spPr/>
    </dgm:pt>
    <dgm:pt modelId="{2AD8DD5C-3DEF-4CD0-A989-A26B1734F82E}" type="pres">
      <dgm:prSet presAssocID="{2D384C81-657E-47BC-A87F-4D103B2F71ED}" presName="node" presStyleLbl="node1" presStyleIdx="6" presStyleCnt="7">
        <dgm:presLayoutVars>
          <dgm:bulletEnabled val="1"/>
        </dgm:presLayoutVars>
      </dgm:prSet>
      <dgm:spPr/>
    </dgm:pt>
  </dgm:ptLst>
  <dgm:cxnLst>
    <dgm:cxn modelId="{B71FE203-FD32-42DE-8B99-B46108A8A245}" type="presOf" srcId="{25D903A8-C9A0-4199-A371-02BA079CFEB1}" destId="{C3ABDF64-3F94-40C0-8887-E78F703249BB}" srcOrd="0" destOrd="0" presId="urn:microsoft.com/office/officeart/2016/7/layout/RepeatingBendingProcessNew"/>
    <dgm:cxn modelId="{87FF5B05-623D-47F8-A5DC-E55FFEAFB2C5}" type="presOf" srcId="{18C925B9-D0CA-462B-B38C-A70FE49B0557}" destId="{992F8BC8-EA40-425E-B685-55DFFD32F971}" srcOrd="0" destOrd="0" presId="urn:microsoft.com/office/officeart/2016/7/layout/RepeatingBendingProcessNew"/>
    <dgm:cxn modelId="{1EB52018-7472-45A9-9808-DADE56F77960}" type="presOf" srcId="{CC202CDB-93EC-4050-AA77-ABB0E22812F8}" destId="{558F1D97-3C40-4F60-8628-386E28947DFC}" srcOrd="1" destOrd="0" presId="urn:microsoft.com/office/officeart/2016/7/layout/RepeatingBendingProcessNew"/>
    <dgm:cxn modelId="{6231D43E-B183-4655-9659-4DDD5758964C}" type="presOf" srcId="{AFCC0E7A-DEC7-4CEA-BE26-96F7597BB2A8}" destId="{4F38A84E-85DB-4EDB-BA44-4DC441550E21}" srcOrd="0" destOrd="0" presId="urn:microsoft.com/office/officeart/2016/7/layout/RepeatingBendingProcessNew"/>
    <dgm:cxn modelId="{F1F37641-5D81-40C7-9E89-ED602FB3B766}" srcId="{513DA8AB-B8D5-405B-A8EC-FB137CCC1459}" destId="{2D384C81-657E-47BC-A87F-4D103B2F71ED}" srcOrd="6" destOrd="0" parTransId="{FF4BBE4E-E7C7-4F5E-B35D-CA1CCC81274D}" sibTransId="{623ABFCA-F741-4B1F-AC1A-A07D81A4DCDB}"/>
    <dgm:cxn modelId="{A00E8563-AB0F-4D89-BD97-6E558D28B872}" srcId="{513DA8AB-B8D5-405B-A8EC-FB137CCC1459}" destId="{18C925B9-D0CA-462B-B38C-A70FE49B0557}" srcOrd="0" destOrd="0" parTransId="{D5A8E1BD-6BF6-49A0-BB3A-811B34CD0201}" sibTransId="{F5A37C37-B9B0-4E17-8A9E-546FB64A660F}"/>
    <dgm:cxn modelId="{E2C92365-ACAD-41BE-80F6-C8F88082E538}" type="presOf" srcId="{54041F83-4D7E-4818-95D2-864E239D9AB2}" destId="{3CD504E7-A77C-4069-B003-8593CD429DB0}" srcOrd="1" destOrd="0" presId="urn:microsoft.com/office/officeart/2016/7/layout/RepeatingBendingProcessNew"/>
    <dgm:cxn modelId="{17DEC566-4894-40AA-B7CE-A749556E3A59}" type="presOf" srcId="{92EB9771-CC3A-4285-BE33-91B9CC60CBDF}" destId="{9B988C0C-50F0-433D-B0A2-A39673F6B698}" srcOrd="0" destOrd="0" presId="urn:microsoft.com/office/officeart/2016/7/layout/RepeatingBendingProcessNew"/>
    <dgm:cxn modelId="{2CB77867-8974-48DA-9D5B-34CFDEF53EEC}" type="presOf" srcId="{F5A37C37-B9B0-4E17-8A9E-546FB64A660F}" destId="{46F76BB9-B590-47BF-A519-C4CE79D195AD}" srcOrd="1" destOrd="0" presId="urn:microsoft.com/office/officeart/2016/7/layout/RepeatingBendingProcessNew"/>
    <dgm:cxn modelId="{F2965B49-40C0-4C6A-BF6C-DEF8040324A5}" type="presOf" srcId="{25D903A8-C9A0-4199-A371-02BA079CFEB1}" destId="{48676A73-E526-4B07-B7A0-06434B363B39}" srcOrd="1" destOrd="0" presId="urn:microsoft.com/office/officeart/2016/7/layout/RepeatingBendingProcessNew"/>
    <dgm:cxn modelId="{A3312F6C-DBFB-46EE-B457-783890F2FE6E}" type="presOf" srcId="{CC202CDB-93EC-4050-AA77-ABB0E22812F8}" destId="{47BB1A9F-FF83-41BB-9026-F178B21DEFDE}" srcOrd="0" destOrd="0" presId="urn:microsoft.com/office/officeart/2016/7/layout/RepeatingBendingProcessNew"/>
    <dgm:cxn modelId="{449F2C84-37C5-430D-BCA0-FFB4441194EF}" type="presOf" srcId="{F5A37C37-B9B0-4E17-8A9E-546FB64A660F}" destId="{7FA2D44D-6389-4CD4-9C92-12DB192EC305}" srcOrd="0" destOrd="0" presId="urn:microsoft.com/office/officeart/2016/7/layout/RepeatingBendingProcessNew"/>
    <dgm:cxn modelId="{5965A184-1FEC-4894-B705-B02D3D6ACC47}" type="presOf" srcId="{56F7C866-C654-476A-8DE2-82E7509BCE94}" destId="{E3822CD2-4ECD-40A6-BEB1-79A8A02412AC}" srcOrd="1" destOrd="0" presId="urn:microsoft.com/office/officeart/2016/7/layout/RepeatingBendingProcessNew"/>
    <dgm:cxn modelId="{D3ECE086-5AD9-4158-8B1E-71655D7C73E6}" type="presOf" srcId="{54041F83-4D7E-4818-95D2-864E239D9AB2}" destId="{53C49462-2448-43D5-B86A-6444644872A7}" srcOrd="0" destOrd="0" presId="urn:microsoft.com/office/officeart/2016/7/layout/RepeatingBendingProcessNew"/>
    <dgm:cxn modelId="{F8B00B96-9CDD-47B0-951C-4D4BDAE34C8A}" type="presOf" srcId="{9C64FDCC-BC92-421B-A99E-0D044D123EFB}" destId="{4F66FF96-9FB6-4EFD-8DB8-39F466A05C17}" srcOrd="0" destOrd="0" presId="urn:microsoft.com/office/officeart/2016/7/layout/RepeatingBendingProcessNew"/>
    <dgm:cxn modelId="{B32D7698-9324-465B-9610-DC669D0BBD49}" type="presOf" srcId="{8BD94B3A-7B6B-461F-8254-78DD613566A9}" destId="{53F1429F-9C5E-4238-840D-100CF9D2A4E7}" srcOrd="0" destOrd="0" presId="urn:microsoft.com/office/officeart/2016/7/layout/RepeatingBendingProcessNew"/>
    <dgm:cxn modelId="{D71B399D-680B-4991-951A-DD7DA42A10AC}" type="presOf" srcId="{2D384C81-657E-47BC-A87F-4D103B2F71ED}" destId="{2AD8DD5C-3DEF-4CD0-A989-A26B1734F82E}" srcOrd="0" destOrd="0" presId="urn:microsoft.com/office/officeart/2016/7/layout/RepeatingBendingProcessNew"/>
    <dgm:cxn modelId="{9324E8AB-3ADC-454F-AA34-2CF446DCF144}" srcId="{513DA8AB-B8D5-405B-A8EC-FB137CCC1459}" destId="{92EB9771-CC3A-4285-BE33-91B9CC60CBDF}" srcOrd="5" destOrd="0" parTransId="{C9AF8E56-5C36-496F-B49C-E1F29272B664}" sibTransId="{54041F83-4D7E-4818-95D2-864E239D9AB2}"/>
    <dgm:cxn modelId="{EFA327AE-1F2C-4D40-965D-15FAA0AF39BF}" srcId="{513DA8AB-B8D5-405B-A8EC-FB137CCC1459}" destId="{9D05343E-1CCD-44DE-835F-871598331E07}" srcOrd="1" destOrd="0" parTransId="{BFF35730-BB26-442D-BDA7-972E98A301F8}" sibTransId="{56F7C866-C654-476A-8DE2-82E7509BCE94}"/>
    <dgm:cxn modelId="{2BEFB3B4-2B5A-49DC-968B-2CF9C851074C}" type="presOf" srcId="{513DA8AB-B8D5-405B-A8EC-FB137CCC1459}" destId="{747F2C77-4DB0-4872-8C51-76EEA217A60A}" srcOrd="0" destOrd="0" presId="urn:microsoft.com/office/officeart/2016/7/layout/RepeatingBendingProcessNew"/>
    <dgm:cxn modelId="{77BEC0B7-4A9D-4861-944F-BEA63E203A6B}" type="presOf" srcId="{56F7C866-C654-476A-8DE2-82E7509BCE94}" destId="{DAA1151F-DF94-4640-993E-778CAE97D0F4}" srcOrd="0" destOrd="0" presId="urn:microsoft.com/office/officeart/2016/7/layout/RepeatingBendingProcessNew"/>
    <dgm:cxn modelId="{E39819BB-9985-45A3-8F9B-C7347B184E3C}" srcId="{513DA8AB-B8D5-405B-A8EC-FB137CCC1459}" destId="{AA72D8A2-7E50-4CCE-87FC-ED21A774EC48}" srcOrd="4" destOrd="0" parTransId="{092F898E-F150-421D-A886-6015F7B4B22F}" sibTransId="{CC202CDB-93EC-4050-AA77-ABB0E22812F8}"/>
    <dgm:cxn modelId="{2CBAC4BC-6AD9-453D-A0A7-7514F699B037}" type="presOf" srcId="{9D05343E-1CCD-44DE-835F-871598331E07}" destId="{C6763E40-9CF5-444A-B4FD-42ABA0636800}" srcOrd="0" destOrd="0" presId="urn:microsoft.com/office/officeart/2016/7/layout/RepeatingBendingProcessNew"/>
    <dgm:cxn modelId="{B6B42DC1-4EC0-4B15-B83C-9C7ADBCFC793}" type="presOf" srcId="{AA72D8A2-7E50-4CCE-87FC-ED21A774EC48}" destId="{8E3AAE86-C6B8-451F-8952-5CA74842E736}" srcOrd="0" destOrd="0" presId="urn:microsoft.com/office/officeart/2016/7/layout/RepeatingBendingProcessNew"/>
    <dgm:cxn modelId="{E9A428E9-A3EA-4AE5-BBFD-D3C4FB327973}" type="presOf" srcId="{9C64FDCC-BC92-421B-A99E-0D044D123EFB}" destId="{6D1ECC89-68A2-49E6-865E-F6682B0718FE}" srcOrd="1" destOrd="0" presId="urn:microsoft.com/office/officeart/2016/7/layout/RepeatingBendingProcessNew"/>
    <dgm:cxn modelId="{80E673EC-874D-4ABE-B895-1D5CE83C970E}" srcId="{513DA8AB-B8D5-405B-A8EC-FB137CCC1459}" destId="{AFCC0E7A-DEC7-4CEA-BE26-96F7597BB2A8}" srcOrd="2" destOrd="0" parTransId="{75CDC5C3-D5CF-4CA1-94D2-4C6E018F0E18}" sibTransId="{9C64FDCC-BC92-421B-A99E-0D044D123EFB}"/>
    <dgm:cxn modelId="{1A84D0F1-E6D1-4BD4-8E70-D354640075F0}" srcId="{513DA8AB-B8D5-405B-A8EC-FB137CCC1459}" destId="{8BD94B3A-7B6B-461F-8254-78DD613566A9}" srcOrd="3" destOrd="0" parTransId="{30042792-9351-4FFC-AB13-F9C7002264C6}" sibTransId="{25D903A8-C9A0-4199-A371-02BA079CFEB1}"/>
    <dgm:cxn modelId="{9DB4938E-3E4C-4B2E-9DA4-A022598481D3}" type="presParOf" srcId="{747F2C77-4DB0-4872-8C51-76EEA217A60A}" destId="{992F8BC8-EA40-425E-B685-55DFFD32F971}" srcOrd="0" destOrd="0" presId="urn:microsoft.com/office/officeart/2016/7/layout/RepeatingBendingProcessNew"/>
    <dgm:cxn modelId="{3209301E-051B-4837-A4AB-5E381767DB5B}" type="presParOf" srcId="{747F2C77-4DB0-4872-8C51-76EEA217A60A}" destId="{7FA2D44D-6389-4CD4-9C92-12DB192EC305}" srcOrd="1" destOrd="0" presId="urn:microsoft.com/office/officeart/2016/7/layout/RepeatingBendingProcessNew"/>
    <dgm:cxn modelId="{04996A0B-2CFF-4B77-935B-038C7311D7CE}" type="presParOf" srcId="{7FA2D44D-6389-4CD4-9C92-12DB192EC305}" destId="{46F76BB9-B590-47BF-A519-C4CE79D195AD}" srcOrd="0" destOrd="0" presId="urn:microsoft.com/office/officeart/2016/7/layout/RepeatingBendingProcessNew"/>
    <dgm:cxn modelId="{0567881C-BC7E-4B48-9D31-221922A5408D}" type="presParOf" srcId="{747F2C77-4DB0-4872-8C51-76EEA217A60A}" destId="{C6763E40-9CF5-444A-B4FD-42ABA0636800}" srcOrd="2" destOrd="0" presId="urn:microsoft.com/office/officeart/2016/7/layout/RepeatingBendingProcessNew"/>
    <dgm:cxn modelId="{4443E4A5-5821-422E-9ED2-E1B33E262BF6}" type="presParOf" srcId="{747F2C77-4DB0-4872-8C51-76EEA217A60A}" destId="{DAA1151F-DF94-4640-993E-778CAE97D0F4}" srcOrd="3" destOrd="0" presId="urn:microsoft.com/office/officeart/2016/7/layout/RepeatingBendingProcessNew"/>
    <dgm:cxn modelId="{C9572E5A-5504-4B71-912F-8995228718A9}" type="presParOf" srcId="{DAA1151F-DF94-4640-993E-778CAE97D0F4}" destId="{E3822CD2-4ECD-40A6-BEB1-79A8A02412AC}" srcOrd="0" destOrd="0" presId="urn:microsoft.com/office/officeart/2016/7/layout/RepeatingBendingProcessNew"/>
    <dgm:cxn modelId="{1FEAB252-00BD-46D6-B6F2-5C852DB31AC8}" type="presParOf" srcId="{747F2C77-4DB0-4872-8C51-76EEA217A60A}" destId="{4F38A84E-85DB-4EDB-BA44-4DC441550E21}" srcOrd="4" destOrd="0" presId="urn:microsoft.com/office/officeart/2016/7/layout/RepeatingBendingProcessNew"/>
    <dgm:cxn modelId="{E21A46F5-65DE-4380-B96B-42ED9851539A}" type="presParOf" srcId="{747F2C77-4DB0-4872-8C51-76EEA217A60A}" destId="{4F66FF96-9FB6-4EFD-8DB8-39F466A05C17}" srcOrd="5" destOrd="0" presId="urn:microsoft.com/office/officeart/2016/7/layout/RepeatingBendingProcessNew"/>
    <dgm:cxn modelId="{41EDA791-A974-47A1-AA8D-AA8DA5162ED1}" type="presParOf" srcId="{4F66FF96-9FB6-4EFD-8DB8-39F466A05C17}" destId="{6D1ECC89-68A2-49E6-865E-F6682B0718FE}" srcOrd="0" destOrd="0" presId="urn:microsoft.com/office/officeart/2016/7/layout/RepeatingBendingProcessNew"/>
    <dgm:cxn modelId="{2DE39E2A-D3D6-4936-A94B-094C0909A860}" type="presParOf" srcId="{747F2C77-4DB0-4872-8C51-76EEA217A60A}" destId="{53F1429F-9C5E-4238-840D-100CF9D2A4E7}" srcOrd="6" destOrd="0" presId="urn:microsoft.com/office/officeart/2016/7/layout/RepeatingBendingProcessNew"/>
    <dgm:cxn modelId="{640105EB-DCCE-4019-A65B-75EA5CE48711}" type="presParOf" srcId="{747F2C77-4DB0-4872-8C51-76EEA217A60A}" destId="{C3ABDF64-3F94-40C0-8887-E78F703249BB}" srcOrd="7" destOrd="0" presId="urn:microsoft.com/office/officeart/2016/7/layout/RepeatingBendingProcessNew"/>
    <dgm:cxn modelId="{44828B25-8463-48AD-A7DE-3805E351C5BD}" type="presParOf" srcId="{C3ABDF64-3F94-40C0-8887-E78F703249BB}" destId="{48676A73-E526-4B07-B7A0-06434B363B39}" srcOrd="0" destOrd="0" presId="urn:microsoft.com/office/officeart/2016/7/layout/RepeatingBendingProcessNew"/>
    <dgm:cxn modelId="{2314601A-A409-4718-985A-60DFEC185E8F}" type="presParOf" srcId="{747F2C77-4DB0-4872-8C51-76EEA217A60A}" destId="{8E3AAE86-C6B8-451F-8952-5CA74842E736}" srcOrd="8" destOrd="0" presId="urn:microsoft.com/office/officeart/2016/7/layout/RepeatingBendingProcessNew"/>
    <dgm:cxn modelId="{BF2C9895-A9D6-4C95-9B77-2B4047D61739}" type="presParOf" srcId="{747F2C77-4DB0-4872-8C51-76EEA217A60A}" destId="{47BB1A9F-FF83-41BB-9026-F178B21DEFDE}" srcOrd="9" destOrd="0" presId="urn:microsoft.com/office/officeart/2016/7/layout/RepeatingBendingProcessNew"/>
    <dgm:cxn modelId="{F422225C-0CD7-421E-8E93-17BCF40D9518}" type="presParOf" srcId="{47BB1A9F-FF83-41BB-9026-F178B21DEFDE}" destId="{558F1D97-3C40-4F60-8628-386E28947DFC}" srcOrd="0" destOrd="0" presId="urn:microsoft.com/office/officeart/2016/7/layout/RepeatingBendingProcessNew"/>
    <dgm:cxn modelId="{C5965E4E-DAD8-406F-9018-B114267B70C9}" type="presParOf" srcId="{747F2C77-4DB0-4872-8C51-76EEA217A60A}" destId="{9B988C0C-50F0-433D-B0A2-A39673F6B698}" srcOrd="10" destOrd="0" presId="urn:microsoft.com/office/officeart/2016/7/layout/RepeatingBendingProcessNew"/>
    <dgm:cxn modelId="{BA5B628C-3398-478B-A90F-99EDD0B0B1B2}" type="presParOf" srcId="{747F2C77-4DB0-4872-8C51-76EEA217A60A}" destId="{53C49462-2448-43D5-B86A-6444644872A7}" srcOrd="11" destOrd="0" presId="urn:microsoft.com/office/officeart/2016/7/layout/RepeatingBendingProcessNew"/>
    <dgm:cxn modelId="{C7F16B35-2302-4453-B789-7C159B053F6F}" type="presParOf" srcId="{53C49462-2448-43D5-B86A-6444644872A7}" destId="{3CD504E7-A77C-4069-B003-8593CD429DB0}" srcOrd="0" destOrd="0" presId="urn:microsoft.com/office/officeart/2016/7/layout/RepeatingBendingProcessNew"/>
    <dgm:cxn modelId="{F52FEBE2-5A35-41E0-8751-EDF587F0EFCA}" type="presParOf" srcId="{747F2C77-4DB0-4872-8C51-76EEA217A60A}" destId="{2AD8DD5C-3DEF-4CD0-A989-A26B1734F82E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C1BD32-1FC5-44D0-A724-E3CAEF6DF7B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AB11E5B-D310-4E4A-90CC-EF9E77BD8C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dirty="0"/>
            <a:t>Python Libraries:</a:t>
          </a:r>
          <a:r>
            <a:rPr lang="en-IN" b="1" i="1" dirty="0"/>
            <a:t>      </a:t>
          </a:r>
          <a:endParaRPr lang="en-US" dirty="0"/>
        </a:p>
      </dgm:t>
    </dgm:pt>
    <dgm:pt modelId="{D7B122F6-CAD1-4A1B-8D3A-6DAB02E15820}" type="parTrans" cxnId="{BD5D7089-5198-4A09-8E65-375BECADD862}">
      <dgm:prSet/>
      <dgm:spPr/>
      <dgm:t>
        <a:bodyPr/>
        <a:lstStyle/>
        <a:p>
          <a:endParaRPr lang="en-US"/>
        </a:p>
      </dgm:t>
    </dgm:pt>
    <dgm:pt modelId="{A00C63DF-E0C1-4ECE-A1CD-84D0ACD34257}" type="sibTrans" cxnId="{BD5D7089-5198-4A09-8E65-375BECADD862}">
      <dgm:prSet/>
      <dgm:spPr/>
      <dgm:t>
        <a:bodyPr/>
        <a:lstStyle/>
        <a:p>
          <a:endParaRPr lang="en-US"/>
        </a:p>
      </dgm:t>
    </dgm:pt>
    <dgm:pt modelId="{AFA96A2E-8A57-438F-A5BF-4015EADCF45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Pandas</a:t>
          </a:r>
          <a:endParaRPr lang="en-US"/>
        </a:p>
      </dgm:t>
    </dgm:pt>
    <dgm:pt modelId="{B5B5A8A4-D769-4942-A25D-42F2A1CBED6F}" type="parTrans" cxnId="{06CCA5C5-BE82-42EA-9DDC-145A2AF8CAFB}">
      <dgm:prSet/>
      <dgm:spPr/>
      <dgm:t>
        <a:bodyPr/>
        <a:lstStyle/>
        <a:p>
          <a:endParaRPr lang="en-US"/>
        </a:p>
      </dgm:t>
    </dgm:pt>
    <dgm:pt modelId="{59D8C5BB-1DFE-41AD-B5AC-35F81C23D455}" type="sibTrans" cxnId="{06CCA5C5-BE82-42EA-9DDC-145A2AF8CAFB}">
      <dgm:prSet/>
      <dgm:spPr/>
      <dgm:t>
        <a:bodyPr/>
        <a:lstStyle/>
        <a:p>
          <a:endParaRPr lang="en-US"/>
        </a:p>
      </dgm:t>
    </dgm:pt>
    <dgm:pt modelId="{58D3B594-80FD-47E1-92F0-D69A1CA31A2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NumPy()</a:t>
          </a:r>
          <a:endParaRPr lang="en-US"/>
        </a:p>
      </dgm:t>
    </dgm:pt>
    <dgm:pt modelId="{6A540FA5-63A8-4161-B943-9566389D8217}" type="parTrans" cxnId="{80244F48-7ABA-43F3-9D20-CF424D564E8F}">
      <dgm:prSet/>
      <dgm:spPr/>
      <dgm:t>
        <a:bodyPr/>
        <a:lstStyle/>
        <a:p>
          <a:endParaRPr lang="en-US"/>
        </a:p>
      </dgm:t>
    </dgm:pt>
    <dgm:pt modelId="{5CCE3297-2D41-48D6-80B9-58CF9BF9A2BA}" type="sibTrans" cxnId="{80244F48-7ABA-43F3-9D20-CF424D564E8F}">
      <dgm:prSet/>
      <dgm:spPr/>
      <dgm:t>
        <a:bodyPr/>
        <a:lstStyle/>
        <a:p>
          <a:endParaRPr lang="en-US"/>
        </a:p>
      </dgm:t>
    </dgm:pt>
    <dgm:pt modelId="{B914D440-825F-4DBB-ADA0-68A12177D25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Stats models</a:t>
          </a:r>
          <a:endParaRPr lang="en-US"/>
        </a:p>
      </dgm:t>
    </dgm:pt>
    <dgm:pt modelId="{834AD1D0-9D00-42C8-8BC8-8212B78A4397}" type="parTrans" cxnId="{9B338EEE-44A9-4775-831B-E219988E7576}">
      <dgm:prSet/>
      <dgm:spPr/>
      <dgm:t>
        <a:bodyPr/>
        <a:lstStyle/>
        <a:p>
          <a:endParaRPr lang="en-US"/>
        </a:p>
      </dgm:t>
    </dgm:pt>
    <dgm:pt modelId="{7F313DCA-37A1-4839-8AD2-D6C37C05F5A2}" type="sibTrans" cxnId="{9B338EEE-44A9-4775-831B-E219988E7576}">
      <dgm:prSet/>
      <dgm:spPr/>
      <dgm:t>
        <a:bodyPr/>
        <a:lstStyle/>
        <a:p>
          <a:endParaRPr lang="en-US"/>
        </a:p>
      </dgm:t>
    </dgm:pt>
    <dgm:pt modelId="{4F9C6689-4B09-417D-830E-AED6E8A01AB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Scikit-learn</a:t>
          </a:r>
          <a:endParaRPr lang="en-US"/>
        </a:p>
      </dgm:t>
    </dgm:pt>
    <dgm:pt modelId="{AF421087-01A4-4EEE-854C-CF4D67491C07}" type="parTrans" cxnId="{C7CC7F8B-0467-40FC-8C3A-0D4102ABC7CD}">
      <dgm:prSet/>
      <dgm:spPr/>
      <dgm:t>
        <a:bodyPr/>
        <a:lstStyle/>
        <a:p>
          <a:endParaRPr lang="en-US"/>
        </a:p>
      </dgm:t>
    </dgm:pt>
    <dgm:pt modelId="{E3663728-8A3F-45A2-AA49-9614392658FF}" type="sibTrans" cxnId="{C7CC7F8B-0467-40FC-8C3A-0D4102ABC7CD}">
      <dgm:prSet/>
      <dgm:spPr/>
      <dgm:t>
        <a:bodyPr/>
        <a:lstStyle/>
        <a:p>
          <a:endParaRPr lang="en-US"/>
        </a:p>
      </dgm:t>
    </dgm:pt>
    <dgm:pt modelId="{6C217DA3-B398-408E-8D0A-81E0AE937E9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Other Tools</a:t>
          </a:r>
          <a:r>
            <a:rPr lang="en-US"/>
            <a:t>:</a:t>
          </a:r>
        </a:p>
      </dgm:t>
    </dgm:pt>
    <dgm:pt modelId="{968A7528-0309-4DD0-BC1F-60468F8E3E16}" type="parTrans" cxnId="{019702B7-234A-4624-A784-355438152163}">
      <dgm:prSet/>
      <dgm:spPr/>
      <dgm:t>
        <a:bodyPr/>
        <a:lstStyle/>
        <a:p>
          <a:endParaRPr lang="en-US"/>
        </a:p>
      </dgm:t>
    </dgm:pt>
    <dgm:pt modelId="{8A76C6E4-FCA9-4038-BD1D-0F4B9304FA02}" type="sibTrans" cxnId="{019702B7-234A-4624-A784-355438152163}">
      <dgm:prSet/>
      <dgm:spPr/>
      <dgm:t>
        <a:bodyPr/>
        <a:lstStyle/>
        <a:p>
          <a:endParaRPr lang="en-US"/>
        </a:p>
      </dgm:t>
    </dgm:pt>
    <dgm:pt modelId="{E5919902-58FF-430A-B1EE-4D4EFB0BF3D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 Packages:</a:t>
          </a:r>
          <a:endParaRPr lang="en-US"/>
        </a:p>
      </dgm:t>
    </dgm:pt>
    <dgm:pt modelId="{A47815CC-0BF9-447D-A0BC-74C64DFD5FCD}" type="parTrans" cxnId="{245B827E-9303-49B5-8275-ED41A3C2A085}">
      <dgm:prSet/>
      <dgm:spPr/>
      <dgm:t>
        <a:bodyPr/>
        <a:lstStyle/>
        <a:p>
          <a:endParaRPr lang="en-US"/>
        </a:p>
      </dgm:t>
    </dgm:pt>
    <dgm:pt modelId="{6CF8B666-AC25-4712-AB9E-E64A54B00794}" type="sibTrans" cxnId="{245B827E-9303-49B5-8275-ED41A3C2A085}">
      <dgm:prSet/>
      <dgm:spPr/>
      <dgm:t>
        <a:bodyPr/>
        <a:lstStyle/>
        <a:p>
          <a:endParaRPr lang="en-US"/>
        </a:p>
      </dgm:t>
    </dgm:pt>
    <dgm:pt modelId="{C3BA7325-57C7-41AB-A3A1-A675A85574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MATLAB</a:t>
          </a:r>
        </a:p>
      </dgm:t>
    </dgm:pt>
    <dgm:pt modelId="{4546407C-E02C-4347-8636-BBBA1C20E81A}" type="parTrans" cxnId="{50BE08D1-CD81-4982-85D1-34D00BC6BF94}">
      <dgm:prSet/>
      <dgm:spPr/>
      <dgm:t>
        <a:bodyPr/>
        <a:lstStyle/>
        <a:p>
          <a:endParaRPr lang="en-US"/>
        </a:p>
      </dgm:t>
    </dgm:pt>
    <dgm:pt modelId="{3FA8433E-27FE-40E2-8C53-99AAA39A369F}" type="sibTrans" cxnId="{50BE08D1-CD81-4982-85D1-34D00BC6BF94}">
      <dgm:prSet/>
      <dgm:spPr/>
      <dgm:t>
        <a:bodyPr/>
        <a:lstStyle/>
        <a:p>
          <a:endParaRPr lang="en-US"/>
        </a:p>
      </dgm:t>
    </dgm:pt>
    <dgm:pt modelId="{456AA2D1-993D-48D2-A8C2-EB36EB40D9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SAS</a:t>
          </a:r>
        </a:p>
      </dgm:t>
    </dgm:pt>
    <dgm:pt modelId="{8BCEFE06-7C40-4524-B8C9-C180FCFCD099}" type="parTrans" cxnId="{DD45781A-B1C7-46A2-8CA8-93DE9696FEEF}">
      <dgm:prSet/>
      <dgm:spPr/>
      <dgm:t>
        <a:bodyPr/>
        <a:lstStyle/>
        <a:p>
          <a:endParaRPr lang="en-US"/>
        </a:p>
      </dgm:t>
    </dgm:pt>
    <dgm:pt modelId="{21C5C879-4788-49B6-BB19-0CDEC6AFC2CF}" type="sibTrans" cxnId="{DD45781A-B1C7-46A2-8CA8-93DE9696FEEF}">
      <dgm:prSet/>
      <dgm:spPr/>
      <dgm:t>
        <a:bodyPr/>
        <a:lstStyle/>
        <a:p>
          <a:endParaRPr lang="en-US"/>
        </a:p>
      </dgm:t>
    </dgm:pt>
    <dgm:pt modelId="{AED9CBD8-18F4-401E-862F-4782807D281A}" type="pres">
      <dgm:prSet presAssocID="{F9C1BD32-1FC5-44D0-A724-E3CAEF6DF7BA}" presName="root" presStyleCnt="0">
        <dgm:presLayoutVars>
          <dgm:dir/>
          <dgm:resizeHandles val="exact"/>
        </dgm:presLayoutVars>
      </dgm:prSet>
      <dgm:spPr/>
    </dgm:pt>
    <dgm:pt modelId="{386AEC00-A95F-4B8D-8FC0-41030B9523A7}" type="pres">
      <dgm:prSet presAssocID="{9AB11E5B-D310-4E4A-90CC-EF9E77BD8CB4}" presName="compNode" presStyleCnt="0"/>
      <dgm:spPr/>
    </dgm:pt>
    <dgm:pt modelId="{4717463B-54D1-495A-8EE3-2280FE9B7F6B}" type="pres">
      <dgm:prSet presAssocID="{9AB11E5B-D310-4E4A-90CC-EF9E77BD8CB4}" presName="iconRect" presStyleLbl="node1" presStyleIdx="0" presStyleCnt="2" custLinFactNeighborX="8643" custLinFactNeighborY="136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E456F764-7240-4968-A89F-ABA1064BDE4C}" type="pres">
      <dgm:prSet presAssocID="{9AB11E5B-D310-4E4A-90CC-EF9E77BD8CB4}" presName="iconSpace" presStyleCnt="0"/>
      <dgm:spPr/>
    </dgm:pt>
    <dgm:pt modelId="{59C0DE1C-178C-4FC9-A7BC-67BD55703064}" type="pres">
      <dgm:prSet presAssocID="{9AB11E5B-D310-4E4A-90CC-EF9E77BD8CB4}" presName="parTx" presStyleLbl="revTx" presStyleIdx="0" presStyleCnt="4">
        <dgm:presLayoutVars>
          <dgm:chMax val="0"/>
          <dgm:chPref val="0"/>
        </dgm:presLayoutVars>
      </dgm:prSet>
      <dgm:spPr/>
    </dgm:pt>
    <dgm:pt modelId="{13A1E5BD-EDEF-4225-97CB-EA9581B89815}" type="pres">
      <dgm:prSet presAssocID="{9AB11E5B-D310-4E4A-90CC-EF9E77BD8CB4}" presName="txSpace" presStyleCnt="0"/>
      <dgm:spPr/>
    </dgm:pt>
    <dgm:pt modelId="{40CD7C13-6BD3-4522-9121-E2D7F06969F8}" type="pres">
      <dgm:prSet presAssocID="{9AB11E5B-D310-4E4A-90CC-EF9E77BD8CB4}" presName="desTx" presStyleLbl="revTx" presStyleIdx="1" presStyleCnt="4">
        <dgm:presLayoutVars/>
      </dgm:prSet>
      <dgm:spPr/>
    </dgm:pt>
    <dgm:pt modelId="{24F22B00-36F3-4A54-8F3A-0BE9C82F27B5}" type="pres">
      <dgm:prSet presAssocID="{A00C63DF-E0C1-4ECE-A1CD-84D0ACD34257}" presName="sibTrans" presStyleCnt="0"/>
      <dgm:spPr/>
    </dgm:pt>
    <dgm:pt modelId="{78428155-F64C-4838-BB3A-D7117CD783B4}" type="pres">
      <dgm:prSet presAssocID="{6C217DA3-B398-408E-8D0A-81E0AE937E9E}" presName="compNode" presStyleCnt="0"/>
      <dgm:spPr/>
    </dgm:pt>
    <dgm:pt modelId="{D8FCBD7B-1299-46AB-A90D-A5BE477A5A3B}" type="pres">
      <dgm:prSet presAssocID="{6C217DA3-B398-408E-8D0A-81E0AE937E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92C1B28-6AF9-4336-B82D-F2D99D0EFE07}" type="pres">
      <dgm:prSet presAssocID="{6C217DA3-B398-408E-8D0A-81E0AE937E9E}" presName="iconSpace" presStyleCnt="0"/>
      <dgm:spPr/>
    </dgm:pt>
    <dgm:pt modelId="{A0FFED27-16E7-4224-A3C7-84061A0B8AD8}" type="pres">
      <dgm:prSet presAssocID="{6C217DA3-B398-408E-8D0A-81E0AE937E9E}" presName="parTx" presStyleLbl="revTx" presStyleIdx="2" presStyleCnt="4">
        <dgm:presLayoutVars>
          <dgm:chMax val="0"/>
          <dgm:chPref val="0"/>
        </dgm:presLayoutVars>
      </dgm:prSet>
      <dgm:spPr/>
    </dgm:pt>
    <dgm:pt modelId="{1D4A1E44-2AF9-4D7C-A029-9E4A9E58EB2B}" type="pres">
      <dgm:prSet presAssocID="{6C217DA3-B398-408E-8D0A-81E0AE937E9E}" presName="txSpace" presStyleCnt="0"/>
      <dgm:spPr/>
    </dgm:pt>
    <dgm:pt modelId="{8C0B00A0-C04C-46E1-BE64-F067B55937E9}" type="pres">
      <dgm:prSet presAssocID="{6C217DA3-B398-408E-8D0A-81E0AE937E9E}" presName="desTx" presStyleLbl="revTx" presStyleIdx="3" presStyleCnt="4">
        <dgm:presLayoutVars/>
      </dgm:prSet>
      <dgm:spPr/>
    </dgm:pt>
  </dgm:ptLst>
  <dgm:cxnLst>
    <dgm:cxn modelId="{46034718-D668-404D-8F00-C90E90AF5DAD}" type="presOf" srcId="{58D3B594-80FD-47E1-92F0-D69A1CA31A22}" destId="{40CD7C13-6BD3-4522-9121-E2D7F06969F8}" srcOrd="0" destOrd="1" presId="urn:microsoft.com/office/officeart/2018/2/layout/IconLabelDescriptionList"/>
    <dgm:cxn modelId="{DD45781A-B1C7-46A2-8CA8-93DE9696FEEF}" srcId="{6C217DA3-B398-408E-8D0A-81E0AE937E9E}" destId="{456AA2D1-993D-48D2-A8C2-EB36EB40D9F8}" srcOrd="2" destOrd="0" parTransId="{8BCEFE06-7C40-4524-B8C9-C180FCFCD099}" sibTransId="{21C5C879-4788-49B6-BB19-0CDEC6AFC2CF}"/>
    <dgm:cxn modelId="{E7D8FF22-F418-4ED5-A2A0-42C10450F843}" type="presOf" srcId="{F9C1BD32-1FC5-44D0-A724-E3CAEF6DF7BA}" destId="{AED9CBD8-18F4-401E-862F-4782807D281A}" srcOrd="0" destOrd="0" presId="urn:microsoft.com/office/officeart/2018/2/layout/IconLabelDescriptionList"/>
    <dgm:cxn modelId="{24F9533A-6ED6-42AC-B645-FA9F0C0285BD}" type="presOf" srcId="{6C217DA3-B398-408E-8D0A-81E0AE937E9E}" destId="{A0FFED27-16E7-4224-A3C7-84061A0B8AD8}" srcOrd="0" destOrd="0" presId="urn:microsoft.com/office/officeart/2018/2/layout/IconLabelDescriptionList"/>
    <dgm:cxn modelId="{D385783B-8153-4527-8F08-A72D44671A0F}" type="presOf" srcId="{AFA96A2E-8A57-438F-A5BF-4015EADCF457}" destId="{40CD7C13-6BD3-4522-9121-E2D7F06969F8}" srcOrd="0" destOrd="0" presId="urn:microsoft.com/office/officeart/2018/2/layout/IconLabelDescriptionList"/>
    <dgm:cxn modelId="{80244F48-7ABA-43F3-9D20-CF424D564E8F}" srcId="{9AB11E5B-D310-4E4A-90CC-EF9E77BD8CB4}" destId="{58D3B594-80FD-47E1-92F0-D69A1CA31A22}" srcOrd="1" destOrd="0" parTransId="{6A540FA5-63A8-4161-B943-9566389D8217}" sibTransId="{5CCE3297-2D41-48D6-80B9-58CF9BF9A2BA}"/>
    <dgm:cxn modelId="{5287C14B-F6FE-449B-A0A6-080EFE58717C}" type="presOf" srcId="{E5919902-58FF-430A-B1EE-4D4EFB0BF3D3}" destId="{8C0B00A0-C04C-46E1-BE64-F067B55937E9}" srcOrd="0" destOrd="0" presId="urn:microsoft.com/office/officeart/2018/2/layout/IconLabelDescriptionList"/>
    <dgm:cxn modelId="{245B827E-9303-49B5-8275-ED41A3C2A085}" srcId="{6C217DA3-B398-408E-8D0A-81E0AE937E9E}" destId="{E5919902-58FF-430A-B1EE-4D4EFB0BF3D3}" srcOrd="0" destOrd="0" parTransId="{A47815CC-0BF9-447D-A0BC-74C64DFD5FCD}" sibTransId="{6CF8B666-AC25-4712-AB9E-E64A54B00794}"/>
    <dgm:cxn modelId="{BD5D7089-5198-4A09-8E65-375BECADD862}" srcId="{F9C1BD32-1FC5-44D0-A724-E3CAEF6DF7BA}" destId="{9AB11E5B-D310-4E4A-90CC-EF9E77BD8CB4}" srcOrd="0" destOrd="0" parTransId="{D7B122F6-CAD1-4A1B-8D3A-6DAB02E15820}" sibTransId="{A00C63DF-E0C1-4ECE-A1CD-84D0ACD34257}"/>
    <dgm:cxn modelId="{C7CC7F8B-0467-40FC-8C3A-0D4102ABC7CD}" srcId="{9AB11E5B-D310-4E4A-90CC-EF9E77BD8CB4}" destId="{4F9C6689-4B09-417D-830E-AED6E8A01ABD}" srcOrd="3" destOrd="0" parTransId="{AF421087-01A4-4EEE-854C-CF4D67491C07}" sibTransId="{E3663728-8A3F-45A2-AA49-9614392658FF}"/>
    <dgm:cxn modelId="{2F897196-BD95-47E4-A09E-DFFD1F73687A}" type="presOf" srcId="{9AB11E5B-D310-4E4A-90CC-EF9E77BD8CB4}" destId="{59C0DE1C-178C-4FC9-A7BC-67BD55703064}" srcOrd="0" destOrd="0" presId="urn:microsoft.com/office/officeart/2018/2/layout/IconLabelDescriptionList"/>
    <dgm:cxn modelId="{FC71A5B5-09EB-4E85-B1AE-1962D3F8F28F}" type="presOf" srcId="{4F9C6689-4B09-417D-830E-AED6E8A01ABD}" destId="{40CD7C13-6BD3-4522-9121-E2D7F06969F8}" srcOrd="0" destOrd="3" presId="urn:microsoft.com/office/officeart/2018/2/layout/IconLabelDescriptionList"/>
    <dgm:cxn modelId="{019702B7-234A-4624-A784-355438152163}" srcId="{F9C1BD32-1FC5-44D0-A724-E3CAEF6DF7BA}" destId="{6C217DA3-B398-408E-8D0A-81E0AE937E9E}" srcOrd="1" destOrd="0" parTransId="{968A7528-0309-4DD0-BC1F-60468F8E3E16}" sibTransId="{8A76C6E4-FCA9-4038-BD1D-0F4B9304FA02}"/>
    <dgm:cxn modelId="{06CCA5C5-BE82-42EA-9DDC-145A2AF8CAFB}" srcId="{9AB11E5B-D310-4E4A-90CC-EF9E77BD8CB4}" destId="{AFA96A2E-8A57-438F-A5BF-4015EADCF457}" srcOrd="0" destOrd="0" parTransId="{B5B5A8A4-D769-4942-A25D-42F2A1CBED6F}" sibTransId="{59D8C5BB-1DFE-41AD-B5AC-35F81C23D455}"/>
    <dgm:cxn modelId="{9B01CECC-E41E-48C8-B981-6BDC072DE503}" type="presOf" srcId="{456AA2D1-993D-48D2-A8C2-EB36EB40D9F8}" destId="{8C0B00A0-C04C-46E1-BE64-F067B55937E9}" srcOrd="0" destOrd="2" presId="urn:microsoft.com/office/officeart/2018/2/layout/IconLabelDescriptionList"/>
    <dgm:cxn modelId="{50BE08D1-CD81-4982-85D1-34D00BC6BF94}" srcId="{6C217DA3-B398-408E-8D0A-81E0AE937E9E}" destId="{C3BA7325-57C7-41AB-A3A1-A675A855741B}" srcOrd="1" destOrd="0" parTransId="{4546407C-E02C-4347-8636-BBBA1C20E81A}" sibTransId="{3FA8433E-27FE-40E2-8C53-99AAA39A369F}"/>
    <dgm:cxn modelId="{7F0573E0-75FF-4A54-967C-043E3769E9CE}" type="presOf" srcId="{B914D440-825F-4DBB-ADA0-68A12177D25C}" destId="{40CD7C13-6BD3-4522-9121-E2D7F06969F8}" srcOrd="0" destOrd="2" presId="urn:microsoft.com/office/officeart/2018/2/layout/IconLabelDescriptionList"/>
    <dgm:cxn modelId="{92C2EEEA-8EFE-45B3-82A4-CF065D234ECD}" type="presOf" srcId="{C3BA7325-57C7-41AB-A3A1-A675A855741B}" destId="{8C0B00A0-C04C-46E1-BE64-F067B55937E9}" srcOrd="0" destOrd="1" presId="urn:microsoft.com/office/officeart/2018/2/layout/IconLabelDescriptionList"/>
    <dgm:cxn modelId="{9B338EEE-44A9-4775-831B-E219988E7576}" srcId="{9AB11E5B-D310-4E4A-90CC-EF9E77BD8CB4}" destId="{B914D440-825F-4DBB-ADA0-68A12177D25C}" srcOrd="2" destOrd="0" parTransId="{834AD1D0-9D00-42C8-8BC8-8212B78A4397}" sibTransId="{7F313DCA-37A1-4839-8AD2-D6C37C05F5A2}"/>
    <dgm:cxn modelId="{C53D6006-B911-43C3-9F32-827ABA71D855}" type="presParOf" srcId="{AED9CBD8-18F4-401E-862F-4782807D281A}" destId="{386AEC00-A95F-4B8D-8FC0-41030B9523A7}" srcOrd="0" destOrd="0" presId="urn:microsoft.com/office/officeart/2018/2/layout/IconLabelDescriptionList"/>
    <dgm:cxn modelId="{915369CA-53B9-4F1C-A824-8C1743A988C7}" type="presParOf" srcId="{386AEC00-A95F-4B8D-8FC0-41030B9523A7}" destId="{4717463B-54D1-495A-8EE3-2280FE9B7F6B}" srcOrd="0" destOrd="0" presId="urn:microsoft.com/office/officeart/2018/2/layout/IconLabelDescriptionList"/>
    <dgm:cxn modelId="{DA5DF374-565A-4CA3-BFF7-973A8A0966EF}" type="presParOf" srcId="{386AEC00-A95F-4B8D-8FC0-41030B9523A7}" destId="{E456F764-7240-4968-A89F-ABA1064BDE4C}" srcOrd="1" destOrd="0" presId="urn:microsoft.com/office/officeart/2018/2/layout/IconLabelDescriptionList"/>
    <dgm:cxn modelId="{F5C9E9D8-6760-4AB8-8CE2-8FED3752A866}" type="presParOf" srcId="{386AEC00-A95F-4B8D-8FC0-41030B9523A7}" destId="{59C0DE1C-178C-4FC9-A7BC-67BD55703064}" srcOrd="2" destOrd="0" presId="urn:microsoft.com/office/officeart/2018/2/layout/IconLabelDescriptionList"/>
    <dgm:cxn modelId="{1DA3C973-210A-4D36-89B0-FAE57180E5ED}" type="presParOf" srcId="{386AEC00-A95F-4B8D-8FC0-41030B9523A7}" destId="{13A1E5BD-EDEF-4225-97CB-EA9581B89815}" srcOrd="3" destOrd="0" presId="urn:microsoft.com/office/officeart/2018/2/layout/IconLabelDescriptionList"/>
    <dgm:cxn modelId="{54BDAEA8-ED23-4911-BEDB-6869AF58C730}" type="presParOf" srcId="{386AEC00-A95F-4B8D-8FC0-41030B9523A7}" destId="{40CD7C13-6BD3-4522-9121-E2D7F06969F8}" srcOrd="4" destOrd="0" presId="urn:microsoft.com/office/officeart/2018/2/layout/IconLabelDescriptionList"/>
    <dgm:cxn modelId="{97BDE700-2F65-4D7E-9A57-9B142EA689DD}" type="presParOf" srcId="{AED9CBD8-18F4-401E-862F-4782807D281A}" destId="{24F22B00-36F3-4A54-8F3A-0BE9C82F27B5}" srcOrd="1" destOrd="0" presId="urn:microsoft.com/office/officeart/2018/2/layout/IconLabelDescriptionList"/>
    <dgm:cxn modelId="{7877EA7C-4152-4C8E-9832-5BF823C6FA6A}" type="presParOf" srcId="{AED9CBD8-18F4-401E-862F-4782807D281A}" destId="{78428155-F64C-4838-BB3A-D7117CD783B4}" srcOrd="2" destOrd="0" presId="urn:microsoft.com/office/officeart/2018/2/layout/IconLabelDescriptionList"/>
    <dgm:cxn modelId="{7F549C9C-F4C9-40DA-A0BE-B8269FC407F3}" type="presParOf" srcId="{78428155-F64C-4838-BB3A-D7117CD783B4}" destId="{D8FCBD7B-1299-46AB-A90D-A5BE477A5A3B}" srcOrd="0" destOrd="0" presId="urn:microsoft.com/office/officeart/2018/2/layout/IconLabelDescriptionList"/>
    <dgm:cxn modelId="{CA0F14B4-E2DB-4DC7-9AF8-9FEA0279A9E7}" type="presParOf" srcId="{78428155-F64C-4838-BB3A-D7117CD783B4}" destId="{892C1B28-6AF9-4336-B82D-F2D99D0EFE07}" srcOrd="1" destOrd="0" presId="urn:microsoft.com/office/officeart/2018/2/layout/IconLabelDescriptionList"/>
    <dgm:cxn modelId="{7CF1BC10-6183-4290-83E7-2B761321D153}" type="presParOf" srcId="{78428155-F64C-4838-BB3A-D7117CD783B4}" destId="{A0FFED27-16E7-4224-A3C7-84061A0B8AD8}" srcOrd="2" destOrd="0" presId="urn:microsoft.com/office/officeart/2018/2/layout/IconLabelDescriptionList"/>
    <dgm:cxn modelId="{B5FD3687-2975-47ED-8DE3-861982164727}" type="presParOf" srcId="{78428155-F64C-4838-BB3A-D7117CD783B4}" destId="{1D4A1E44-2AF9-4D7C-A029-9E4A9E58EB2B}" srcOrd="3" destOrd="0" presId="urn:microsoft.com/office/officeart/2018/2/layout/IconLabelDescriptionList"/>
    <dgm:cxn modelId="{6890F31B-7404-43AD-ADD2-07BFFEB229DF}" type="presParOf" srcId="{78428155-F64C-4838-BB3A-D7117CD783B4}" destId="{8C0B00A0-C04C-46E1-BE64-F067B55937E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A98B3C-A534-47D1-A2AF-21DE895D1CC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FCA18F1-9884-4BE5-9FB7-D11C11ACBA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1" dirty="0"/>
            <a:t>User-Friendly Interface:</a:t>
          </a:r>
        </a:p>
        <a:p>
          <a:pPr>
            <a:lnSpc>
              <a:spcPct val="100000"/>
            </a:lnSpc>
          </a:pPr>
          <a:r>
            <a:rPr lang="en-IN" sz="1400" b="1" dirty="0"/>
            <a:t> </a:t>
          </a:r>
          <a:r>
            <a:rPr lang="en-IN" sz="1100" dirty="0"/>
            <a:t>Analysts can easily navigate through the platform, import their data, and apply various analysis techniques without the need for extensive programming knowledge.</a:t>
          </a:r>
          <a:endParaRPr lang="en-US" sz="1100" dirty="0"/>
        </a:p>
      </dgm:t>
    </dgm:pt>
    <dgm:pt modelId="{68F9037B-BA16-4EEC-945C-4DBFA7289B79}" type="parTrans" cxnId="{6805E6A9-BEC1-446B-9E36-96A3B3A7238D}">
      <dgm:prSet/>
      <dgm:spPr/>
      <dgm:t>
        <a:bodyPr/>
        <a:lstStyle/>
        <a:p>
          <a:endParaRPr lang="en-US"/>
        </a:p>
      </dgm:t>
    </dgm:pt>
    <dgm:pt modelId="{E4F8A117-3AD5-46ED-9F4E-78BD3528C608}" type="sibTrans" cxnId="{6805E6A9-BEC1-446B-9E36-96A3B3A7238D}">
      <dgm:prSet/>
      <dgm:spPr/>
      <dgm:t>
        <a:bodyPr/>
        <a:lstStyle/>
        <a:p>
          <a:endParaRPr lang="en-US"/>
        </a:p>
      </dgm:t>
    </dgm:pt>
    <dgm:pt modelId="{94B85847-8255-45CC-A13A-078F930661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1" dirty="0"/>
            <a:t>Advanced Forecasting Capabilities: </a:t>
          </a:r>
        </a:p>
        <a:p>
          <a:pPr>
            <a:lnSpc>
              <a:spcPct val="100000"/>
            </a:lnSpc>
          </a:pPr>
          <a:r>
            <a:rPr lang="en-US" sz="1100" dirty="0"/>
            <a:t>With our advanced forecasting models, analysts can predict future data based on historical trends. This enables businesses to make informed decisions and plan for the future with greater accuracy.</a:t>
          </a:r>
        </a:p>
      </dgm:t>
    </dgm:pt>
    <dgm:pt modelId="{31B6BAD3-BB8C-4028-8D80-F27274DA2F48}" type="parTrans" cxnId="{3356EC57-C5F9-4ABA-B715-97CA3C027C32}">
      <dgm:prSet/>
      <dgm:spPr/>
      <dgm:t>
        <a:bodyPr/>
        <a:lstStyle/>
        <a:p>
          <a:endParaRPr lang="en-US"/>
        </a:p>
      </dgm:t>
    </dgm:pt>
    <dgm:pt modelId="{E5ED0E6E-7EAD-423F-BCD0-388C436CC9B0}" type="sibTrans" cxnId="{3356EC57-C5F9-4ABA-B715-97CA3C027C32}">
      <dgm:prSet/>
      <dgm:spPr/>
      <dgm:t>
        <a:bodyPr/>
        <a:lstStyle/>
        <a:p>
          <a:endParaRPr lang="en-US"/>
        </a:p>
      </dgm:t>
    </dgm:pt>
    <dgm:pt modelId="{FF5E92E5-CC2E-42A3-9D93-3B1198C9BC5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Scalability and Performance</a:t>
          </a:r>
          <a:r>
            <a:rPr lang="en-US" sz="1200" dirty="0"/>
            <a:t>:</a:t>
          </a:r>
          <a:r>
            <a:rPr lang="en-IN" sz="1200" dirty="0"/>
            <a:t> </a:t>
          </a:r>
        </a:p>
        <a:p>
          <a:pPr>
            <a:lnSpc>
              <a:spcPct val="100000"/>
            </a:lnSpc>
          </a:pPr>
          <a:r>
            <a:rPr lang="en-IN" sz="1200" dirty="0"/>
            <a:t>It can process and analyse massive datasets without compromising performance, ensuring that analysts can work with data of any size and complexity</a:t>
          </a:r>
          <a:endParaRPr lang="en-US" sz="1200" dirty="0"/>
        </a:p>
      </dgm:t>
    </dgm:pt>
    <dgm:pt modelId="{2AC8DCF8-755C-4361-BC09-3ADAABC9EB0C}" type="parTrans" cxnId="{8A01ED27-5E3C-477E-A809-0F766498EB96}">
      <dgm:prSet/>
      <dgm:spPr/>
      <dgm:t>
        <a:bodyPr/>
        <a:lstStyle/>
        <a:p>
          <a:endParaRPr lang="en-US"/>
        </a:p>
      </dgm:t>
    </dgm:pt>
    <dgm:pt modelId="{65DC5D46-CD4D-42E4-9617-056C7917F5D1}" type="sibTrans" cxnId="{8A01ED27-5E3C-477E-A809-0F766498EB96}">
      <dgm:prSet/>
      <dgm:spPr/>
      <dgm:t>
        <a:bodyPr/>
        <a:lstStyle/>
        <a:p>
          <a:endParaRPr lang="en-US"/>
        </a:p>
      </dgm:t>
    </dgm:pt>
    <dgm:pt modelId="{22CD4C2C-5AA1-461A-B619-18E701DDD1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Visualization Capabilities: </a:t>
          </a:r>
        </a:p>
        <a:p>
          <a:pPr>
            <a:lnSpc>
              <a:spcPct val="100000"/>
            </a:lnSpc>
          </a:pPr>
          <a:r>
            <a:rPr lang="en-IN" sz="1200" dirty="0"/>
            <a:t>Our platform offers powerful visualization tools that allow analysts to create interactive and visually appealing charts, graphs, and dashboards</a:t>
          </a:r>
          <a:endParaRPr lang="en-US" sz="1200" dirty="0"/>
        </a:p>
      </dgm:t>
    </dgm:pt>
    <dgm:pt modelId="{EEE887BC-4540-4A5E-B217-B4B0D0982BA8}" type="parTrans" cxnId="{7BA6FDE7-0FC9-4190-8BD7-4C8662EDAEB6}">
      <dgm:prSet/>
      <dgm:spPr/>
      <dgm:t>
        <a:bodyPr/>
        <a:lstStyle/>
        <a:p>
          <a:endParaRPr lang="en-US"/>
        </a:p>
      </dgm:t>
    </dgm:pt>
    <dgm:pt modelId="{1E504C66-6C2C-41F3-8143-80D9C0324EF9}" type="sibTrans" cxnId="{7BA6FDE7-0FC9-4190-8BD7-4C8662EDAEB6}">
      <dgm:prSet/>
      <dgm:spPr/>
      <dgm:t>
        <a:bodyPr/>
        <a:lstStyle/>
        <a:p>
          <a:endParaRPr lang="en-US"/>
        </a:p>
      </dgm:t>
    </dgm:pt>
    <dgm:pt modelId="{FCAEFAD5-C729-4AA6-886B-5348FF11FF99}" type="pres">
      <dgm:prSet presAssocID="{46A98B3C-A534-47D1-A2AF-21DE895D1CC5}" presName="root" presStyleCnt="0">
        <dgm:presLayoutVars>
          <dgm:dir/>
          <dgm:resizeHandles val="exact"/>
        </dgm:presLayoutVars>
      </dgm:prSet>
      <dgm:spPr/>
    </dgm:pt>
    <dgm:pt modelId="{752CF83A-3063-4C0F-B47D-B7D1AD0F0E26}" type="pres">
      <dgm:prSet presAssocID="{9FCA18F1-9884-4BE5-9FB7-D11C11ACBA16}" presName="compNode" presStyleCnt="0"/>
      <dgm:spPr/>
    </dgm:pt>
    <dgm:pt modelId="{17229BA1-B9DD-4A3F-974C-8DB0230EB232}" type="pres">
      <dgm:prSet presAssocID="{9FCA18F1-9884-4BE5-9FB7-D11C11ACBA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0F9B4CA-B7C3-4545-A741-51D8E109037F}" type="pres">
      <dgm:prSet presAssocID="{9FCA18F1-9884-4BE5-9FB7-D11C11ACBA16}" presName="spaceRect" presStyleCnt="0"/>
      <dgm:spPr/>
    </dgm:pt>
    <dgm:pt modelId="{8A4E1F2B-CCBB-4DB7-B596-B62AD5D2494A}" type="pres">
      <dgm:prSet presAssocID="{9FCA18F1-9884-4BE5-9FB7-D11C11ACBA16}" presName="textRect" presStyleLbl="revTx" presStyleIdx="0" presStyleCnt="4">
        <dgm:presLayoutVars>
          <dgm:chMax val="1"/>
          <dgm:chPref val="1"/>
        </dgm:presLayoutVars>
      </dgm:prSet>
      <dgm:spPr/>
    </dgm:pt>
    <dgm:pt modelId="{DC6796AB-A325-4EB4-841E-0FBEA776E3EA}" type="pres">
      <dgm:prSet presAssocID="{E4F8A117-3AD5-46ED-9F4E-78BD3528C608}" presName="sibTrans" presStyleCnt="0"/>
      <dgm:spPr/>
    </dgm:pt>
    <dgm:pt modelId="{041CAD62-E477-4550-8B20-60A81E56287E}" type="pres">
      <dgm:prSet presAssocID="{94B85847-8255-45CC-A13A-078F930661C4}" presName="compNode" presStyleCnt="0"/>
      <dgm:spPr/>
    </dgm:pt>
    <dgm:pt modelId="{2CAB03CE-141F-4B14-AC77-4300DF2CD1A7}" type="pres">
      <dgm:prSet presAssocID="{94B85847-8255-45CC-A13A-078F930661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7A8FB20-B91B-4722-ABDB-81F5DD9C7233}" type="pres">
      <dgm:prSet presAssocID="{94B85847-8255-45CC-A13A-078F930661C4}" presName="spaceRect" presStyleCnt="0"/>
      <dgm:spPr/>
    </dgm:pt>
    <dgm:pt modelId="{DB2C10FF-D1E7-4486-927A-787FF73926BC}" type="pres">
      <dgm:prSet presAssocID="{94B85847-8255-45CC-A13A-078F930661C4}" presName="textRect" presStyleLbl="revTx" presStyleIdx="1" presStyleCnt="4" custScaleX="111108">
        <dgm:presLayoutVars>
          <dgm:chMax val="1"/>
          <dgm:chPref val="1"/>
        </dgm:presLayoutVars>
      </dgm:prSet>
      <dgm:spPr/>
    </dgm:pt>
    <dgm:pt modelId="{C503BBF5-534C-43B4-BFBC-53FA43CFC510}" type="pres">
      <dgm:prSet presAssocID="{E5ED0E6E-7EAD-423F-BCD0-388C436CC9B0}" presName="sibTrans" presStyleCnt="0"/>
      <dgm:spPr/>
    </dgm:pt>
    <dgm:pt modelId="{D2CDACC3-F921-4EA0-8B53-30F5C77B1616}" type="pres">
      <dgm:prSet presAssocID="{FF5E92E5-CC2E-42A3-9D93-3B1198C9BC50}" presName="compNode" presStyleCnt="0"/>
      <dgm:spPr/>
    </dgm:pt>
    <dgm:pt modelId="{A5D16EC7-2A78-431E-87A4-C5D94A8E7F8D}" type="pres">
      <dgm:prSet presAssocID="{FF5E92E5-CC2E-42A3-9D93-3B1198C9BC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2012AE5-AC32-44BF-8CF4-DBEB5AEF2612}" type="pres">
      <dgm:prSet presAssocID="{FF5E92E5-CC2E-42A3-9D93-3B1198C9BC50}" presName="spaceRect" presStyleCnt="0"/>
      <dgm:spPr/>
    </dgm:pt>
    <dgm:pt modelId="{7359F052-20F8-4BFC-ADB4-86A03CDD7B1B}" type="pres">
      <dgm:prSet presAssocID="{FF5E92E5-CC2E-42A3-9D93-3B1198C9BC50}" presName="textRect" presStyleLbl="revTx" presStyleIdx="2" presStyleCnt="4">
        <dgm:presLayoutVars>
          <dgm:chMax val="1"/>
          <dgm:chPref val="1"/>
        </dgm:presLayoutVars>
      </dgm:prSet>
      <dgm:spPr/>
    </dgm:pt>
    <dgm:pt modelId="{E41294B6-E51B-4E41-B200-2C8A1BB9E1D1}" type="pres">
      <dgm:prSet presAssocID="{65DC5D46-CD4D-42E4-9617-056C7917F5D1}" presName="sibTrans" presStyleCnt="0"/>
      <dgm:spPr/>
    </dgm:pt>
    <dgm:pt modelId="{34A2E15B-219D-4E94-9554-DE0A0DB91BCA}" type="pres">
      <dgm:prSet presAssocID="{22CD4C2C-5AA1-461A-B619-18E701DDD1AF}" presName="compNode" presStyleCnt="0"/>
      <dgm:spPr/>
    </dgm:pt>
    <dgm:pt modelId="{B460FA0F-052A-4E61-87E3-3449613DD65F}" type="pres">
      <dgm:prSet presAssocID="{22CD4C2C-5AA1-461A-B619-18E701DDD1AF}" presName="iconRect" presStyleLbl="node1" presStyleIdx="3" presStyleCnt="4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D10C9EB-EDAB-405D-A1CF-20B27CB4C0B5}" type="pres">
      <dgm:prSet presAssocID="{22CD4C2C-5AA1-461A-B619-18E701DDD1AF}" presName="spaceRect" presStyleCnt="0"/>
      <dgm:spPr/>
    </dgm:pt>
    <dgm:pt modelId="{EF08BD72-4136-47FB-BCFC-EB4C715D3137}" type="pres">
      <dgm:prSet presAssocID="{22CD4C2C-5AA1-461A-B619-18E701DDD1A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1510E19-9A01-4664-B439-2A8AD1C921E6}" type="presOf" srcId="{22CD4C2C-5AA1-461A-B619-18E701DDD1AF}" destId="{EF08BD72-4136-47FB-BCFC-EB4C715D3137}" srcOrd="0" destOrd="0" presId="urn:microsoft.com/office/officeart/2018/2/layout/IconLabelList"/>
    <dgm:cxn modelId="{8A01ED27-5E3C-477E-A809-0F766498EB96}" srcId="{46A98B3C-A534-47D1-A2AF-21DE895D1CC5}" destId="{FF5E92E5-CC2E-42A3-9D93-3B1198C9BC50}" srcOrd="2" destOrd="0" parTransId="{2AC8DCF8-755C-4361-BC09-3ADAABC9EB0C}" sibTransId="{65DC5D46-CD4D-42E4-9617-056C7917F5D1}"/>
    <dgm:cxn modelId="{3356EC57-C5F9-4ABA-B715-97CA3C027C32}" srcId="{46A98B3C-A534-47D1-A2AF-21DE895D1CC5}" destId="{94B85847-8255-45CC-A13A-078F930661C4}" srcOrd="1" destOrd="0" parTransId="{31B6BAD3-BB8C-4028-8D80-F27274DA2F48}" sibTransId="{E5ED0E6E-7EAD-423F-BCD0-388C436CC9B0}"/>
    <dgm:cxn modelId="{4F91A1A6-C2D7-4D95-AD81-7B1C7F448D6C}" type="presOf" srcId="{46A98B3C-A534-47D1-A2AF-21DE895D1CC5}" destId="{FCAEFAD5-C729-4AA6-886B-5348FF11FF99}" srcOrd="0" destOrd="0" presId="urn:microsoft.com/office/officeart/2018/2/layout/IconLabelList"/>
    <dgm:cxn modelId="{843200A8-9C7F-4BFE-AD1C-C922C0B9AC86}" type="presOf" srcId="{94B85847-8255-45CC-A13A-078F930661C4}" destId="{DB2C10FF-D1E7-4486-927A-787FF73926BC}" srcOrd="0" destOrd="0" presId="urn:microsoft.com/office/officeart/2018/2/layout/IconLabelList"/>
    <dgm:cxn modelId="{6805E6A9-BEC1-446B-9E36-96A3B3A7238D}" srcId="{46A98B3C-A534-47D1-A2AF-21DE895D1CC5}" destId="{9FCA18F1-9884-4BE5-9FB7-D11C11ACBA16}" srcOrd="0" destOrd="0" parTransId="{68F9037B-BA16-4EEC-945C-4DBFA7289B79}" sibTransId="{E4F8A117-3AD5-46ED-9F4E-78BD3528C608}"/>
    <dgm:cxn modelId="{B1398DAF-BD5E-425B-BE93-639668B55FFE}" type="presOf" srcId="{9FCA18F1-9884-4BE5-9FB7-D11C11ACBA16}" destId="{8A4E1F2B-CCBB-4DB7-B596-B62AD5D2494A}" srcOrd="0" destOrd="0" presId="urn:microsoft.com/office/officeart/2018/2/layout/IconLabelList"/>
    <dgm:cxn modelId="{70BA64DD-FEC5-44CB-B318-CB0D13182604}" type="presOf" srcId="{FF5E92E5-CC2E-42A3-9D93-3B1198C9BC50}" destId="{7359F052-20F8-4BFC-ADB4-86A03CDD7B1B}" srcOrd="0" destOrd="0" presId="urn:microsoft.com/office/officeart/2018/2/layout/IconLabelList"/>
    <dgm:cxn modelId="{7BA6FDE7-0FC9-4190-8BD7-4C8662EDAEB6}" srcId="{46A98B3C-A534-47D1-A2AF-21DE895D1CC5}" destId="{22CD4C2C-5AA1-461A-B619-18E701DDD1AF}" srcOrd="3" destOrd="0" parTransId="{EEE887BC-4540-4A5E-B217-B4B0D0982BA8}" sibTransId="{1E504C66-6C2C-41F3-8143-80D9C0324EF9}"/>
    <dgm:cxn modelId="{1D231BD0-4D67-4785-9C05-D6278323DBA6}" type="presParOf" srcId="{FCAEFAD5-C729-4AA6-886B-5348FF11FF99}" destId="{752CF83A-3063-4C0F-B47D-B7D1AD0F0E26}" srcOrd="0" destOrd="0" presId="urn:microsoft.com/office/officeart/2018/2/layout/IconLabelList"/>
    <dgm:cxn modelId="{F528737E-7CC2-474B-A205-24F6D2F0A136}" type="presParOf" srcId="{752CF83A-3063-4C0F-B47D-B7D1AD0F0E26}" destId="{17229BA1-B9DD-4A3F-974C-8DB0230EB232}" srcOrd="0" destOrd="0" presId="urn:microsoft.com/office/officeart/2018/2/layout/IconLabelList"/>
    <dgm:cxn modelId="{2CE096B7-3731-4222-A9C1-CE10F4B24CDE}" type="presParOf" srcId="{752CF83A-3063-4C0F-B47D-B7D1AD0F0E26}" destId="{C0F9B4CA-B7C3-4545-A741-51D8E109037F}" srcOrd="1" destOrd="0" presId="urn:microsoft.com/office/officeart/2018/2/layout/IconLabelList"/>
    <dgm:cxn modelId="{6944D772-7141-4231-AC61-1247398CF518}" type="presParOf" srcId="{752CF83A-3063-4C0F-B47D-B7D1AD0F0E26}" destId="{8A4E1F2B-CCBB-4DB7-B596-B62AD5D2494A}" srcOrd="2" destOrd="0" presId="urn:microsoft.com/office/officeart/2018/2/layout/IconLabelList"/>
    <dgm:cxn modelId="{D018484E-3558-4A0B-890E-CE3C2D3C101F}" type="presParOf" srcId="{FCAEFAD5-C729-4AA6-886B-5348FF11FF99}" destId="{DC6796AB-A325-4EB4-841E-0FBEA776E3EA}" srcOrd="1" destOrd="0" presId="urn:microsoft.com/office/officeart/2018/2/layout/IconLabelList"/>
    <dgm:cxn modelId="{A4332384-7760-46AF-8EE5-BEFF8663BE1C}" type="presParOf" srcId="{FCAEFAD5-C729-4AA6-886B-5348FF11FF99}" destId="{041CAD62-E477-4550-8B20-60A81E56287E}" srcOrd="2" destOrd="0" presId="urn:microsoft.com/office/officeart/2018/2/layout/IconLabelList"/>
    <dgm:cxn modelId="{98BEE320-2779-4B91-BD5C-862AFA4E8D2B}" type="presParOf" srcId="{041CAD62-E477-4550-8B20-60A81E56287E}" destId="{2CAB03CE-141F-4B14-AC77-4300DF2CD1A7}" srcOrd="0" destOrd="0" presId="urn:microsoft.com/office/officeart/2018/2/layout/IconLabelList"/>
    <dgm:cxn modelId="{EF87F693-2839-4F18-A056-EBFF16B1CE7D}" type="presParOf" srcId="{041CAD62-E477-4550-8B20-60A81E56287E}" destId="{57A8FB20-B91B-4722-ABDB-81F5DD9C7233}" srcOrd="1" destOrd="0" presId="urn:microsoft.com/office/officeart/2018/2/layout/IconLabelList"/>
    <dgm:cxn modelId="{CE83E709-03F1-4F06-AB54-8BA221281D0D}" type="presParOf" srcId="{041CAD62-E477-4550-8B20-60A81E56287E}" destId="{DB2C10FF-D1E7-4486-927A-787FF73926BC}" srcOrd="2" destOrd="0" presId="urn:microsoft.com/office/officeart/2018/2/layout/IconLabelList"/>
    <dgm:cxn modelId="{EE31B8F9-F900-4DC6-8B79-86974F31503E}" type="presParOf" srcId="{FCAEFAD5-C729-4AA6-886B-5348FF11FF99}" destId="{C503BBF5-534C-43B4-BFBC-53FA43CFC510}" srcOrd="3" destOrd="0" presId="urn:microsoft.com/office/officeart/2018/2/layout/IconLabelList"/>
    <dgm:cxn modelId="{8D417436-2BCE-4369-8073-50A0CB69AAB2}" type="presParOf" srcId="{FCAEFAD5-C729-4AA6-886B-5348FF11FF99}" destId="{D2CDACC3-F921-4EA0-8B53-30F5C77B1616}" srcOrd="4" destOrd="0" presId="urn:microsoft.com/office/officeart/2018/2/layout/IconLabelList"/>
    <dgm:cxn modelId="{8A9AC8A7-6E6E-4DED-860C-D97EDA8FF833}" type="presParOf" srcId="{D2CDACC3-F921-4EA0-8B53-30F5C77B1616}" destId="{A5D16EC7-2A78-431E-87A4-C5D94A8E7F8D}" srcOrd="0" destOrd="0" presId="urn:microsoft.com/office/officeart/2018/2/layout/IconLabelList"/>
    <dgm:cxn modelId="{F1387FF5-2BBE-4F32-A0A7-B8F63F9B3FB9}" type="presParOf" srcId="{D2CDACC3-F921-4EA0-8B53-30F5C77B1616}" destId="{B2012AE5-AC32-44BF-8CF4-DBEB5AEF2612}" srcOrd="1" destOrd="0" presId="urn:microsoft.com/office/officeart/2018/2/layout/IconLabelList"/>
    <dgm:cxn modelId="{35653866-421C-48EF-AA80-0CEED7654ABE}" type="presParOf" srcId="{D2CDACC3-F921-4EA0-8B53-30F5C77B1616}" destId="{7359F052-20F8-4BFC-ADB4-86A03CDD7B1B}" srcOrd="2" destOrd="0" presId="urn:microsoft.com/office/officeart/2018/2/layout/IconLabelList"/>
    <dgm:cxn modelId="{126A1CF6-558E-4945-8B11-BE0A19DD73EA}" type="presParOf" srcId="{FCAEFAD5-C729-4AA6-886B-5348FF11FF99}" destId="{E41294B6-E51B-4E41-B200-2C8A1BB9E1D1}" srcOrd="5" destOrd="0" presId="urn:microsoft.com/office/officeart/2018/2/layout/IconLabelList"/>
    <dgm:cxn modelId="{05BE9F02-D652-4F41-A926-92E5D55A49C7}" type="presParOf" srcId="{FCAEFAD5-C729-4AA6-886B-5348FF11FF99}" destId="{34A2E15B-219D-4E94-9554-DE0A0DB91BCA}" srcOrd="6" destOrd="0" presId="urn:microsoft.com/office/officeart/2018/2/layout/IconLabelList"/>
    <dgm:cxn modelId="{E0BBFA2A-73BF-429A-8958-DDF4C0461075}" type="presParOf" srcId="{34A2E15B-219D-4E94-9554-DE0A0DB91BCA}" destId="{B460FA0F-052A-4E61-87E3-3449613DD65F}" srcOrd="0" destOrd="0" presId="urn:microsoft.com/office/officeart/2018/2/layout/IconLabelList"/>
    <dgm:cxn modelId="{889622BA-ECE3-4ED3-9B8F-F1214708A2A4}" type="presParOf" srcId="{34A2E15B-219D-4E94-9554-DE0A0DB91BCA}" destId="{2D10C9EB-EDAB-405D-A1CF-20B27CB4C0B5}" srcOrd="1" destOrd="0" presId="urn:microsoft.com/office/officeart/2018/2/layout/IconLabelList"/>
    <dgm:cxn modelId="{5108FD1A-A340-4CBC-9597-0CEB5125116D}" type="presParOf" srcId="{34A2E15B-219D-4E94-9554-DE0A0DB91BCA}" destId="{EF08BD72-4136-47FB-BCFC-EB4C715D31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B5D93-75A7-48CA-B516-75424D9BC310}">
      <dsp:nvSpPr>
        <dsp:cNvPr id="0" name=""/>
        <dsp:cNvSpPr/>
      </dsp:nvSpPr>
      <dsp:spPr>
        <a:xfrm>
          <a:off x="2946" y="289357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Start with a clear question</a:t>
          </a:r>
        </a:p>
      </dsp:txBody>
      <dsp:txXfrm>
        <a:off x="2946" y="289357"/>
        <a:ext cx="2337792" cy="1402675"/>
      </dsp:txXfrm>
    </dsp:sp>
    <dsp:sp modelId="{A68A6867-7EF6-49F8-B0F5-EE8A0D6672CA}">
      <dsp:nvSpPr>
        <dsp:cNvPr id="0" name=""/>
        <dsp:cNvSpPr/>
      </dsp:nvSpPr>
      <dsp:spPr>
        <a:xfrm>
          <a:off x="2574518" y="289357"/>
          <a:ext cx="2337792" cy="1402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Determine predictability</a:t>
          </a:r>
        </a:p>
      </dsp:txBody>
      <dsp:txXfrm>
        <a:off x="2574518" y="289357"/>
        <a:ext cx="2337792" cy="1402675"/>
      </dsp:txXfrm>
    </dsp:sp>
    <dsp:sp modelId="{9859050B-2480-4911-970A-92E298C75621}">
      <dsp:nvSpPr>
        <dsp:cNvPr id="0" name=""/>
        <dsp:cNvSpPr/>
      </dsp:nvSpPr>
      <dsp:spPr>
        <a:xfrm>
          <a:off x="5146089" y="289357"/>
          <a:ext cx="2337792" cy="1402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preprocessing</a:t>
          </a:r>
        </a:p>
      </dsp:txBody>
      <dsp:txXfrm>
        <a:off x="5146089" y="289357"/>
        <a:ext cx="2337792" cy="1402675"/>
      </dsp:txXfrm>
    </dsp:sp>
    <dsp:sp modelId="{EAD06917-8C72-440F-9FF9-6295907161D3}">
      <dsp:nvSpPr>
        <dsp:cNvPr id="0" name=""/>
        <dsp:cNvSpPr/>
      </dsp:nvSpPr>
      <dsp:spPr>
        <a:xfrm>
          <a:off x="7717661" y="289357"/>
          <a:ext cx="2337792" cy="1402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Explore and visualize the data</a:t>
          </a:r>
        </a:p>
      </dsp:txBody>
      <dsp:txXfrm>
        <a:off x="7717661" y="289357"/>
        <a:ext cx="2337792" cy="1402675"/>
      </dsp:txXfrm>
    </dsp:sp>
    <dsp:sp modelId="{8D1B6437-65C5-46DF-B929-0A5D853BC506}">
      <dsp:nvSpPr>
        <dsp:cNvPr id="0" name=""/>
        <dsp:cNvSpPr/>
      </dsp:nvSpPr>
      <dsp:spPr>
        <a:xfrm>
          <a:off x="2946" y="1925812"/>
          <a:ext cx="2337792" cy="1402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Choose an appropriate forecasting model</a:t>
          </a:r>
        </a:p>
      </dsp:txBody>
      <dsp:txXfrm>
        <a:off x="2946" y="1925812"/>
        <a:ext cx="2337792" cy="1402675"/>
      </dsp:txXfrm>
    </dsp:sp>
    <dsp:sp modelId="{78A4866F-6B63-43CB-BBDA-3A5E240EF6E0}">
      <dsp:nvSpPr>
        <dsp:cNvPr id="0" name=""/>
        <dsp:cNvSpPr/>
      </dsp:nvSpPr>
      <dsp:spPr>
        <a:xfrm>
          <a:off x="2574518" y="1925812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 and validate the model</a:t>
          </a:r>
        </a:p>
      </dsp:txBody>
      <dsp:txXfrm>
        <a:off x="2574518" y="1925812"/>
        <a:ext cx="2337792" cy="1402675"/>
      </dsp:txXfrm>
    </dsp:sp>
    <dsp:sp modelId="{90DA8837-0CD4-4E82-BA59-AAC385C841F1}">
      <dsp:nvSpPr>
        <dsp:cNvPr id="0" name=""/>
        <dsp:cNvSpPr/>
      </dsp:nvSpPr>
      <dsp:spPr>
        <a:xfrm>
          <a:off x="5146089" y="1925812"/>
          <a:ext cx="2337792" cy="1402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Forecast future values</a:t>
          </a:r>
        </a:p>
      </dsp:txBody>
      <dsp:txXfrm>
        <a:off x="5146089" y="1925812"/>
        <a:ext cx="2337792" cy="1402675"/>
      </dsp:txXfrm>
    </dsp:sp>
    <dsp:sp modelId="{7300097E-1872-4A92-9396-7488DBE9FBD9}">
      <dsp:nvSpPr>
        <dsp:cNvPr id="0" name=""/>
        <dsp:cNvSpPr/>
      </dsp:nvSpPr>
      <dsp:spPr>
        <a:xfrm>
          <a:off x="7717661" y="1925812"/>
          <a:ext cx="2337792" cy="1402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Evaluate and refine the results</a:t>
          </a:r>
        </a:p>
      </dsp:txBody>
      <dsp:txXfrm>
        <a:off x="7717661" y="1925812"/>
        <a:ext cx="2337792" cy="1402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2D44D-6389-4CD4-9C92-12DB192EC305}">
      <dsp:nvSpPr>
        <dsp:cNvPr id="0" name=""/>
        <dsp:cNvSpPr/>
      </dsp:nvSpPr>
      <dsp:spPr>
        <a:xfrm>
          <a:off x="2143996" y="87352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2905" y="916782"/>
        <a:ext cx="24653" cy="4930"/>
      </dsp:txXfrm>
    </dsp:sp>
    <dsp:sp modelId="{992F8BC8-EA40-425E-B685-55DFFD32F971}">
      <dsp:nvSpPr>
        <dsp:cNvPr id="0" name=""/>
        <dsp:cNvSpPr/>
      </dsp:nvSpPr>
      <dsp:spPr>
        <a:xfrm>
          <a:off x="2001" y="276109"/>
          <a:ext cx="2143794" cy="12862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Make data sequence by considering sequence length 15</a:t>
          </a:r>
        </a:p>
      </dsp:txBody>
      <dsp:txXfrm>
        <a:off x="2001" y="276109"/>
        <a:ext cx="2143794" cy="1286276"/>
      </dsp:txXfrm>
    </dsp:sp>
    <dsp:sp modelId="{DAA1151F-DF94-4640-993E-778CAE97D0F4}">
      <dsp:nvSpPr>
        <dsp:cNvPr id="0" name=""/>
        <dsp:cNvSpPr/>
      </dsp:nvSpPr>
      <dsp:spPr>
        <a:xfrm>
          <a:off x="4780863" y="87352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5">
              <a:hueOff val="-4264624"/>
              <a:satOff val="2424"/>
              <a:lumOff val="-2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73" y="916782"/>
        <a:ext cx="24653" cy="4930"/>
      </dsp:txXfrm>
    </dsp:sp>
    <dsp:sp modelId="{C6763E40-9CF5-444A-B4FD-42ABA0636800}">
      <dsp:nvSpPr>
        <dsp:cNvPr id="0" name=""/>
        <dsp:cNvSpPr/>
      </dsp:nvSpPr>
      <dsp:spPr>
        <a:xfrm>
          <a:off x="2638868" y="276109"/>
          <a:ext cx="2143794" cy="1286276"/>
        </a:xfrm>
        <a:prstGeom prst="rect">
          <a:avLst/>
        </a:prstGeom>
        <a:solidFill>
          <a:schemeClr val="accent5">
            <a:hueOff val="-3553854"/>
            <a:satOff val="2020"/>
            <a:lumOff val="-1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collection</a:t>
          </a:r>
        </a:p>
      </dsp:txBody>
      <dsp:txXfrm>
        <a:off x="2638868" y="276109"/>
        <a:ext cx="2143794" cy="1286276"/>
      </dsp:txXfrm>
    </dsp:sp>
    <dsp:sp modelId="{4F66FF96-9FB6-4EFD-8DB8-39F466A05C17}">
      <dsp:nvSpPr>
        <dsp:cNvPr id="0" name=""/>
        <dsp:cNvSpPr/>
      </dsp:nvSpPr>
      <dsp:spPr>
        <a:xfrm>
          <a:off x="7417731" y="87352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5">
              <a:hueOff val="-8529249"/>
              <a:satOff val="4848"/>
              <a:lumOff val="-4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6640" y="916782"/>
        <a:ext cx="24653" cy="4930"/>
      </dsp:txXfrm>
    </dsp:sp>
    <dsp:sp modelId="{4F38A84E-85DB-4EDB-BA44-4DC441550E21}">
      <dsp:nvSpPr>
        <dsp:cNvPr id="0" name=""/>
        <dsp:cNvSpPr/>
      </dsp:nvSpPr>
      <dsp:spPr>
        <a:xfrm>
          <a:off x="5275736" y="276109"/>
          <a:ext cx="2143794" cy="1286276"/>
        </a:xfrm>
        <a:prstGeom prst="rect">
          <a:avLst/>
        </a:prstGeom>
        <a:solidFill>
          <a:schemeClr val="accent5">
            <a:hueOff val="-7107707"/>
            <a:satOff val="4040"/>
            <a:lumOff val="-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processing</a:t>
          </a:r>
        </a:p>
      </dsp:txBody>
      <dsp:txXfrm>
        <a:off x="5275736" y="276109"/>
        <a:ext cx="2143794" cy="1286276"/>
      </dsp:txXfrm>
    </dsp:sp>
    <dsp:sp modelId="{C3ABDF64-3F94-40C0-8887-E78F703249BB}">
      <dsp:nvSpPr>
        <dsp:cNvPr id="0" name=""/>
        <dsp:cNvSpPr/>
      </dsp:nvSpPr>
      <dsp:spPr>
        <a:xfrm>
          <a:off x="1073898" y="1560586"/>
          <a:ext cx="7910602" cy="462472"/>
        </a:xfrm>
        <a:custGeom>
          <a:avLst/>
          <a:gdLst/>
          <a:ahLst/>
          <a:cxnLst/>
          <a:rect l="0" t="0" r="0" b="0"/>
          <a:pathLst>
            <a:path>
              <a:moveTo>
                <a:pt x="7910602" y="0"/>
              </a:moveTo>
              <a:lnTo>
                <a:pt x="7910602" y="248336"/>
              </a:lnTo>
              <a:lnTo>
                <a:pt x="0" y="248336"/>
              </a:lnTo>
              <a:lnTo>
                <a:pt x="0" y="462472"/>
              </a:lnTo>
            </a:path>
          </a:pathLst>
        </a:custGeom>
        <a:noFill/>
        <a:ln w="6350" cap="flat" cmpd="sng" algn="ctr">
          <a:solidFill>
            <a:schemeClr val="accent5">
              <a:hueOff val="-12793873"/>
              <a:satOff val="7271"/>
              <a:lumOff val="-6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1051" y="1789357"/>
        <a:ext cx="396297" cy="4930"/>
      </dsp:txXfrm>
    </dsp:sp>
    <dsp:sp modelId="{53F1429F-9C5E-4238-840D-100CF9D2A4E7}">
      <dsp:nvSpPr>
        <dsp:cNvPr id="0" name=""/>
        <dsp:cNvSpPr/>
      </dsp:nvSpPr>
      <dsp:spPr>
        <a:xfrm>
          <a:off x="7912603" y="276109"/>
          <a:ext cx="2143794" cy="1286276"/>
        </a:xfrm>
        <a:prstGeom prst="rect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splitting into train and test: 80:20</a:t>
          </a:r>
        </a:p>
      </dsp:txBody>
      <dsp:txXfrm>
        <a:off x="7912603" y="276109"/>
        <a:ext cx="2143794" cy="1286276"/>
      </dsp:txXfrm>
    </dsp:sp>
    <dsp:sp modelId="{47BB1A9F-FF83-41BB-9026-F178B21DEFDE}">
      <dsp:nvSpPr>
        <dsp:cNvPr id="0" name=""/>
        <dsp:cNvSpPr/>
      </dsp:nvSpPr>
      <dsp:spPr>
        <a:xfrm>
          <a:off x="2143996" y="265287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5">
              <a:hueOff val="-17058497"/>
              <a:satOff val="9695"/>
              <a:lumOff val="-8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2905" y="2696131"/>
        <a:ext cx="24653" cy="4930"/>
      </dsp:txXfrm>
    </dsp:sp>
    <dsp:sp modelId="{8E3AAE86-C6B8-451F-8952-5CA74842E736}">
      <dsp:nvSpPr>
        <dsp:cNvPr id="0" name=""/>
        <dsp:cNvSpPr/>
      </dsp:nvSpPr>
      <dsp:spPr>
        <a:xfrm>
          <a:off x="2001" y="2055458"/>
          <a:ext cx="2143794" cy="1286276"/>
        </a:xfrm>
        <a:prstGeom prst="rect">
          <a:avLst/>
        </a:prstGeom>
        <a:solidFill>
          <a:schemeClr val="accent5">
            <a:hueOff val="-14215414"/>
            <a:satOff val="8079"/>
            <a:lumOff val="-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Train the models</a:t>
          </a:r>
        </a:p>
      </dsp:txBody>
      <dsp:txXfrm>
        <a:off x="2001" y="2055458"/>
        <a:ext cx="2143794" cy="1286276"/>
      </dsp:txXfrm>
    </dsp:sp>
    <dsp:sp modelId="{53C49462-2448-43D5-B86A-6444644872A7}">
      <dsp:nvSpPr>
        <dsp:cNvPr id="0" name=""/>
        <dsp:cNvSpPr/>
      </dsp:nvSpPr>
      <dsp:spPr>
        <a:xfrm>
          <a:off x="4780863" y="265287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73" y="2696131"/>
        <a:ext cx="24653" cy="4930"/>
      </dsp:txXfrm>
    </dsp:sp>
    <dsp:sp modelId="{9B988C0C-50F0-433D-B0A2-A39673F6B698}">
      <dsp:nvSpPr>
        <dsp:cNvPr id="0" name=""/>
        <dsp:cNvSpPr/>
      </dsp:nvSpPr>
      <dsp:spPr>
        <a:xfrm>
          <a:off x="2638868" y="2055458"/>
          <a:ext cx="2143794" cy="1286276"/>
        </a:xfrm>
        <a:prstGeom prst="rect">
          <a:avLst/>
        </a:prstGeom>
        <a:solidFill>
          <a:schemeClr val="accent5">
            <a:hueOff val="-17769267"/>
            <a:satOff val="10099"/>
            <a:lumOff val="-8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Test the models</a:t>
          </a:r>
        </a:p>
      </dsp:txBody>
      <dsp:txXfrm>
        <a:off x="2638868" y="2055458"/>
        <a:ext cx="2143794" cy="1286276"/>
      </dsp:txXfrm>
    </dsp:sp>
    <dsp:sp modelId="{2AD8DD5C-3DEF-4CD0-A989-A26B1734F82E}">
      <dsp:nvSpPr>
        <dsp:cNvPr id="0" name=""/>
        <dsp:cNvSpPr/>
      </dsp:nvSpPr>
      <dsp:spPr>
        <a:xfrm>
          <a:off x="5275736" y="2055458"/>
          <a:ext cx="2143794" cy="1286276"/>
        </a:xfrm>
        <a:prstGeom prst="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Calculate the model metrics</a:t>
          </a:r>
        </a:p>
      </dsp:txBody>
      <dsp:txXfrm>
        <a:off x="5275736" y="2055458"/>
        <a:ext cx="2143794" cy="1286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7463B-54D1-495A-8EE3-2280FE9B7F6B}">
      <dsp:nvSpPr>
        <dsp:cNvPr id="0" name=""/>
        <dsp:cNvSpPr/>
      </dsp:nvSpPr>
      <dsp:spPr>
        <a:xfrm>
          <a:off x="466342" y="201164"/>
          <a:ext cx="1510523" cy="14790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0DE1C-178C-4FC9-A7BC-67BD55703064}">
      <dsp:nvSpPr>
        <dsp:cNvPr id="0" name=""/>
        <dsp:cNvSpPr/>
      </dsp:nvSpPr>
      <dsp:spPr>
        <a:xfrm>
          <a:off x="335787" y="1631368"/>
          <a:ext cx="4315781" cy="63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b="1" kern="1200" dirty="0"/>
            <a:t>Python Libraries:</a:t>
          </a:r>
          <a:r>
            <a:rPr lang="en-IN" sz="3600" b="1" i="1" kern="1200" dirty="0"/>
            <a:t>      </a:t>
          </a:r>
          <a:endParaRPr lang="en-US" sz="3600" kern="1200" dirty="0"/>
        </a:p>
      </dsp:txBody>
      <dsp:txXfrm>
        <a:off x="335787" y="1631368"/>
        <a:ext cx="4315781" cy="633875"/>
      </dsp:txXfrm>
    </dsp:sp>
    <dsp:sp modelId="{40CD7C13-6BD3-4522-9121-E2D7F06969F8}">
      <dsp:nvSpPr>
        <dsp:cNvPr id="0" name=""/>
        <dsp:cNvSpPr/>
      </dsp:nvSpPr>
      <dsp:spPr>
        <a:xfrm>
          <a:off x="335787" y="2336093"/>
          <a:ext cx="4315781" cy="1281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Pandas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NumPy()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Stats models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Scikit-learn</a:t>
          </a:r>
          <a:endParaRPr lang="en-US" sz="1700" kern="1200"/>
        </a:p>
      </dsp:txBody>
      <dsp:txXfrm>
        <a:off x="335787" y="2336093"/>
        <a:ext cx="4315781" cy="1281751"/>
      </dsp:txXfrm>
    </dsp:sp>
    <dsp:sp modelId="{D8FCBD7B-1299-46AB-A90D-A5BE477A5A3B}">
      <dsp:nvSpPr>
        <dsp:cNvPr id="0" name=""/>
        <dsp:cNvSpPr/>
      </dsp:nvSpPr>
      <dsp:spPr>
        <a:xfrm>
          <a:off x="5406830" y="0"/>
          <a:ext cx="1510523" cy="14790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FED27-16E7-4224-A3C7-84061A0B8AD8}">
      <dsp:nvSpPr>
        <dsp:cNvPr id="0" name=""/>
        <dsp:cNvSpPr/>
      </dsp:nvSpPr>
      <dsp:spPr>
        <a:xfrm>
          <a:off x="5406830" y="1631368"/>
          <a:ext cx="4315781" cy="63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Other Tools</a:t>
          </a:r>
          <a:r>
            <a:rPr lang="en-US" sz="3600" kern="1200"/>
            <a:t>:</a:t>
          </a:r>
        </a:p>
      </dsp:txBody>
      <dsp:txXfrm>
        <a:off x="5406830" y="1631368"/>
        <a:ext cx="4315781" cy="633875"/>
      </dsp:txXfrm>
    </dsp:sp>
    <dsp:sp modelId="{8C0B00A0-C04C-46E1-BE64-F067B55937E9}">
      <dsp:nvSpPr>
        <dsp:cNvPr id="0" name=""/>
        <dsp:cNvSpPr/>
      </dsp:nvSpPr>
      <dsp:spPr>
        <a:xfrm>
          <a:off x="5406830" y="2336093"/>
          <a:ext cx="4315781" cy="1281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 Packages: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MATLAB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SAS</a:t>
          </a:r>
        </a:p>
      </dsp:txBody>
      <dsp:txXfrm>
        <a:off x="5406830" y="2336093"/>
        <a:ext cx="4315781" cy="12817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29BA1-B9DD-4A3F-974C-8DB0230EB232}">
      <dsp:nvSpPr>
        <dsp:cNvPr id="0" name=""/>
        <dsp:cNvSpPr/>
      </dsp:nvSpPr>
      <dsp:spPr>
        <a:xfrm>
          <a:off x="824470" y="343383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E1F2B-CCBB-4DB7-B596-B62AD5D2494A}">
      <dsp:nvSpPr>
        <dsp:cNvPr id="0" name=""/>
        <dsp:cNvSpPr/>
      </dsp:nvSpPr>
      <dsp:spPr>
        <a:xfrm>
          <a:off x="258499" y="1709268"/>
          <a:ext cx="2058075" cy="156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User-Friendly Interface: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 </a:t>
          </a:r>
          <a:r>
            <a:rPr lang="en-IN" sz="1100" kern="1200" dirty="0"/>
            <a:t>Analysts can easily navigate through the platform, import their data, and apply various analysis techniques without the need for extensive programming knowledge.</a:t>
          </a:r>
          <a:endParaRPr lang="en-US" sz="1100" kern="1200" dirty="0"/>
        </a:p>
      </dsp:txBody>
      <dsp:txXfrm>
        <a:off x="258499" y="1709268"/>
        <a:ext cx="2058075" cy="1565192"/>
      </dsp:txXfrm>
    </dsp:sp>
    <dsp:sp modelId="{2CAB03CE-141F-4B14-AC77-4300DF2CD1A7}">
      <dsp:nvSpPr>
        <dsp:cNvPr id="0" name=""/>
        <dsp:cNvSpPr/>
      </dsp:nvSpPr>
      <dsp:spPr>
        <a:xfrm>
          <a:off x="3357014" y="343186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10FF-D1E7-4486-927A-787FF73926BC}">
      <dsp:nvSpPr>
        <dsp:cNvPr id="0" name=""/>
        <dsp:cNvSpPr/>
      </dsp:nvSpPr>
      <dsp:spPr>
        <a:xfrm>
          <a:off x="2676737" y="1709071"/>
          <a:ext cx="2286685" cy="1565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Advanced Forecasting Capabilities: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With our advanced forecasting models, analysts can predict future data based on historical trends. This enables businesses to make informed decisions and plan for the future with greater accuracy.</a:t>
          </a:r>
        </a:p>
      </dsp:txBody>
      <dsp:txXfrm>
        <a:off x="2676737" y="1709071"/>
        <a:ext cx="2286685" cy="1565586"/>
      </dsp:txXfrm>
    </dsp:sp>
    <dsp:sp modelId="{A5D16EC7-2A78-431E-87A4-C5D94A8E7F8D}">
      <dsp:nvSpPr>
        <dsp:cNvPr id="0" name=""/>
        <dsp:cNvSpPr/>
      </dsp:nvSpPr>
      <dsp:spPr>
        <a:xfrm>
          <a:off x="5889557" y="343186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9F052-20F8-4BFC-ADB4-86A03CDD7B1B}">
      <dsp:nvSpPr>
        <dsp:cNvPr id="0" name=""/>
        <dsp:cNvSpPr/>
      </dsp:nvSpPr>
      <dsp:spPr>
        <a:xfrm>
          <a:off x="5323587" y="1709071"/>
          <a:ext cx="2058075" cy="1565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Scalability and Performance</a:t>
          </a:r>
          <a:r>
            <a:rPr lang="en-US" sz="1200" kern="1200" dirty="0"/>
            <a:t>:</a:t>
          </a:r>
          <a:r>
            <a:rPr lang="en-IN" sz="1200" kern="1200" dirty="0"/>
            <a:t>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It can process and analyse massive datasets without compromising performance, ensuring that analysts can work with data of any size and complexity</a:t>
          </a:r>
          <a:endParaRPr lang="en-US" sz="1200" kern="1200" dirty="0"/>
        </a:p>
      </dsp:txBody>
      <dsp:txXfrm>
        <a:off x="5323587" y="1709071"/>
        <a:ext cx="2058075" cy="1565586"/>
      </dsp:txXfrm>
    </dsp:sp>
    <dsp:sp modelId="{B460FA0F-052A-4E61-87E3-3449613DD65F}">
      <dsp:nvSpPr>
        <dsp:cNvPr id="0" name=""/>
        <dsp:cNvSpPr/>
      </dsp:nvSpPr>
      <dsp:spPr>
        <a:xfrm>
          <a:off x="8307795" y="343186"/>
          <a:ext cx="926133" cy="926133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8BD72-4136-47FB-BCFC-EB4C715D3137}">
      <dsp:nvSpPr>
        <dsp:cNvPr id="0" name=""/>
        <dsp:cNvSpPr/>
      </dsp:nvSpPr>
      <dsp:spPr>
        <a:xfrm>
          <a:off x="7741825" y="1709071"/>
          <a:ext cx="2058075" cy="1565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Visualization Capabilities: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Our platform offers powerful visualization tools that allow analysts to create interactive and visually appealing charts, graphs, and dashboards</a:t>
          </a:r>
          <a:endParaRPr lang="en-US" sz="1200" kern="1200" dirty="0"/>
        </a:p>
      </dsp:txBody>
      <dsp:txXfrm>
        <a:off x="7741825" y="1709071"/>
        <a:ext cx="2058075" cy="1565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0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6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0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57B7F2-CFB1-4FBD-B3AC-84CC93C3A13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6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2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4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6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B7F2-CFB1-4FBD-B3AC-84CC93C3A13F}" type="datetimeFigureOut">
              <a:rPr lang="en-US" smtClean="0"/>
              <a:t>12/6/2023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6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57B7F2-CFB1-4FBD-B3AC-84CC93C3A13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9EBECE-2CF9-42D6-96A3-A96AA0A1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7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microsoft.com/office/2018/10/relationships/comments" Target="../comments/modernComment_101_15A4F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BE8B8-13B7-973E-2BF8-07BC0ECF5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b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 for the Stock Prediction.</a:t>
            </a:r>
            <a:endParaRPr lang="en-US" sz="6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C552674-C12F-4851-FC95-3974BDAE0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025" y="2064730"/>
            <a:ext cx="2728540" cy="2728536"/>
          </a:xfrm>
        </p:spPr>
        <p:txBody>
          <a:bodyPr anchor="ctr">
            <a:normAutofit/>
          </a:bodyPr>
          <a:lstStyle/>
          <a:p>
            <a:pPr algn="ctr"/>
            <a:r>
              <a:rPr lang="en-GB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 - 13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4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60F8-922D-99D7-5634-A11A2D3A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Project Timeline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11">
            <a:extLst>
              <a:ext uri="{FF2B5EF4-FFF2-40B4-BE49-F238E27FC236}">
                <a16:creationId xmlns:a16="http://schemas.microsoft.com/office/drawing/2014/main" id="{0079F90B-8919-84A7-9320-70902FA7A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674821"/>
              </p:ext>
            </p:extLst>
          </p:nvPr>
        </p:nvGraphicFramePr>
        <p:xfrm>
          <a:off x="2674412" y="2385390"/>
          <a:ext cx="6849527" cy="3617856"/>
        </p:xfrm>
        <a:graphic>
          <a:graphicData uri="http://schemas.openxmlformats.org/drawingml/2006/table">
            <a:tbl>
              <a:tblPr lastCol="1" bandRow="1" bandCol="1">
                <a:effectLst>
                  <a:outerShdw blurRad="152400" dist="317500" dir="5400000" sx="90000" sy="-19000" rotWithShape="0">
                    <a:prstClr val="black">
                      <a:alpha val="15000"/>
                    </a:prstClr>
                  </a:outerShdw>
                </a:effectLst>
                <a:tableStyleId>{00A15C55-8517-42AA-B614-E9B94910E393}</a:tableStyleId>
              </a:tblPr>
              <a:tblGrid>
                <a:gridCol w="2301613">
                  <a:extLst>
                    <a:ext uri="{9D8B030D-6E8A-4147-A177-3AD203B41FA5}">
                      <a16:colId xmlns:a16="http://schemas.microsoft.com/office/drawing/2014/main" val="3497024049"/>
                    </a:ext>
                  </a:extLst>
                </a:gridCol>
                <a:gridCol w="4547914">
                  <a:extLst>
                    <a:ext uri="{9D8B030D-6E8A-4147-A177-3AD203B41FA5}">
                      <a16:colId xmlns:a16="http://schemas.microsoft.com/office/drawing/2014/main" val="2750173616"/>
                    </a:ext>
                  </a:extLst>
                </a:gridCol>
              </a:tblGrid>
              <a:tr h="301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</a:t>
                      </a:r>
                    </a:p>
                  </a:txBody>
                  <a:tcPr marL="68129" marR="68129" marT="34065" marB="34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/>
                        <a:t>Data Research</a:t>
                      </a:r>
                    </a:p>
                  </a:txBody>
                  <a:tcPr marL="68129" marR="68129" marT="34065" marB="34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08227"/>
                  </a:ext>
                </a:extLst>
              </a:tr>
              <a:tr h="301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</a:t>
                      </a:r>
                      <a:endParaRPr lang="en-US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29" marR="68129" marT="34065" marB="34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9192"/>
                  </a:ext>
                </a:extLst>
              </a:tr>
              <a:tr h="301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</a:t>
                      </a:r>
                    </a:p>
                  </a:txBody>
                  <a:tcPr marL="68129" marR="68129" marT="34065" marB="34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/>
                        <a:t>Data Analysis</a:t>
                      </a:r>
                      <a:endParaRPr lang="en-US" sz="1300" dirty="0"/>
                    </a:p>
                  </a:txBody>
                  <a:tcPr marL="68129" marR="68129" marT="34065" marB="34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97423"/>
                  </a:ext>
                </a:extLst>
              </a:tr>
              <a:tr h="301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</a:t>
                      </a:r>
                    </a:p>
                  </a:txBody>
                  <a:tcPr marL="68129" marR="68129" marT="34065" marB="34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3686"/>
                  </a:ext>
                </a:extLst>
              </a:tr>
              <a:tr h="301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</a:t>
                      </a:r>
                    </a:p>
                  </a:txBody>
                  <a:tcPr marL="68129" marR="68129" marT="34065" marB="34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/>
                        <a:t>Data Preparation</a:t>
                      </a:r>
                    </a:p>
                  </a:txBody>
                  <a:tcPr marL="68129" marR="68129" marT="34065" marB="34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425152"/>
                  </a:ext>
                </a:extLst>
              </a:tr>
              <a:tr h="301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6</a:t>
                      </a:r>
                    </a:p>
                  </a:txBody>
                  <a:tcPr marL="68129" marR="68129" marT="34065" marB="34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81213"/>
                  </a:ext>
                </a:extLst>
              </a:tr>
              <a:tr h="301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7</a:t>
                      </a:r>
                    </a:p>
                  </a:txBody>
                  <a:tcPr marL="68129" marR="68129" marT="34065" marB="34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/>
                        <a:t>Data Visualization</a:t>
                      </a:r>
                    </a:p>
                  </a:txBody>
                  <a:tcPr marL="68129" marR="68129" marT="34065" marB="34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880185"/>
                  </a:ext>
                </a:extLst>
              </a:tr>
              <a:tr h="301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</a:t>
                      </a:r>
                    </a:p>
                  </a:txBody>
                  <a:tcPr marL="68129" marR="68129" marT="34065" marB="34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37015"/>
                  </a:ext>
                </a:extLst>
              </a:tr>
              <a:tr h="301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9</a:t>
                      </a:r>
                    </a:p>
                  </a:txBody>
                  <a:tcPr marL="68129" marR="68129" marT="34065" marB="34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/>
                        <a:t>Data Modeling</a:t>
                      </a:r>
                    </a:p>
                  </a:txBody>
                  <a:tcPr marL="68129" marR="68129" marT="34065" marB="34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783915"/>
                  </a:ext>
                </a:extLst>
              </a:tr>
              <a:tr h="301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10</a:t>
                      </a:r>
                    </a:p>
                  </a:txBody>
                  <a:tcPr marL="68129" marR="68129" marT="34065" marB="34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52193"/>
                  </a:ext>
                </a:extLst>
              </a:tr>
              <a:tr h="301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11</a:t>
                      </a:r>
                    </a:p>
                  </a:txBody>
                  <a:tcPr marL="68129" marR="68129" marT="34065" marB="34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Evaluation</a:t>
                      </a:r>
                    </a:p>
                  </a:txBody>
                  <a:tcPr marL="68129" marR="68129" marT="34065" marB="34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634020"/>
                  </a:ext>
                </a:extLst>
              </a:tr>
              <a:tr h="301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12</a:t>
                      </a:r>
                    </a:p>
                  </a:txBody>
                  <a:tcPr marL="68129" marR="68129" marT="34065" marB="34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Deployment</a:t>
                      </a:r>
                    </a:p>
                  </a:txBody>
                  <a:tcPr marL="68129" marR="68129" marT="34065" marB="34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014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89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84BC-BD7A-C0B7-2327-8E2C2703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43468"/>
            <a:ext cx="9966960" cy="35924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0000"/>
              </a:lnSpc>
            </a:pPr>
            <a:br>
              <a:rPr lang="en-US" sz="9600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</a:br>
            <a:br>
              <a:rPr lang="en-US" sz="9600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</a:br>
            <a:r>
              <a:rPr lang="en-US" sz="9600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740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8AC9-FF3A-0D51-2E60-14AECA5B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en-US" b="1" dirty="0"/>
              <a:t>Team Members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436110-A18F-4051-A35C-BC7FA676B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983CC52-C45C-0DBB-93BF-8A019836D1F9}"/>
              </a:ext>
            </a:extLst>
          </p:cNvPr>
          <p:cNvSpPr>
            <a:spLocks/>
          </p:cNvSpPr>
          <p:nvPr/>
        </p:nvSpPr>
        <p:spPr>
          <a:xfrm>
            <a:off x="1937921" y="651503"/>
            <a:ext cx="8322508" cy="3443841"/>
          </a:xfrm>
          <a:prstGeom prst="rect">
            <a:avLst/>
          </a:prstGeom>
        </p:spPr>
        <p:txBody>
          <a:bodyPr/>
          <a:lstStyle/>
          <a:p>
            <a:pPr defTabSz="706570">
              <a:spcAft>
                <a:spcPts val="468"/>
              </a:spcAft>
            </a:pPr>
            <a:endParaRPr lang="en-US" sz="139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16" name="Content Placeholder 4" descr="A person standing in a city&#10;&#10;Description automatically generated">
            <a:extLst>
              <a:ext uri="{FF2B5EF4-FFF2-40B4-BE49-F238E27FC236}">
                <a16:creationId xmlns:a16="http://schemas.microsoft.com/office/drawing/2014/main" id="{6E3979F8-FD9D-1E38-4B99-714AA029AC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4" b="23896"/>
          <a:stretch/>
        </p:blipFill>
        <p:spPr>
          <a:xfrm>
            <a:off x="2112331" y="651503"/>
            <a:ext cx="1550400" cy="1580322"/>
          </a:xfrm>
          <a:prstGeom prst="rect">
            <a:avLst/>
          </a:prstGeom>
        </p:spPr>
      </p:pic>
      <p:pic>
        <p:nvPicPr>
          <p:cNvPr id="17" name="Picture 16" descr="A person smiling for a selfie&#10;&#10;Description automatically generated">
            <a:extLst>
              <a:ext uri="{FF2B5EF4-FFF2-40B4-BE49-F238E27FC236}">
                <a16:creationId xmlns:a16="http://schemas.microsoft.com/office/drawing/2014/main" id="{75C86537-A93F-A8C8-AC38-C2D06FC1207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95"/>
          <a:stretch/>
        </p:blipFill>
        <p:spPr>
          <a:xfrm>
            <a:off x="3991993" y="647536"/>
            <a:ext cx="1288454" cy="1580322"/>
          </a:xfrm>
          <a:prstGeom prst="rect">
            <a:avLst/>
          </a:prstGeom>
        </p:spPr>
      </p:pic>
      <p:pic>
        <p:nvPicPr>
          <p:cNvPr id="18" name="Picture 17" descr="A person standing in front of a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BF1B5311-93E0-43E9-4942-6228C09D731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1" t="12390" r="9181" b="35488"/>
          <a:stretch/>
        </p:blipFill>
        <p:spPr>
          <a:xfrm>
            <a:off x="5697843" y="642937"/>
            <a:ext cx="1706911" cy="1580323"/>
          </a:xfrm>
          <a:prstGeom prst="rect">
            <a:avLst/>
          </a:prstGeom>
        </p:spPr>
      </p:pic>
      <p:pic>
        <p:nvPicPr>
          <p:cNvPr id="19" name="Picture 18" descr="A person standing on a railing with a waterfall in the background&#10;&#10;Description automatically generated">
            <a:extLst>
              <a:ext uri="{FF2B5EF4-FFF2-40B4-BE49-F238E27FC236}">
                <a16:creationId xmlns:a16="http://schemas.microsoft.com/office/drawing/2014/main" id="{ED6FA253-55E8-F8B8-2076-1D5A0DF6345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3" t="26463" r="14974" b="29966"/>
          <a:stretch/>
        </p:blipFill>
        <p:spPr>
          <a:xfrm>
            <a:off x="7822148" y="642937"/>
            <a:ext cx="1333821" cy="15803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BA1205-D50C-DAED-CC05-E4D721B131D7}"/>
              </a:ext>
            </a:extLst>
          </p:cNvPr>
          <p:cNvSpPr txBox="1"/>
          <p:nvPr/>
        </p:nvSpPr>
        <p:spPr>
          <a:xfrm>
            <a:off x="3837143" y="2319531"/>
            <a:ext cx="1483943" cy="6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3286">
              <a:spcBef>
                <a:spcPts val="773"/>
              </a:spcBef>
              <a:buClr>
                <a:srgbClr val="353535"/>
              </a:buClr>
              <a:defRPr/>
            </a:pPr>
            <a:r>
              <a:rPr lang="en-GB" sz="1144" b="1" kern="120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Ramya </a:t>
            </a:r>
            <a:r>
              <a:rPr lang="en-GB" sz="1144" b="1" kern="120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Boggala</a:t>
            </a:r>
            <a:r>
              <a:rPr lang="en-GB" sz="1144" b="1" kern="120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Ramesh	</a:t>
            </a:r>
            <a:r>
              <a:rPr lang="en-GB" sz="1144" kern="120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Research &amp; Analysis</a:t>
            </a: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EEB36-CF1F-D6C8-F443-36D8E462B0ED}"/>
              </a:ext>
            </a:extLst>
          </p:cNvPr>
          <p:cNvSpPr txBox="1"/>
          <p:nvPr/>
        </p:nvSpPr>
        <p:spPr>
          <a:xfrm>
            <a:off x="2112331" y="2384886"/>
            <a:ext cx="1483943" cy="1085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06570"/>
            <a:r>
              <a:rPr lang="en-GB" sz="1144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Krishnaveni</a:t>
            </a:r>
            <a:r>
              <a:rPr lang="en-GB" sz="1144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sz="1144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Peesapati</a:t>
            </a:r>
            <a:endParaRPr lang="en-GB" sz="1144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706570"/>
            <a:r>
              <a:rPr lang="en-GB" sz="1144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Engineering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E8683-BFC9-5B6B-C73B-B85B288F1D30}"/>
              </a:ext>
            </a:extLst>
          </p:cNvPr>
          <p:cNvSpPr txBox="1"/>
          <p:nvPr/>
        </p:nvSpPr>
        <p:spPr>
          <a:xfrm>
            <a:off x="5657791" y="2370458"/>
            <a:ext cx="2069015" cy="908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06570"/>
            <a:r>
              <a:rPr lang="en-GB" sz="1144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Kavyasree</a:t>
            </a:r>
            <a:r>
              <a:rPr lang="en-GB" sz="1144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sz="1144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Moktala</a:t>
            </a:r>
            <a:endParaRPr lang="en-GB" sz="1144" b="1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706570"/>
            <a:r>
              <a:rPr lang="en-GB" sz="1144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Visualization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2A3257-DD02-860C-39DA-CF2EAD356AF4}"/>
              </a:ext>
            </a:extLst>
          </p:cNvPr>
          <p:cNvSpPr txBox="1"/>
          <p:nvPr/>
        </p:nvSpPr>
        <p:spPr>
          <a:xfrm>
            <a:off x="7805377" y="2319531"/>
            <a:ext cx="2124271" cy="89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06570"/>
            <a:r>
              <a:rPr lang="en-GB" sz="1092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Amer Sohail </a:t>
            </a:r>
          </a:p>
          <a:p>
            <a:pPr defTabSz="706570"/>
            <a:r>
              <a:rPr lang="en-GB" sz="1092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Modelling and Deployment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3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6488-6C14-4DE0-1AD6-4C4BD513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C26AF4-26D8-464A-B1B3-56B7380A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 is a popular technique for predicting stock market movements. It involves analysing historical data to identify patterns, trends, and relationships that can be used to make predictions about future stock prices.</a:t>
            </a:r>
          </a:p>
          <a:p>
            <a:pPr marL="0" indent="0">
              <a:buNone/>
            </a:pPr>
            <a:endParaRPr lang="en-I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techniques used for stock market prediction:</a:t>
            </a:r>
            <a:endParaRPr lang="en-US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encoder</a:t>
            </a:r>
          </a:p>
          <a:p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F1818507-159F-AB43-2F8B-5D32B0BCB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93" r="23301"/>
          <a:stretch/>
        </p:blipFill>
        <p:spPr>
          <a:xfrm>
            <a:off x="0" y="401979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492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2602-7F7C-B962-6D28-58278700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F9959D6-4B5C-5A52-D5C3-8498B4C33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72601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0630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CB6D-4B9B-DFCD-A617-A338C8A3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CE3CD775-A720-47A6-1ECB-C69A420B6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79785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3704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6281-3503-21D7-8887-5CE4EC40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endParaRPr lang="en-US" sz="48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B98319A-FFF4-EADB-14E4-6A288DAC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Dataset Search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search for specific topics or keywords and filter the results based on various criteria, such as last updates, download format, and license.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Bank Open Data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World Bank Open Data portal provides access to a comprehensive collection of development indicators from countries around the world. These indicators cover various sectors such as education, health, economy, and population, making it a valuable resource for time series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Data Sources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1.GitHub 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2.Climate Data Online (CDO)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3.Kaggle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pic>
        <p:nvPicPr>
          <p:cNvPr id="25" name="Picture 24" descr="Graph on document with pen">
            <a:extLst>
              <a:ext uri="{FF2B5EF4-FFF2-40B4-BE49-F238E27FC236}">
                <a16:creationId xmlns:a16="http://schemas.microsoft.com/office/drawing/2014/main" id="{CF215CDD-35FE-C9AB-C2BD-AAF8277B3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47" r="20525" b="-1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8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020C-1E0B-80BD-B69B-9DE8992D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CRISP DM - METHODOLOGY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759828-B1BB-D8F7-C79C-327133A28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 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What does the business need?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 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What data do we have / need? Is it clean?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 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How do we organize the data for modeling?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What modeling techniques should we apply?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Which model best meets the business objectives?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How do stakeholders access the results?</a:t>
            </a:r>
          </a:p>
          <a:p>
            <a:endParaRPr lang="en-US" sz="1700" dirty="0"/>
          </a:p>
        </p:txBody>
      </p:sp>
      <p:pic>
        <p:nvPicPr>
          <p:cNvPr id="4" name="Picture 2" descr="CRISP DM">
            <a:extLst>
              <a:ext uri="{FF2B5EF4-FFF2-40B4-BE49-F238E27FC236}">
                <a16:creationId xmlns:a16="http://schemas.microsoft.com/office/drawing/2014/main" id="{EEFBDCD7-3C54-D954-9C08-79895BF59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6141"/>
          <a:stretch/>
        </p:blipFill>
        <p:spPr bwMode="auto">
          <a:xfrm>
            <a:off x="896650" y="2093976"/>
            <a:ext cx="4934170" cy="373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62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9F15-B8BA-95A1-FF7D-CE62AE51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6CFD92-BCDC-DD38-AD59-79DC62F663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10787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9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8A21-5BDC-A8D8-6450-CFAD2C97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are better?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D463486-AAE7-A3C6-EF30-FCB25F816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13868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137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1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243</TotalTime>
  <Words>519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 Time Series Analysis for the Stock Prediction.</vt:lpstr>
      <vt:lpstr>Team Members</vt:lpstr>
      <vt:lpstr>Introduction</vt:lpstr>
      <vt:lpstr>Proposed Solution</vt:lpstr>
      <vt:lpstr>Methodology:</vt:lpstr>
      <vt:lpstr>Data Sources</vt:lpstr>
      <vt:lpstr>CRISP DM - METHODOLOGY</vt:lpstr>
      <vt:lpstr>Tools Used</vt:lpstr>
      <vt:lpstr>Why we are better?</vt:lpstr>
      <vt:lpstr>Estimated Project Timeline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for Prediction of the Stock Market.</dc:title>
  <dc:creator>Amer Sohail Shaik</dc:creator>
  <cp:lastModifiedBy>Ramya Boggala Ramesh</cp:lastModifiedBy>
  <cp:revision>5</cp:revision>
  <dcterms:created xsi:type="dcterms:W3CDTF">2023-12-05T22:25:36Z</dcterms:created>
  <dcterms:modified xsi:type="dcterms:W3CDTF">2023-12-07T03:11:53Z</dcterms:modified>
</cp:coreProperties>
</file>