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2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32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88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33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53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6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6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8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2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3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0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3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1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9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6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1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GitHub, Git, and Repositories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70" y="2400302"/>
            <a:ext cx="6345260" cy="3530600"/>
          </a:xfrm>
        </p:spPr>
        <p:txBody>
          <a:bodyPr>
            <a:noAutofit/>
          </a:bodyPr>
          <a:lstStyle/>
          <a:p>
            <a:r>
              <a:rPr sz="2000" dirty="0"/>
              <a:t>What is Git?</a:t>
            </a:r>
          </a:p>
          <a:p>
            <a:r>
              <a:rPr sz="2000" dirty="0"/>
              <a:t> A distributed version control system created by Linus Torvalds in 2005.</a:t>
            </a:r>
          </a:p>
          <a:p>
            <a:r>
              <a:rPr sz="2000" dirty="0"/>
              <a:t> Tracks changes to files and coordinates work among multiple people.</a:t>
            </a:r>
          </a:p>
          <a:p>
            <a:endParaRPr sz="2000" dirty="0"/>
          </a:p>
          <a:p>
            <a:r>
              <a:rPr sz="2000" dirty="0"/>
              <a:t>Why Use Git?</a:t>
            </a:r>
          </a:p>
          <a:p>
            <a:r>
              <a:rPr sz="2000" dirty="0"/>
              <a:t> Collaboration among developers.</a:t>
            </a:r>
          </a:p>
          <a:p>
            <a:r>
              <a:rPr sz="2000" dirty="0"/>
              <a:t>Keeps a history of changes.</a:t>
            </a:r>
          </a:p>
          <a:p>
            <a:r>
              <a:rPr sz="2000" dirty="0"/>
              <a:t>Facilitates branching and merging.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Git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00302"/>
            <a:ext cx="6345260" cy="3530600"/>
          </a:xfrm>
        </p:spPr>
        <p:txBody>
          <a:bodyPr>
            <a:noAutofit/>
          </a:bodyPr>
          <a:lstStyle/>
          <a:p>
            <a:r>
              <a:rPr dirty="0"/>
              <a:t>Repository (Repo): Storage space for your project, containing all files and their revision history.</a:t>
            </a:r>
            <a:endParaRPr lang="en-IN" dirty="0"/>
          </a:p>
          <a:p>
            <a:r>
              <a:rPr dirty="0"/>
              <a:t>Commit: A snapshot of your project's files at a specific point in time.</a:t>
            </a:r>
            <a:endParaRPr lang="en-IN" dirty="0"/>
          </a:p>
          <a:p>
            <a:r>
              <a:rPr dirty="0"/>
              <a:t>Branch: A separate line of development. Master/main is the default branch.</a:t>
            </a:r>
            <a:endParaRPr lang="en-IN" dirty="0"/>
          </a:p>
          <a:p>
            <a:r>
              <a:rPr dirty="0"/>
              <a:t>Merge: Combining changes from one branch into another.</a:t>
            </a:r>
            <a:endParaRPr lang="en-IN" dirty="0"/>
          </a:p>
          <a:p>
            <a:r>
              <a:rPr dirty="0"/>
              <a:t>Pull: Fetching and integrating changes from a remote repository.</a:t>
            </a:r>
            <a:endParaRPr lang="en-IN" dirty="0"/>
          </a:p>
          <a:p>
            <a:r>
              <a:rPr dirty="0"/>
              <a:t>Push: Sending your local changes to a remote repository.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00302"/>
            <a:ext cx="6345260" cy="3530600"/>
          </a:xfrm>
        </p:spPr>
        <p:txBody>
          <a:bodyPr>
            <a:noAutofit/>
          </a:bodyPr>
          <a:lstStyle/>
          <a:p>
            <a:r>
              <a:rPr dirty="0"/>
              <a:t>What is GitHub?</a:t>
            </a:r>
          </a:p>
          <a:p>
            <a:r>
              <a:rPr dirty="0"/>
              <a:t>- A web-based platform that uses Git for version control.</a:t>
            </a:r>
          </a:p>
          <a:p>
            <a:r>
              <a:rPr dirty="0"/>
              <a:t>- Hosts and manages code, collaborates on projects, and shares software.</a:t>
            </a:r>
          </a:p>
          <a:p>
            <a:endParaRPr dirty="0"/>
          </a:p>
          <a:p>
            <a:r>
              <a:rPr dirty="0"/>
              <a:t>Why Use GitHub?</a:t>
            </a:r>
          </a:p>
          <a:p>
            <a:r>
              <a:rPr dirty="0"/>
              <a:t>- Centralized code hosting.</a:t>
            </a:r>
          </a:p>
          <a:p>
            <a:r>
              <a:rPr dirty="0"/>
              <a:t>- Collaborative tools like pull requests, code reviews, and issue tracking.</a:t>
            </a:r>
          </a:p>
          <a:p>
            <a:r>
              <a:rPr dirty="0"/>
              <a:t>- Integration with CI/CD tools, project management, and more.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608288"/>
            <a:ext cx="6345260" cy="3411511"/>
          </a:xfrm>
        </p:spPr>
        <p:txBody>
          <a:bodyPr>
            <a:noAutofit/>
          </a:bodyPr>
          <a:lstStyle/>
          <a:p>
            <a:r>
              <a:rPr dirty="0"/>
              <a:t>Repositories: Central location for storing project files.</a:t>
            </a:r>
            <a:endParaRPr lang="en-IN" dirty="0"/>
          </a:p>
          <a:p>
            <a:r>
              <a:rPr dirty="0"/>
              <a:t>Branches: Work on different features or fixes simultaneously.</a:t>
            </a:r>
            <a:endParaRPr lang="en-IN" dirty="0"/>
          </a:p>
          <a:p>
            <a:r>
              <a:rPr dirty="0"/>
              <a:t>Pull Requests: Propose changes to be merged into the main codebase.</a:t>
            </a:r>
            <a:endParaRPr lang="en-IN" dirty="0"/>
          </a:p>
          <a:p>
            <a:r>
              <a:rPr dirty="0"/>
              <a:t>Issues: Track bugs, tasks, or feature requests.</a:t>
            </a:r>
            <a:endParaRPr lang="en-IN" dirty="0"/>
          </a:p>
          <a:p>
            <a:r>
              <a:rPr dirty="0"/>
              <a:t>GitHub Actions: Automate workflows like testing and deployment.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with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dirty="0"/>
              <a:t>Creating a Repository: How to create a new repo on GitHub.</a:t>
            </a:r>
            <a:endParaRPr lang="en-IN" dirty="0"/>
          </a:p>
          <a:p>
            <a:r>
              <a:rPr dirty="0"/>
              <a:t>Cloning a Repository: Copying a remote repo to your local machine.</a:t>
            </a:r>
            <a:endParaRPr lang="en-IN" dirty="0"/>
          </a:p>
          <a:p>
            <a:r>
              <a:rPr dirty="0"/>
              <a:t>Committing Changes: Saving your work to the repository with a message.</a:t>
            </a:r>
            <a:endParaRPr lang="en-IN" dirty="0"/>
          </a:p>
          <a:p>
            <a:r>
              <a:rPr dirty="0"/>
              <a:t>Pushing and Pulling: Syncing your local work with the remote repository.</a:t>
            </a:r>
            <a:endParaRPr lang="en-IN" dirty="0"/>
          </a:p>
          <a:p>
            <a:r>
              <a:rPr dirty="0"/>
              <a:t>Forking a Repository: Copying someone else’s project to your GitHub account.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</TotalTime>
  <Words>336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Introduction to GitHub, Git, and Repositories</vt:lpstr>
      <vt:lpstr>Introduction to Git</vt:lpstr>
      <vt:lpstr>Basic Git Concepts</vt:lpstr>
      <vt:lpstr>Introduction to GitHub</vt:lpstr>
      <vt:lpstr>GitHub Features</vt:lpstr>
      <vt:lpstr>Working with Repositories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918904850091</cp:lastModifiedBy>
  <cp:revision>2</cp:revision>
  <dcterms:created xsi:type="dcterms:W3CDTF">2013-01-27T09:14:16Z</dcterms:created>
  <dcterms:modified xsi:type="dcterms:W3CDTF">2024-08-12T16:11:15Z</dcterms:modified>
  <cp:category/>
</cp:coreProperties>
</file>