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F0C77-6CD6-48A8-BB1C-E0F275733D7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7FC5CE-2BB8-443E-9EC7-675B52308F6E}">
      <dgm:prSet/>
      <dgm:spPr/>
      <dgm:t>
        <a:bodyPr/>
        <a:lstStyle/>
        <a:p>
          <a:pPr rtl="0"/>
          <a:r>
            <a:rPr lang="en-IN" dirty="0" smtClean="0"/>
            <a:t>Idea of the prototype</a:t>
          </a:r>
          <a:endParaRPr lang="en-US" dirty="0"/>
        </a:p>
      </dgm:t>
    </dgm:pt>
    <dgm:pt modelId="{C589745B-308D-457B-BA1A-FD25BB679F82}" type="parTrans" cxnId="{830A3D5C-A81D-4E82-AB72-E43CE269CE21}">
      <dgm:prSet/>
      <dgm:spPr/>
      <dgm:t>
        <a:bodyPr/>
        <a:lstStyle/>
        <a:p>
          <a:endParaRPr lang="en-US"/>
        </a:p>
      </dgm:t>
    </dgm:pt>
    <dgm:pt modelId="{6515CA61-17D8-4C00-A533-F5940B5C8BDD}" type="sibTrans" cxnId="{830A3D5C-A81D-4E82-AB72-E43CE269CE21}">
      <dgm:prSet/>
      <dgm:spPr/>
      <dgm:t>
        <a:bodyPr/>
        <a:lstStyle/>
        <a:p>
          <a:endParaRPr lang="en-US"/>
        </a:p>
      </dgm:t>
    </dgm:pt>
    <dgm:pt modelId="{A15B80CF-691C-4C6C-9954-CF72B5AFCD38}">
      <dgm:prSet/>
      <dgm:spPr/>
      <dgm:t>
        <a:bodyPr/>
        <a:lstStyle/>
        <a:p>
          <a:pPr rtl="0"/>
          <a:r>
            <a:rPr lang="en-IN" dirty="0" smtClean="0"/>
            <a:t>Process Flow</a:t>
          </a:r>
          <a:endParaRPr lang="en-US" dirty="0"/>
        </a:p>
      </dgm:t>
    </dgm:pt>
    <dgm:pt modelId="{43645FCB-90D9-4137-86A1-66EF5EC13D5A}" type="parTrans" cxnId="{FE75C6DD-1473-4563-ADED-7C3065B137F4}">
      <dgm:prSet/>
      <dgm:spPr/>
      <dgm:t>
        <a:bodyPr/>
        <a:lstStyle/>
        <a:p>
          <a:endParaRPr lang="en-US"/>
        </a:p>
      </dgm:t>
    </dgm:pt>
    <dgm:pt modelId="{D163747F-8EFF-4887-AFD2-F480F02D2EF0}" type="sibTrans" cxnId="{FE75C6DD-1473-4563-ADED-7C3065B137F4}">
      <dgm:prSet/>
      <dgm:spPr/>
      <dgm:t>
        <a:bodyPr/>
        <a:lstStyle/>
        <a:p>
          <a:endParaRPr lang="en-US"/>
        </a:p>
      </dgm:t>
    </dgm:pt>
    <dgm:pt modelId="{1ECA54F2-C5A2-4A77-A24F-4BEF692704B8}">
      <dgm:prSet/>
      <dgm:spPr/>
      <dgm:t>
        <a:bodyPr/>
        <a:lstStyle/>
        <a:p>
          <a:pPr rtl="0"/>
          <a:r>
            <a:rPr lang="en-IN" dirty="0" smtClean="0"/>
            <a:t>Technologies Used</a:t>
          </a:r>
          <a:endParaRPr lang="en-US" dirty="0"/>
        </a:p>
      </dgm:t>
    </dgm:pt>
    <dgm:pt modelId="{81760B50-7895-48B4-8674-977D3B5CD228}" type="parTrans" cxnId="{FE5A211E-F7EA-4CE6-8A89-1EC9CF399621}">
      <dgm:prSet/>
      <dgm:spPr/>
      <dgm:t>
        <a:bodyPr/>
        <a:lstStyle/>
        <a:p>
          <a:endParaRPr lang="en-US"/>
        </a:p>
      </dgm:t>
    </dgm:pt>
    <dgm:pt modelId="{BC1BA52D-DB5B-497D-A4CC-9D2968FCFD2E}" type="sibTrans" cxnId="{FE5A211E-F7EA-4CE6-8A89-1EC9CF399621}">
      <dgm:prSet/>
      <dgm:spPr/>
      <dgm:t>
        <a:bodyPr/>
        <a:lstStyle/>
        <a:p>
          <a:endParaRPr lang="en-US"/>
        </a:p>
      </dgm:t>
    </dgm:pt>
    <dgm:pt modelId="{502344FC-5D7D-46CE-8AAF-A8981941B694}" type="pres">
      <dgm:prSet presAssocID="{334F0C77-6CD6-48A8-BB1C-E0F275733D7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D12143A-7CB2-4E16-97FE-E6AADC567A16}" type="pres">
      <dgm:prSet presAssocID="{334F0C77-6CD6-48A8-BB1C-E0F275733D70}" presName="Name1" presStyleCnt="0"/>
      <dgm:spPr/>
    </dgm:pt>
    <dgm:pt modelId="{E2637C65-6F07-4437-ACF2-D59107E6F172}" type="pres">
      <dgm:prSet presAssocID="{334F0C77-6CD6-48A8-BB1C-E0F275733D70}" presName="cycle" presStyleCnt="0"/>
      <dgm:spPr/>
    </dgm:pt>
    <dgm:pt modelId="{03CA007D-796E-47C0-ABE8-59D694A871DC}" type="pres">
      <dgm:prSet presAssocID="{334F0C77-6CD6-48A8-BB1C-E0F275733D70}" presName="srcNode" presStyleLbl="node1" presStyleIdx="0" presStyleCnt="3"/>
      <dgm:spPr/>
    </dgm:pt>
    <dgm:pt modelId="{FD19A262-D4B3-47A4-A212-CC6844742F02}" type="pres">
      <dgm:prSet presAssocID="{334F0C77-6CD6-48A8-BB1C-E0F275733D70}" presName="conn" presStyleLbl="parChTrans1D2" presStyleIdx="0" presStyleCnt="1"/>
      <dgm:spPr/>
      <dgm:t>
        <a:bodyPr/>
        <a:lstStyle/>
        <a:p>
          <a:endParaRPr lang="en-US"/>
        </a:p>
      </dgm:t>
    </dgm:pt>
    <dgm:pt modelId="{A639AB6F-5DEE-464E-84FC-B1DA3D3699E2}" type="pres">
      <dgm:prSet presAssocID="{334F0C77-6CD6-48A8-BB1C-E0F275733D70}" presName="extraNode" presStyleLbl="node1" presStyleIdx="0" presStyleCnt="3"/>
      <dgm:spPr/>
    </dgm:pt>
    <dgm:pt modelId="{30C3AD22-03C3-41E3-B38A-1F2A2609B99B}" type="pres">
      <dgm:prSet presAssocID="{334F0C77-6CD6-48A8-BB1C-E0F275733D70}" presName="dstNode" presStyleLbl="node1" presStyleIdx="0" presStyleCnt="3"/>
      <dgm:spPr/>
    </dgm:pt>
    <dgm:pt modelId="{4D5DA35E-9EA6-4209-B9C2-956F13ED84FF}" type="pres">
      <dgm:prSet presAssocID="{747FC5CE-2BB8-443E-9EC7-675B52308F6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30721-D250-416F-A90F-BD95BF7D5B5A}" type="pres">
      <dgm:prSet presAssocID="{747FC5CE-2BB8-443E-9EC7-675B52308F6E}" presName="accent_1" presStyleCnt="0"/>
      <dgm:spPr/>
    </dgm:pt>
    <dgm:pt modelId="{97D8B5F9-9FB4-4ECE-BBBB-19C8512A723D}" type="pres">
      <dgm:prSet presAssocID="{747FC5CE-2BB8-443E-9EC7-675B52308F6E}" presName="accentRepeatNode" presStyleLbl="solidFgAcc1" presStyleIdx="0" presStyleCnt="3"/>
      <dgm:spPr/>
    </dgm:pt>
    <dgm:pt modelId="{589DC907-B98C-414A-BABD-33DBC636F066}" type="pres">
      <dgm:prSet presAssocID="{A15B80CF-691C-4C6C-9954-CF72B5AFCD3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5FBC9-8D47-4503-A8D5-17EDEA187568}" type="pres">
      <dgm:prSet presAssocID="{A15B80CF-691C-4C6C-9954-CF72B5AFCD38}" presName="accent_2" presStyleCnt="0"/>
      <dgm:spPr/>
    </dgm:pt>
    <dgm:pt modelId="{0CFC3FC6-4DF3-4DE5-82F1-B65FBBAE4B3E}" type="pres">
      <dgm:prSet presAssocID="{A15B80CF-691C-4C6C-9954-CF72B5AFCD38}" presName="accentRepeatNode" presStyleLbl="solidFgAcc1" presStyleIdx="1" presStyleCnt="3"/>
      <dgm:spPr/>
    </dgm:pt>
    <dgm:pt modelId="{06DA801C-44E4-4AC7-BFE1-8E97E65CC346}" type="pres">
      <dgm:prSet presAssocID="{1ECA54F2-C5A2-4A77-A24F-4BEF692704B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0EC9D-78B6-4DFD-A3C2-0C90930724D9}" type="pres">
      <dgm:prSet presAssocID="{1ECA54F2-C5A2-4A77-A24F-4BEF692704B8}" presName="accent_3" presStyleCnt="0"/>
      <dgm:spPr/>
    </dgm:pt>
    <dgm:pt modelId="{70D0A862-B0EE-4D39-B846-F536B4F544EA}" type="pres">
      <dgm:prSet presAssocID="{1ECA54F2-C5A2-4A77-A24F-4BEF692704B8}" presName="accentRepeatNode" presStyleLbl="solidFgAcc1" presStyleIdx="2" presStyleCnt="3"/>
      <dgm:spPr/>
    </dgm:pt>
  </dgm:ptLst>
  <dgm:cxnLst>
    <dgm:cxn modelId="{4FDF9756-B0A7-4229-B64F-7B402CB6AC0F}" type="presOf" srcId="{A15B80CF-691C-4C6C-9954-CF72B5AFCD38}" destId="{589DC907-B98C-414A-BABD-33DBC636F066}" srcOrd="0" destOrd="0" presId="urn:microsoft.com/office/officeart/2008/layout/VerticalCurvedList"/>
    <dgm:cxn modelId="{5FA79027-2E4E-4CC3-BB77-F63B9A86CC06}" type="presOf" srcId="{334F0C77-6CD6-48A8-BB1C-E0F275733D70}" destId="{502344FC-5D7D-46CE-8AAF-A8981941B694}" srcOrd="0" destOrd="0" presId="urn:microsoft.com/office/officeart/2008/layout/VerticalCurvedList"/>
    <dgm:cxn modelId="{FE5A211E-F7EA-4CE6-8A89-1EC9CF399621}" srcId="{334F0C77-6CD6-48A8-BB1C-E0F275733D70}" destId="{1ECA54F2-C5A2-4A77-A24F-4BEF692704B8}" srcOrd="2" destOrd="0" parTransId="{81760B50-7895-48B4-8674-977D3B5CD228}" sibTransId="{BC1BA52D-DB5B-497D-A4CC-9D2968FCFD2E}"/>
    <dgm:cxn modelId="{29A4C477-ADC9-43E1-B0B8-7CE09586AA33}" type="presOf" srcId="{747FC5CE-2BB8-443E-9EC7-675B52308F6E}" destId="{4D5DA35E-9EA6-4209-B9C2-956F13ED84FF}" srcOrd="0" destOrd="0" presId="urn:microsoft.com/office/officeart/2008/layout/VerticalCurvedList"/>
    <dgm:cxn modelId="{FE962464-41F1-4E39-9EFF-0BAF49ED553A}" type="presOf" srcId="{1ECA54F2-C5A2-4A77-A24F-4BEF692704B8}" destId="{06DA801C-44E4-4AC7-BFE1-8E97E65CC346}" srcOrd="0" destOrd="0" presId="urn:microsoft.com/office/officeart/2008/layout/VerticalCurvedList"/>
    <dgm:cxn modelId="{3995BED8-7793-4A9C-9FE9-01F09DE28985}" type="presOf" srcId="{6515CA61-17D8-4C00-A533-F5940B5C8BDD}" destId="{FD19A262-D4B3-47A4-A212-CC6844742F02}" srcOrd="0" destOrd="0" presId="urn:microsoft.com/office/officeart/2008/layout/VerticalCurvedList"/>
    <dgm:cxn modelId="{FE75C6DD-1473-4563-ADED-7C3065B137F4}" srcId="{334F0C77-6CD6-48A8-BB1C-E0F275733D70}" destId="{A15B80CF-691C-4C6C-9954-CF72B5AFCD38}" srcOrd="1" destOrd="0" parTransId="{43645FCB-90D9-4137-86A1-66EF5EC13D5A}" sibTransId="{D163747F-8EFF-4887-AFD2-F480F02D2EF0}"/>
    <dgm:cxn modelId="{830A3D5C-A81D-4E82-AB72-E43CE269CE21}" srcId="{334F0C77-6CD6-48A8-BB1C-E0F275733D70}" destId="{747FC5CE-2BB8-443E-9EC7-675B52308F6E}" srcOrd="0" destOrd="0" parTransId="{C589745B-308D-457B-BA1A-FD25BB679F82}" sibTransId="{6515CA61-17D8-4C00-A533-F5940B5C8BDD}"/>
    <dgm:cxn modelId="{2EC853AC-C762-45CF-932C-C57121DCAEC0}" type="presParOf" srcId="{502344FC-5D7D-46CE-8AAF-A8981941B694}" destId="{6D12143A-7CB2-4E16-97FE-E6AADC567A16}" srcOrd="0" destOrd="0" presId="urn:microsoft.com/office/officeart/2008/layout/VerticalCurvedList"/>
    <dgm:cxn modelId="{93C0E3D9-41A6-44DD-A6DA-37CA657B4708}" type="presParOf" srcId="{6D12143A-7CB2-4E16-97FE-E6AADC567A16}" destId="{E2637C65-6F07-4437-ACF2-D59107E6F172}" srcOrd="0" destOrd="0" presId="urn:microsoft.com/office/officeart/2008/layout/VerticalCurvedList"/>
    <dgm:cxn modelId="{AF756FD0-1B0F-44E9-9133-767CCF5D7301}" type="presParOf" srcId="{E2637C65-6F07-4437-ACF2-D59107E6F172}" destId="{03CA007D-796E-47C0-ABE8-59D694A871DC}" srcOrd="0" destOrd="0" presId="urn:microsoft.com/office/officeart/2008/layout/VerticalCurvedList"/>
    <dgm:cxn modelId="{2B45A91D-63C4-4B19-9734-10DF399F0A61}" type="presParOf" srcId="{E2637C65-6F07-4437-ACF2-D59107E6F172}" destId="{FD19A262-D4B3-47A4-A212-CC6844742F02}" srcOrd="1" destOrd="0" presId="urn:microsoft.com/office/officeart/2008/layout/VerticalCurvedList"/>
    <dgm:cxn modelId="{E0FEC835-5439-4495-90EB-D14EF6B549C1}" type="presParOf" srcId="{E2637C65-6F07-4437-ACF2-D59107E6F172}" destId="{A639AB6F-5DEE-464E-84FC-B1DA3D3699E2}" srcOrd="2" destOrd="0" presId="urn:microsoft.com/office/officeart/2008/layout/VerticalCurvedList"/>
    <dgm:cxn modelId="{EFDA827B-CD83-492A-8FFA-878DF8715CAE}" type="presParOf" srcId="{E2637C65-6F07-4437-ACF2-D59107E6F172}" destId="{30C3AD22-03C3-41E3-B38A-1F2A2609B99B}" srcOrd="3" destOrd="0" presId="urn:microsoft.com/office/officeart/2008/layout/VerticalCurvedList"/>
    <dgm:cxn modelId="{41A404AC-7380-4F1F-A128-CEEC9B87D78C}" type="presParOf" srcId="{6D12143A-7CB2-4E16-97FE-E6AADC567A16}" destId="{4D5DA35E-9EA6-4209-B9C2-956F13ED84FF}" srcOrd="1" destOrd="0" presId="urn:microsoft.com/office/officeart/2008/layout/VerticalCurvedList"/>
    <dgm:cxn modelId="{97ED297D-357B-41A0-AD45-F05037C134EC}" type="presParOf" srcId="{6D12143A-7CB2-4E16-97FE-E6AADC567A16}" destId="{33230721-D250-416F-A90F-BD95BF7D5B5A}" srcOrd="2" destOrd="0" presId="urn:microsoft.com/office/officeart/2008/layout/VerticalCurvedList"/>
    <dgm:cxn modelId="{2B110D2B-D2FB-414F-9899-23441B2DE067}" type="presParOf" srcId="{33230721-D250-416F-A90F-BD95BF7D5B5A}" destId="{97D8B5F9-9FB4-4ECE-BBBB-19C8512A723D}" srcOrd="0" destOrd="0" presId="urn:microsoft.com/office/officeart/2008/layout/VerticalCurvedList"/>
    <dgm:cxn modelId="{9B0F8128-973F-433D-AF18-B119632F9EA6}" type="presParOf" srcId="{6D12143A-7CB2-4E16-97FE-E6AADC567A16}" destId="{589DC907-B98C-414A-BABD-33DBC636F066}" srcOrd="3" destOrd="0" presId="urn:microsoft.com/office/officeart/2008/layout/VerticalCurvedList"/>
    <dgm:cxn modelId="{8DFEE30D-9855-4A80-B637-CBF533FD0413}" type="presParOf" srcId="{6D12143A-7CB2-4E16-97FE-E6AADC567A16}" destId="{0405FBC9-8D47-4503-A8D5-17EDEA187568}" srcOrd="4" destOrd="0" presId="urn:microsoft.com/office/officeart/2008/layout/VerticalCurvedList"/>
    <dgm:cxn modelId="{F3F92232-0960-4EF5-84BE-7CED7C6B3127}" type="presParOf" srcId="{0405FBC9-8D47-4503-A8D5-17EDEA187568}" destId="{0CFC3FC6-4DF3-4DE5-82F1-B65FBBAE4B3E}" srcOrd="0" destOrd="0" presId="urn:microsoft.com/office/officeart/2008/layout/VerticalCurvedList"/>
    <dgm:cxn modelId="{956C56DD-A471-4897-BBF5-1C390F0529CD}" type="presParOf" srcId="{6D12143A-7CB2-4E16-97FE-E6AADC567A16}" destId="{06DA801C-44E4-4AC7-BFE1-8E97E65CC346}" srcOrd="5" destOrd="0" presId="urn:microsoft.com/office/officeart/2008/layout/VerticalCurvedList"/>
    <dgm:cxn modelId="{4BEEA15E-4969-4758-B304-3AEE0654F5E9}" type="presParOf" srcId="{6D12143A-7CB2-4E16-97FE-E6AADC567A16}" destId="{2460EC9D-78B6-4DFD-A3C2-0C90930724D9}" srcOrd="6" destOrd="0" presId="urn:microsoft.com/office/officeart/2008/layout/VerticalCurvedList"/>
    <dgm:cxn modelId="{86921C27-BC1E-4DF8-92BF-0F3F968446EA}" type="presParOf" srcId="{2460EC9D-78B6-4DFD-A3C2-0C90930724D9}" destId="{70D0A862-B0EE-4D39-B846-F536B4F544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85A6D-9240-49A8-99F4-BF670C3E0E6F}" type="doc">
      <dgm:prSet loTypeId="urn:microsoft.com/office/officeart/2009/3/layout/StepUpProcess" loCatId="process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902332-229B-4518-9DF5-D6CF4B2802CC}">
      <dgm:prSet/>
      <dgm:spPr/>
      <dgm:t>
        <a:bodyPr/>
        <a:lstStyle/>
        <a:p>
          <a:pPr rtl="0"/>
          <a:r>
            <a:rPr lang="en-IN" dirty="0" smtClean="0"/>
            <a:t>Identify individuals with </a:t>
          </a:r>
          <a:r>
            <a:rPr lang="en-IN" b="1" dirty="0" smtClean="0"/>
            <a:t>COVID-19</a:t>
          </a:r>
          <a:r>
            <a:rPr lang="en-IN" dirty="0" smtClean="0"/>
            <a:t> symptoms and take proactive measures to keep your team safe.</a:t>
          </a:r>
          <a:endParaRPr lang="en-US" dirty="0"/>
        </a:p>
      </dgm:t>
    </dgm:pt>
    <dgm:pt modelId="{F62B2A54-9076-480E-BCF3-6BFE2B2047DC}" type="parTrans" cxnId="{051066ED-AE59-48CB-BAB6-D58FA612547E}">
      <dgm:prSet/>
      <dgm:spPr/>
      <dgm:t>
        <a:bodyPr/>
        <a:lstStyle/>
        <a:p>
          <a:endParaRPr lang="en-US"/>
        </a:p>
      </dgm:t>
    </dgm:pt>
    <dgm:pt modelId="{1F3A7947-E4BA-4517-8537-A91E0BA09A9B}" type="sibTrans" cxnId="{051066ED-AE59-48CB-BAB6-D58FA612547E}">
      <dgm:prSet/>
      <dgm:spPr/>
      <dgm:t>
        <a:bodyPr/>
        <a:lstStyle/>
        <a:p>
          <a:endParaRPr lang="en-US"/>
        </a:p>
      </dgm:t>
    </dgm:pt>
    <dgm:pt modelId="{C2E4F426-2712-436A-B9CF-1BF6C35983FD}">
      <dgm:prSet/>
      <dgm:spPr/>
      <dgm:t>
        <a:bodyPr/>
        <a:lstStyle/>
        <a:p>
          <a:pPr rtl="0"/>
          <a:r>
            <a:rPr lang="en-IN" dirty="0" smtClean="0"/>
            <a:t>Capture real-time health status and working conditions of your team.</a:t>
          </a:r>
          <a:endParaRPr lang="en-US" dirty="0"/>
        </a:p>
      </dgm:t>
    </dgm:pt>
    <dgm:pt modelId="{A1FC9AB0-E150-4001-94C3-C64AF82C903F}" type="parTrans" cxnId="{7796BDFE-20A2-464A-A9BB-BDB1B99C5F4E}">
      <dgm:prSet/>
      <dgm:spPr/>
      <dgm:t>
        <a:bodyPr/>
        <a:lstStyle/>
        <a:p>
          <a:endParaRPr lang="en-US"/>
        </a:p>
      </dgm:t>
    </dgm:pt>
    <dgm:pt modelId="{48A1F5FF-5D19-43F8-B46F-9FAEBCD142E4}" type="sibTrans" cxnId="{7796BDFE-20A2-464A-A9BB-BDB1B99C5F4E}">
      <dgm:prSet/>
      <dgm:spPr/>
      <dgm:t>
        <a:bodyPr/>
        <a:lstStyle/>
        <a:p>
          <a:endParaRPr lang="en-US"/>
        </a:p>
      </dgm:t>
    </dgm:pt>
    <dgm:pt modelId="{72B73B7C-369F-4C54-9649-7E93F237C282}">
      <dgm:prSet/>
      <dgm:spPr/>
      <dgm:t>
        <a:bodyPr/>
        <a:lstStyle/>
        <a:p>
          <a:pPr rtl="0"/>
          <a:r>
            <a:rPr lang="en-IN" dirty="0" smtClean="0"/>
            <a:t>Assess the capacity and resilience of your workforce.</a:t>
          </a:r>
          <a:endParaRPr lang="en-US" dirty="0"/>
        </a:p>
      </dgm:t>
    </dgm:pt>
    <dgm:pt modelId="{6472B0A1-25E3-4B96-935F-FA74501D5C4D}" type="parTrans" cxnId="{5F8A14F6-B172-4871-87A6-8F146CB4C11C}">
      <dgm:prSet/>
      <dgm:spPr/>
      <dgm:t>
        <a:bodyPr/>
        <a:lstStyle/>
        <a:p>
          <a:endParaRPr lang="en-US"/>
        </a:p>
      </dgm:t>
    </dgm:pt>
    <dgm:pt modelId="{B979B8FF-1CE3-49BE-80D1-A9ACA21C5C70}" type="sibTrans" cxnId="{5F8A14F6-B172-4871-87A6-8F146CB4C11C}">
      <dgm:prSet/>
      <dgm:spPr/>
      <dgm:t>
        <a:bodyPr/>
        <a:lstStyle/>
        <a:p>
          <a:endParaRPr lang="en-US"/>
        </a:p>
      </dgm:t>
    </dgm:pt>
    <dgm:pt modelId="{77506ACA-75B5-40AE-9CD2-7701BFCA49BA}" type="pres">
      <dgm:prSet presAssocID="{ADB85A6D-9240-49A8-99F4-BF670C3E0E6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7D89B9-875D-458C-AC7C-5968E0CE87E5}" type="pres">
      <dgm:prSet presAssocID="{47902332-229B-4518-9DF5-D6CF4B2802CC}" presName="composite" presStyleCnt="0"/>
      <dgm:spPr/>
    </dgm:pt>
    <dgm:pt modelId="{EEEF1D48-58C7-4074-9053-0AE70720C50B}" type="pres">
      <dgm:prSet presAssocID="{47902332-229B-4518-9DF5-D6CF4B2802CC}" presName="LShape" presStyleLbl="alignNode1" presStyleIdx="0" presStyleCnt="5"/>
      <dgm:spPr/>
    </dgm:pt>
    <dgm:pt modelId="{1DCCB085-9B44-4ED7-BBFF-134BF5F95496}" type="pres">
      <dgm:prSet presAssocID="{47902332-229B-4518-9DF5-D6CF4B2802CC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EBDD2-35DD-4F3A-B948-652F6EFE563E}" type="pres">
      <dgm:prSet presAssocID="{47902332-229B-4518-9DF5-D6CF4B2802CC}" presName="Triangle" presStyleLbl="alignNode1" presStyleIdx="1" presStyleCnt="5"/>
      <dgm:spPr/>
    </dgm:pt>
    <dgm:pt modelId="{F31D8491-7464-407F-B4C0-F0C5EF76FF81}" type="pres">
      <dgm:prSet presAssocID="{1F3A7947-E4BA-4517-8537-A91E0BA09A9B}" presName="sibTrans" presStyleCnt="0"/>
      <dgm:spPr/>
    </dgm:pt>
    <dgm:pt modelId="{408EB16E-E71C-4594-AD76-7A0A815209A0}" type="pres">
      <dgm:prSet presAssocID="{1F3A7947-E4BA-4517-8537-A91E0BA09A9B}" presName="space" presStyleCnt="0"/>
      <dgm:spPr/>
    </dgm:pt>
    <dgm:pt modelId="{B05E954E-E4E4-425C-9066-A95CC4C125AE}" type="pres">
      <dgm:prSet presAssocID="{C2E4F426-2712-436A-B9CF-1BF6C35983FD}" presName="composite" presStyleCnt="0"/>
      <dgm:spPr/>
    </dgm:pt>
    <dgm:pt modelId="{733FE7AF-0174-48FF-9047-A7191F88CF2F}" type="pres">
      <dgm:prSet presAssocID="{C2E4F426-2712-436A-B9CF-1BF6C35983FD}" presName="LShape" presStyleLbl="alignNode1" presStyleIdx="2" presStyleCnt="5"/>
      <dgm:spPr/>
    </dgm:pt>
    <dgm:pt modelId="{29A14571-44A1-4145-B040-D241940DAC81}" type="pres">
      <dgm:prSet presAssocID="{C2E4F426-2712-436A-B9CF-1BF6C35983F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1AC18-36C1-4B9E-8443-C978BD8E873A}" type="pres">
      <dgm:prSet presAssocID="{C2E4F426-2712-436A-B9CF-1BF6C35983FD}" presName="Triangle" presStyleLbl="alignNode1" presStyleIdx="3" presStyleCnt="5"/>
      <dgm:spPr/>
    </dgm:pt>
    <dgm:pt modelId="{229C86F2-C989-480E-B226-40AA5AF52D89}" type="pres">
      <dgm:prSet presAssocID="{48A1F5FF-5D19-43F8-B46F-9FAEBCD142E4}" presName="sibTrans" presStyleCnt="0"/>
      <dgm:spPr/>
    </dgm:pt>
    <dgm:pt modelId="{BE829B75-3D66-46DA-962F-D93BE14FA653}" type="pres">
      <dgm:prSet presAssocID="{48A1F5FF-5D19-43F8-B46F-9FAEBCD142E4}" presName="space" presStyleCnt="0"/>
      <dgm:spPr/>
    </dgm:pt>
    <dgm:pt modelId="{3670120A-DAEB-406D-8AE3-D3AE48575205}" type="pres">
      <dgm:prSet presAssocID="{72B73B7C-369F-4C54-9649-7E93F237C282}" presName="composite" presStyleCnt="0"/>
      <dgm:spPr/>
    </dgm:pt>
    <dgm:pt modelId="{56AAA3FB-1905-4AA3-AB56-06D14CB2E7F9}" type="pres">
      <dgm:prSet presAssocID="{72B73B7C-369F-4C54-9649-7E93F237C282}" presName="LShape" presStyleLbl="alignNode1" presStyleIdx="4" presStyleCnt="5"/>
      <dgm:spPr/>
    </dgm:pt>
    <dgm:pt modelId="{A816F3B9-299B-4BDF-BAFF-D1354AF836BA}" type="pres">
      <dgm:prSet presAssocID="{72B73B7C-369F-4C54-9649-7E93F237C28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1066ED-AE59-48CB-BAB6-D58FA612547E}" srcId="{ADB85A6D-9240-49A8-99F4-BF670C3E0E6F}" destId="{47902332-229B-4518-9DF5-D6CF4B2802CC}" srcOrd="0" destOrd="0" parTransId="{F62B2A54-9076-480E-BCF3-6BFE2B2047DC}" sibTransId="{1F3A7947-E4BA-4517-8537-A91E0BA09A9B}"/>
    <dgm:cxn modelId="{1D21BFA0-FE5A-437A-A98A-BB84E2028CCB}" type="presOf" srcId="{47902332-229B-4518-9DF5-D6CF4B2802CC}" destId="{1DCCB085-9B44-4ED7-BBFF-134BF5F95496}" srcOrd="0" destOrd="0" presId="urn:microsoft.com/office/officeart/2009/3/layout/StepUpProcess"/>
    <dgm:cxn modelId="{DE939D41-372E-409A-9DF0-0C0B253424BC}" type="presOf" srcId="{72B73B7C-369F-4C54-9649-7E93F237C282}" destId="{A816F3B9-299B-4BDF-BAFF-D1354AF836BA}" srcOrd="0" destOrd="0" presId="urn:microsoft.com/office/officeart/2009/3/layout/StepUpProcess"/>
    <dgm:cxn modelId="{618ABD74-577A-4634-B76F-4959E8E47A8C}" type="presOf" srcId="{C2E4F426-2712-436A-B9CF-1BF6C35983FD}" destId="{29A14571-44A1-4145-B040-D241940DAC81}" srcOrd="0" destOrd="0" presId="urn:microsoft.com/office/officeart/2009/3/layout/StepUpProcess"/>
    <dgm:cxn modelId="{A26F5394-F458-416C-9CF5-CEFD8055C4A3}" type="presOf" srcId="{ADB85A6D-9240-49A8-99F4-BF670C3E0E6F}" destId="{77506ACA-75B5-40AE-9CD2-7701BFCA49BA}" srcOrd="0" destOrd="0" presId="urn:microsoft.com/office/officeart/2009/3/layout/StepUpProcess"/>
    <dgm:cxn modelId="{7796BDFE-20A2-464A-A9BB-BDB1B99C5F4E}" srcId="{ADB85A6D-9240-49A8-99F4-BF670C3E0E6F}" destId="{C2E4F426-2712-436A-B9CF-1BF6C35983FD}" srcOrd="1" destOrd="0" parTransId="{A1FC9AB0-E150-4001-94C3-C64AF82C903F}" sibTransId="{48A1F5FF-5D19-43F8-B46F-9FAEBCD142E4}"/>
    <dgm:cxn modelId="{5F8A14F6-B172-4871-87A6-8F146CB4C11C}" srcId="{ADB85A6D-9240-49A8-99F4-BF670C3E0E6F}" destId="{72B73B7C-369F-4C54-9649-7E93F237C282}" srcOrd="2" destOrd="0" parTransId="{6472B0A1-25E3-4B96-935F-FA74501D5C4D}" sibTransId="{B979B8FF-1CE3-49BE-80D1-A9ACA21C5C70}"/>
    <dgm:cxn modelId="{D6AF214A-81FF-4F15-9E34-C37D62E9136D}" type="presParOf" srcId="{77506ACA-75B5-40AE-9CD2-7701BFCA49BA}" destId="{3B7D89B9-875D-458C-AC7C-5968E0CE87E5}" srcOrd="0" destOrd="0" presId="urn:microsoft.com/office/officeart/2009/3/layout/StepUpProcess"/>
    <dgm:cxn modelId="{A04656F8-0F3E-4332-8710-27050FF72369}" type="presParOf" srcId="{3B7D89B9-875D-458C-AC7C-5968E0CE87E5}" destId="{EEEF1D48-58C7-4074-9053-0AE70720C50B}" srcOrd="0" destOrd="0" presId="urn:microsoft.com/office/officeart/2009/3/layout/StepUpProcess"/>
    <dgm:cxn modelId="{502B584E-42F2-4607-BA2B-1F29B9E087C6}" type="presParOf" srcId="{3B7D89B9-875D-458C-AC7C-5968E0CE87E5}" destId="{1DCCB085-9B44-4ED7-BBFF-134BF5F95496}" srcOrd="1" destOrd="0" presId="urn:microsoft.com/office/officeart/2009/3/layout/StepUpProcess"/>
    <dgm:cxn modelId="{8EBE5BBB-7428-4B85-A7F6-5C6FA2D1C333}" type="presParOf" srcId="{3B7D89B9-875D-458C-AC7C-5968E0CE87E5}" destId="{5B5EBDD2-35DD-4F3A-B948-652F6EFE563E}" srcOrd="2" destOrd="0" presId="urn:microsoft.com/office/officeart/2009/3/layout/StepUpProcess"/>
    <dgm:cxn modelId="{E69AC232-A491-4D3A-A611-E91590072A76}" type="presParOf" srcId="{77506ACA-75B5-40AE-9CD2-7701BFCA49BA}" destId="{F31D8491-7464-407F-B4C0-F0C5EF76FF81}" srcOrd="1" destOrd="0" presId="urn:microsoft.com/office/officeart/2009/3/layout/StepUpProcess"/>
    <dgm:cxn modelId="{EBB830EA-681A-4065-8AE8-003758731A77}" type="presParOf" srcId="{F31D8491-7464-407F-B4C0-F0C5EF76FF81}" destId="{408EB16E-E71C-4594-AD76-7A0A815209A0}" srcOrd="0" destOrd="0" presId="urn:microsoft.com/office/officeart/2009/3/layout/StepUpProcess"/>
    <dgm:cxn modelId="{81113223-EFCF-4F0C-A70F-8A332A487490}" type="presParOf" srcId="{77506ACA-75B5-40AE-9CD2-7701BFCA49BA}" destId="{B05E954E-E4E4-425C-9066-A95CC4C125AE}" srcOrd="2" destOrd="0" presId="urn:microsoft.com/office/officeart/2009/3/layout/StepUpProcess"/>
    <dgm:cxn modelId="{7602ED98-2BD7-4B1A-962D-3928C84A0F89}" type="presParOf" srcId="{B05E954E-E4E4-425C-9066-A95CC4C125AE}" destId="{733FE7AF-0174-48FF-9047-A7191F88CF2F}" srcOrd="0" destOrd="0" presId="urn:microsoft.com/office/officeart/2009/3/layout/StepUpProcess"/>
    <dgm:cxn modelId="{B2209143-8E7A-440E-9F31-2279381FC968}" type="presParOf" srcId="{B05E954E-E4E4-425C-9066-A95CC4C125AE}" destId="{29A14571-44A1-4145-B040-D241940DAC81}" srcOrd="1" destOrd="0" presId="urn:microsoft.com/office/officeart/2009/3/layout/StepUpProcess"/>
    <dgm:cxn modelId="{04F94454-20C9-45A9-98AA-0393FC8CC002}" type="presParOf" srcId="{B05E954E-E4E4-425C-9066-A95CC4C125AE}" destId="{32A1AC18-36C1-4B9E-8443-C978BD8E873A}" srcOrd="2" destOrd="0" presId="urn:microsoft.com/office/officeart/2009/3/layout/StepUpProcess"/>
    <dgm:cxn modelId="{6AC7B8EF-3513-4FD6-9075-743E1B66118C}" type="presParOf" srcId="{77506ACA-75B5-40AE-9CD2-7701BFCA49BA}" destId="{229C86F2-C989-480E-B226-40AA5AF52D89}" srcOrd="3" destOrd="0" presId="urn:microsoft.com/office/officeart/2009/3/layout/StepUpProcess"/>
    <dgm:cxn modelId="{68BD2434-6A05-41D5-84FD-D40F4BD449E9}" type="presParOf" srcId="{229C86F2-C989-480E-B226-40AA5AF52D89}" destId="{BE829B75-3D66-46DA-962F-D93BE14FA653}" srcOrd="0" destOrd="0" presId="urn:microsoft.com/office/officeart/2009/3/layout/StepUpProcess"/>
    <dgm:cxn modelId="{709E9F18-756F-41E5-B41E-4F987565E246}" type="presParOf" srcId="{77506ACA-75B5-40AE-9CD2-7701BFCA49BA}" destId="{3670120A-DAEB-406D-8AE3-D3AE48575205}" srcOrd="4" destOrd="0" presId="urn:microsoft.com/office/officeart/2009/3/layout/StepUpProcess"/>
    <dgm:cxn modelId="{69F8C519-5096-48A9-B370-E356D078740D}" type="presParOf" srcId="{3670120A-DAEB-406D-8AE3-D3AE48575205}" destId="{56AAA3FB-1905-4AA3-AB56-06D14CB2E7F9}" srcOrd="0" destOrd="0" presId="urn:microsoft.com/office/officeart/2009/3/layout/StepUpProcess"/>
    <dgm:cxn modelId="{306FCA1F-FA38-4CC1-A6B7-86C0F9104B19}" type="presParOf" srcId="{3670120A-DAEB-406D-8AE3-D3AE48575205}" destId="{A816F3B9-299B-4BDF-BAFF-D1354AF836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E2BAA0-740F-49AB-B6E1-1CDDDC9FAAD2}" type="doc">
      <dgm:prSet loTypeId="urn:microsoft.com/office/officeart/2008/layout/PictureLineup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4D0866-9D05-416C-9916-A0A3DC43175A}">
      <dgm:prSet/>
      <dgm:spPr/>
      <dgm:t>
        <a:bodyPr/>
        <a:lstStyle/>
        <a:p>
          <a:pPr rtl="0"/>
          <a:r>
            <a:rPr lang="en-IN" b="1" dirty="0" smtClean="0"/>
            <a:t>Store Employee Master data in SAP HANA database</a:t>
          </a:r>
          <a:endParaRPr lang="en-US" b="1" dirty="0"/>
        </a:p>
      </dgm:t>
    </dgm:pt>
    <dgm:pt modelId="{E9738613-706C-40A0-B3F7-E6B1A227A267}" type="parTrans" cxnId="{8661D7B6-E8B5-4823-9131-DEFE4CA10015}">
      <dgm:prSet/>
      <dgm:spPr/>
      <dgm:t>
        <a:bodyPr/>
        <a:lstStyle/>
        <a:p>
          <a:endParaRPr lang="en-US"/>
        </a:p>
      </dgm:t>
    </dgm:pt>
    <dgm:pt modelId="{97F98401-59AD-4969-8BAE-8722C816C5E1}" type="sibTrans" cxnId="{8661D7B6-E8B5-4823-9131-DEFE4CA10015}">
      <dgm:prSet/>
      <dgm:spPr/>
      <dgm:t>
        <a:bodyPr/>
        <a:lstStyle/>
        <a:p>
          <a:endParaRPr lang="en-US"/>
        </a:p>
      </dgm:t>
    </dgm:pt>
    <dgm:pt modelId="{9E01648F-D808-4CAC-8F61-4C46C57EF338}">
      <dgm:prSet/>
      <dgm:spPr/>
      <dgm:t>
        <a:bodyPr/>
        <a:lstStyle/>
        <a:p>
          <a:pPr rtl="0"/>
          <a:r>
            <a:rPr lang="en-IN" b="1" dirty="0" smtClean="0"/>
            <a:t>Ask Team members to assess using SAP Conversation AI </a:t>
          </a:r>
          <a:r>
            <a:rPr lang="en-IN" b="1" dirty="0" err="1" smtClean="0"/>
            <a:t>chatbot</a:t>
          </a:r>
          <a:endParaRPr lang="en-US" b="1" dirty="0"/>
        </a:p>
      </dgm:t>
    </dgm:pt>
    <dgm:pt modelId="{4AD10E54-7851-4DC8-8003-A7B01DBB5BF7}" type="parTrans" cxnId="{8483C395-B53F-4183-8CF4-4F51E9A15CB1}">
      <dgm:prSet/>
      <dgm:spPr/>
      <dgm:t>
        <a:bodyPr/>
        <a:lstStyle/>
        <a:p>
          <a:endParaRPr lang="en-US"/>
        </a:p>
      </dgm:t>
    </dgm:pt>
    <dgm:pt modelId="{26E3F2E7-81E2-46FB-A8C2-2051776E6882}" type="sibTrans" cxnId="{8483C395-B53F-4183-8CF4-4F51E9A15CB1}">
      <dgm:prSet/>
      <dgm:spPr/>
      <dgm:t>
        <a:bodyPr/>
        <a:lstStyle/>
        <a:p>
          <a:endParaRPr lang="en-US"/>
        </a:p>
      </dgm:t>
    </dgm:pt>
    <dgm:pt modelId="{866A9803-0396-4C5E-9605-DF978C857839}">
      <dgm:prSet/>
      <dgm:spPr/>
      <dgm:t>
        <a:bodyPr/>
        <a:lstStyle/>
        <a:p>
          <a:pPr rtl="0"/>
          <a:r>
            <a:rPr lang="en-IN" b="1" dirty="0" smtClean="0"/>
            <a:t>Build and use new Fiori UX application to display analytics of health risk of employees</a:t>
          </a:r>
          <a:endParaRPr lang="en-US" b="1" dirty="0"/>
        </a:p>
      </dgm:t>
    </dgm:pt>
    <dgm:pt modelId="{F2D30077-F500-4A86-8134-E923599B461B}" type="parTrans" cxnId="{8B97CFF8-0EB4-479B-990F-5270FD5BC3E1}">
      <dgm:prSet/>
      <dgm:spPr/>
      <dgm:t>
        <a:bodyPr/>
        <a:lstStyle/>
        <a:p>
          <a:endParaRPr lang="en-US"/>
        </a:p>
      </dgm:t>
    </dgm:pt>
    <dgm:pt modelId="{CCBD90A3-C2F5-40C9-A517-A216BA8B282B}" type="sibTrans" cxnId="{8B97CFF8-0EB4-479B-990F-5270FD5BC3E1}">
      <dgm:prSet/>
      <dgm:spPr/>
      <dgm:t>
        <a:bodyPr/>
        <a:lstStyle/>
        <a:p>
          <a:endParaRPr lang="en-US"/>
        </a:p>
      </dgm:t>
    </dgm:pt>
    <dgm:pt modelId="{CF969BFA-BE02-4766-B84D-D6E88C37C06A}">
      <dgm:prSet/>
      <dgm:spPr/>
      <dgm:t>
        <a:bodyPr/>
        <a:lstStyle/>
        <a:p>
          <a:pPr rtl="0"/>
          <a:r>
            <a:rPr lang="en-IN" b="1" dirty="0" smtClean="0"/>
            <a:t>Manager/HR can manage the workforce based on the  report</a:t>
          </a:r>
          <a:endParaRPr lang="en-US" b="1" dirty="0"/>
        </a:p>
      </dgm:t>
    </dgm:pt>
    <dgm:pt modelId="{61FF4289-7B87-40E8-88E2-54326AA376DC}" type="parTrans" cxnId="{39345EFF-D567-4D2E-958E-DFF356170AD8}">
      <dgm:prSet/>
      <dgm:spPr/>
      <dgm:t>
        <a:bodyPr/>
        <a:lstStyle/>
        <a:p>
          <a:endParaRPr lang="en-US"/>
        </a:p>
      </dgm:t>
    </dgm:pt>
    <dgm:pt modelId="{231F113D-6E88-4996-B80D-21C14959B674}" type="sibTrans" cxnId="{39345EFF-D567-4D2E-958E-DFF356170AD8}">
      <dgm:prSet/>
      <dgm:spPr/>
      <dgm:t>
        <a:bodyPr/>
        <a:lstStyle/>
        <a:p>
          <a:endParaRPr lang="en-US"/>
        </a:p>
      </dgm:t>
    </dgm:pt>
    <dgm:pt modelId="{49125360-8BE6-408F-B1C9-B469AA6FBCF0}" type="pres">
      <dgm:prSet presAssocID="{28E2BAA0-740F-49AB-B6E1-1CDDDC9FAAD2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419E1-679B-4DCA-ACEA-8132DBE264F1}" type="pres">
      <dgm:prSet presAssocID="{344D0866-9D05-416C-9916-A0A3DC43175A}" presName="composite" presStyleCnt="0"/>
      <dgm:spPr/>
    </dgm:pt>
    <dgm:pt modelId="{72AE95A4-6205-4FA7-91AF-742B1016B301}" type="pres">
      <dgm:prSet presAssocID="{344D0866-9D05-416C-9916-A0A3DC43175A}" presName="Image" presStyleLbl="align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F1DD8E6-1675-49BF-8EE0-CB9612295962}" type="pres">
      <dgm:prSet presAssocID="{344D0866-9D05-416C-9916-A0A3DC43175A}" presName="Accent" presStyleLbl="parChTrans1D1" presStyleIdx="0" presStyleCnt="4"/>
      <dgm:spPr/>
    </dgm:pt>
    <dgm:pt modelId="{EBB21927-E5C6-4B66-92BF-D5A172F23364}" type="pres">
      <dgm:prSet presAssocID="{344D0866-9D05-416C-9916-A0A3DC43175A}" presName="Paren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469C8-C827-406F-81AE-3810C0AF948C}" type="pres">
      <dgm:prSet presAssocID="{97F98401-59AD-4969-8BAE-8722C816C5E1}" presName="sibTrans" presStyleCnt="0"/>
      <dgm:spPr/>
    </dgm:pt>
    <dgm:pt modelId="{50BBFE3B-77A6-4C87-9DD3-E0FD6D80FFCC}" type="pres">
      <dgm:prSet presAssocID="{9E01648F-D808-4CAC-8F61-4C46C57EF338}" presName="composite" presStyleCnt="0"/>
      <dgm:spPr/>
    </dgm:pt>
    <dgm:pt modelId="{5BC51844-F9BA-4AC6-81FF-E75A16B72C68}" type="pres">
      <dgm:prSet presAssocID="{9E01648F-D808-4CAC-8F61-4C46C57EF338}" presName="Image" presStyleLbl="align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7203B9A-6CC9-4B96-8E18-E705E03EE65D}" type="pres">
      <dgm:prSet presAssocID="{9E01648F-D808-4CAC-8F61-4C46C57EF338}" presName="Accent" presStyleLbl="parChTrans1D1" presStyleIdx="1" presStyleCnt="4"/>
      <dgm:spPr/>
    </dgm:pt>
    <dgm:pt modelId="{1429A773-1A39-429A-8989-C810097A38FB}" type="pres">
      <dgm:prSet presAssocID="{9E01648F-D808-4CAC-8F61-4C46C57EF338}" presName="Paren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FFEF2-C4C5-4C92-90BF-94775A8C16B1}" type="pres">
      <dgm:prSet presAssocID="{26E3F2E7-81E2-46FB-A8C2-2051776E6882}" presName="sibTrans" presStyleCnt="0"/>
      <dgm:spPr/>
    </dgm:pt>
    <dgm:pt modelId="{BA58D959-3762-4DB5-B0DA-8E89208A3532}" type="pres">
      <dgm:prSet presAssocID="{866A9803-0396-4C5E-9605-DF978C857839}" presName="composite" presStyleCnt="0"/>
      <dgm:spPr/>
    </dgm:pt>
    <dgm:pt modelId="{503F7BB3-E661-4A45-AD66-4CF9EFF6FD3C}" type="pres">
      <dgm:prSet presAssocID="{866A9803-0396-4C5E-9605-DF978C857839}" presName="Image" presStyleLbl="alignNode1" presStyleIdx="2" presStyleCnt="4" custScaleX="95712" custScaleY="9829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E3791451-EECA-44B6-A9F0-5828412E1E5A}" type="pres">
      <dgm:prSet presAssocID="{866A9803-0396-4C5E-9605-DF978C857839}" presName="Accent" presStyleLbl="parChTrans1D1" presStyleIdx="2" presStyleCnt="4"/>
      <dgm:spPr/>
    </dgm:pt>
    <dgm:pt modelId="{7459AA77-3538-43AF-A144-90F14D2E5D27}" type="pres">
      <dgm:prSet presAssocID="{866A9803-0396-4C5E-9605-DF978C857839}" presName="Paren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DD9B1-FFA2-4D14-A748-FD105F9FB36B}" type="pres">
      <dgm:prSet presAssocID="{CCBD90A3-C2F5-40C9-A517-A216BA8B282B}" presName="sibTrans" presStyleCnt="0"/>
      <dgm:spPr/>
    </dgm:pt>
    <dgm:pt modelId="{108A22C6-D0CB-44AA-854F-E834E4390DB2}" type="pres">
      <dgm:prSet presAssocID="{CF969BFA-BE02-4766-B84D-D6E88C37C06A}" presName="composite" presStyleCnt="0"/>
      <dgm:spPr/>
    </dgm:pt>
    <dgm:pt modelId="{216AB3DC-714F-4FB1-B51E-585FE4B94DBF}" type="pres">
      <dgm:prSet presAssocID="{CF969BFA-BE02-4766-B84D-D6E88C37C06A}" presName="Image" presStyleLbl="align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EA1B5755-B06A-49C4-BD21-9E24B15579A9}" type="pres">
      <dgm:prSet presAssocID="{CF969BFA-BE02-4766-B84D-D6E88C37C06A}" presName="Accent" presStyleLbl="parChTrans1D1" presStyleIdx="3" presStyleCnt="4"/>
      <dgm:spPr/>
    </dgm:pt>
    <dgm:pt modelId="{D07F516C-DFAB-41D6-8223-051F11A2CCD2}" type="pres">
      <dgm:prSet presAssocID="{CF969BFA-BE02-4766-B84D-D6E88C37C06A}" presName="Paren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83C395-B53F-4183-8CF4-4F51E9A15CB1}" srcId="{28E2BAA0-740F-49AB-B6E1-1CDDDC9FAAD2}" destId="{9E01648F-D808-4CAC-8F61-4C46C57EF338}" srcOrd="1" destOrd="0" parTransId="{4AD10E54-7851-4DC8-8003-A7B01DBB5BF7}" sibTransId="{26E3F2E7-81E2-46FB-A8C2-2051776E6882}"/>
    <dgm:cxn modelId="{567CCA7D-07BB-4E25-8880-F3EF5DC1138B}" type="presOf" srcId="{28E2BAA0-740F-49AB-B6E1-1CDDDC9FAAD2}" destId="{49125360-8BE6-408F-B1C9-B469AA6FBCF0}" srcOrd="0" destOrd="0" presId="urn:microsoft.com/office/officeart/2008/layout/PictureLineup"/>
    <dgm:cxn modelId="{8DE6A5C4-A57C-4969-BB68-ACCC50D49465}" type="presOf" srcId="{344D0866-9D05-416C-9916-A0A3DC43175A}" destId="{EBB21927-E5C6-4B66-92BF-D5A172F23364}" srcOrd="0" destOrd="0" presId="urn:microsoft.com/office/officeart/2008/layout/PictureLineup"/>
    <dgm:cxn modelId="{6F9F440B-2002-4818-A085-78923E532E3B}" type="presOf" srcId="{866A9803-0396-4C5E-9605-DF978C857839}" destId="{7459AA77-3538-43AF-A144-90F14D2E5D27}" srcOrd="0" destOrd="0" presId="urn:microsoft.com/office/officeart/2008/layout/PictureLineup"/>
    <dgm:cxn modelId="{8661D7B6-E8B5-4823-9131-DEFE4CA10015}" srcId="{28E2BAA0-740F-49AB-B6E1-1CDDDC9FAAD2}" destId="{344D0866-9D05-416C-9916-A0A3DC43175A}" srcOrd="0" destOrd="0" parTransId="{E9738613-706C-40A0-B3F7-E6B1A227A267}" sibTransId="{97F98401-59AD-4969-8BAE-8722C816C5E1}"/>
    <dgm:cxn modelId="{8B97CFF8-0EB4-479B-990F-5270FD5BC3E1}" srcId="{28E2BAA0-740F-49AB-B6E1-1CDDDC9FAAD2}" destId="{866A9803-0396-4C5E-9605-DF978C857839}" srcOrd="2" destOrd="0" parTransId="{F2D30077-F500-4A86-8134-E923599B461B}" sibTransId="{CCBD90A3-C2F5-40C9-A517-A216BA8B282B}"/>
    <dgm:cxn modelId="{0109D173-762B-49D3-BF5B-6C7842A09999}" type="presOf" srcId="{9E01648F-D808-4CAC-8F61-4C46C57EF338}" destId="{1429A773-1A39-429A-8989-C810097A38FB}" srcOrd="0" destOrd="0" presId="urn:microsoft.com/office/officeart/2008/layout/PictureLineup"/>
    <dgm:cxn modelId="{39345EFF-D567-4D2E-958E-DFF356170AD8}" srcId="{28E2BAA0-740F-49AB-B6E1-1CDDDC9FAAD2}" destId="{CF969BFA-BE02-4766-B84D-D6E88C37C06A}" srcOrd="3" destOrd="0" parTransId="{61FF4289-7B87-40E8-88E2-54326AA376DC}" sibTransId="{231F113D-6E88-4996-B80D-21C14959B674}"/>
    <dgm:cxn modelId="{D9D3D875-CD17-4B3A-88BE-5C5ABB5B0741}" type="presOf" srcId="{CF969BFA-BE02-4766-B84D-D6E88C37C06A}" destId="{D07F516C-DFAB-41D6-8223-051F11A2CCD2}" srcOrd="0" destOrd="0" presId="urn:microsoft.com/office/officeart/2008/layout/PictureLineup"/>
    <dgm:cxn modelId="{5C73B877-504B-4BB7-929E-DF5D8055AC73}" type="presParOf" srcId="{49125360-8BE6-408F-B1C9-B469AA6FBCF0}" destId="{7A4419E1-679B-4DCA-ACEA-8132DBE264F1}" srcOrd="0" destOrd="0" presId="urn:microsoft.com/office/officeart/2008/layout/PictureLineup"/>
    <dgm:cxn modelId="{F2B6C4AC-BA98-42E8-8217-163740F2C750}" type="presParOf" srcId="{7A4419E1-679B-4DCA-ACEA-8132DBE264F1}" destId="{72AE95A4-6205-4FA7-91AF-742B1016B301}" srcOrd="0" destOrd="0" presId="urn:microsoft.com/office/officeart/2008/layout/PictureLineup"/>
    <dgm:cxn modelId="{E828A727-AE0B-4DC5-8787-F5E5C7EAD357}" type="presParOf" srcId="{7A4419E1-679B-4DCA-ACEA-8132DBE264F1}" destId="{8F1DD8E6-1675-49BF-8EE0-CB9612295962}" srcOrd="1" destOrd="0" presId="urn:microsoft.com/office/officeart/2008/layout/PictureLineup"/>
    <dgm:cxn modelId="{4C4CF46E-C126-43D2-8C67-29CB4B647838}" type="presParOf" srcId="{7A4419E1-679B-4DCA-ACEA-8132DBE264F1}" destId="{EBB21927-E5C6-4B66-92BF-D5A172F23364}" srcOrd="2" destOrd="0" presId="urn:microsoft.com/office/officeart/2008/layout/PictureLineup"/>
    <dgm:cxn modelId="{0DB99F6A-00F8-4A1F-B4F0-C15360D0A7E5}" type="presParOf" srcId="{49125360-8BE6-408F-B1C9-B469AA6FBCF0}" destId="{6A2469C8-C827-406F-81AE-3810C0AF948C}" srcOrd="1" destOrd="0" presId="urn:microsoft.com/office/officeart/2008/layout/PictureLineup"/>
    <dgm:cxn modelId="{1E2C4BD7-D371-4CCC-8E33-0A9E88DFC4B5}" type="presParOf" srcId="{49125360-8BE6-408F-B1C9-B469AA6FBCF0}" destId="{50BBFE3B-77A6-4C87-9DD3-E0FD6D80FFCC}" srcOrd="2" destOrd="0" presId="urn:microsoft.com/office/officeart/2008/layout/PictureLineup"/>
    <dgm:cxn modelId="{65CBAC42-0D8A-4557-A7C7-0954382CEDA4}" type="presParOf" srcId="{50BBFE3B-77A6-4C87-9DD3-E0FD6D80FFCC}" destId="{5BC51844-F9BA-4AC6-81FF-E75A16B72C68}" srcOrd="0" destOrd="0" presId="urn:microsoft.com/office/officeart/2008/layout/PictureLineup"/>
    <dgm:cxn modelId="{025568D9-0A6D-4986-B6C7-8C73BA38D29F}" type="presParOf" srcId="{50BBFE3B-77A6-4C87-9DD3-E0FD6D80FFCC}" destId="{17203B9A-6CC9-4B96-8E18-E705E03EE65D}" srcOrd="1" destOrd="0" presId="urn:microsoft.com/office/officeart/2008/layout/PictureLineup"/>
    <dgm:cxn modelId="{67A04CF7-978B-4160-A634-87BEF1779E84}" type="presParOf" srcId="{50BBFE3B-77A6-4C87-9DD3-E0FD6D80FFCC}" destId="{1429A773-1A39-429A-8989-C810097A38FB}" srcOrd="2" destOrd="0" presId="urn:microsoft.com/office/officeart/2008/layout/PictureLineup"/>
    <dgm:cxn modelId="{2E731D46-DB2D-4EC3-B4E2-C6E6F02D7C1D}" type="presParOf" srcId="{49125360-8BE6-408F-B1C9-B469AA6FBCF0}" destId="{13EFFEF2-C4C5-4C92-90BF-94775A8C16B1}" srcOrd="3" destOrd="0" presId="urn:microsoft.com/office/officeart/2008/layout/PictureLineup"/>
    <dgm:cxn modelId="{AB4475A4-8951-4267-B9B6-24628F271C5E}" type="presParOf" srcId="{49125360-8BE6-408F-B1C9-B469AA6FBCF0}" destId="{BA58D959-3762-4DB5-B0DA-8E89208A3532}" srcOrd="4" destOrd="0" presId="urn:microsoft.com/office/officeart/2008/layout/PictureLineup"/>
    <dgm:cxn modelId="{BABB59A5-1908-465B-80E9-42B5236CEA61}" type="presParOf" srcId="{BA58D959-3762-4DB5-B0DA-8E89208A3532}" destId="{503F7BB3-E661-4A45-AD66-4CF9EFF6FD3C}" srcOrd="0" destOrd="0" presId="urn:microsoft.com/office/officeart/2008/layout/PictureLineup"/>
    <dgm:cxn modelId="{065C82F1-CD26-487B-8792-CAF5081B555A}" type="presParOf" srcId="{BA58D959-3762-4DB5-B0DA-8E89208A3532}" destId="{E3791451-EECA-44B6-A9F0-5828412E1E5A}" srcOrd="1" destOrd="0" presId="urn:microsoft.com/office/officeart/2008/layout/PictureLineup"/>
    <dgm:cxn modelId="{113CA42C-E271-4C39-8F8B-353C9EAA8898}" type="presParOf" srcId="{BA58D959-3762-4DB5-B0DA-8E89208A3532}" destId="{7459AA77-3538-43AF-A144-90F14D2E5D27}" srcOrd="2" destOrd="0" presId="urn:microsoft.com/office/officeart/2008/layout/PictureLineup"/>
    <dgm:cxn modelId="{41B0AC55-A953-4686-A457-8F986C5FEE1A}" type="presParOf" srcId="{49125360-8BE6-408F-B1C9-B469AA6FBCF0}" destId="{2D6DD9B1-FFA2-4D14-A748-FD105F9FB36B}" srcOrd="5" destOrd="0" presId="urn:microsoft.com/office/officeart/2008/layout/PictureLineup"/>
    <dgm:cxn modelId="{6EEDE00E-6ED7-4F82-91B7-99352876381D}" type="presParOf" srcId="{49125360-8BE6-408F-B1C9-B469AA6FBCF0}" destId="{108A22C6-D0CB-44AA-854F-E834E4390DB2}" srcOrd="6" destOrd="0" presId="urn:microsoft.com/office/officeart/2008/layout/PictureLineup"/>
    <dgm:cxn modelId="{E31D62D3-1492-4990-A82A-74DF05EF2138}" type="presParOf" srcId="{108A22C6-D0CB-44AA-854F-E834E4390DB2}" destId="{216AB3DC-714F-4FB1-B51E-585FE4B94DBF}" srcOrd="0" destOrd="0" presId="urn:microsoft.com/office/officeart/2008/layout/PictureLineup"/>
    <dgm:cxn modelId="{E3032E8B-26E6-46D9-816C-C5B715B08458}" type="presParOf" srcId="{108A22C6-D0CB-44AA-854F-E834E4390DB2}" destId="{EA1B5755-B06A-49C4-BD21-9E24B15579A9}" srcOrd="1" destOrd="0" presId="urn:microsoft.com/office/officeart/2008/layout/PictureLineup"/>
    <dgm:cxn modelId="{EB2DFA1D-E5FB-4A70-A3EF-290B70FC2AF0}" type="presParOf" srcId="{108A22C6-D0CB-44AA-854F-E834E4390DB2}" destId="{D07F516C-DFAB-41D6-8223-051F11A2CCD2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922738-61BB-4BCC-B814-ECC322647124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34E5D1-84A1-41C1-8768-F8760F4DE14F}">
      <dgm:prSet/>
      <dgm:spPr/>
      <dgm:t>
        <a:bodyPr/>
        <a:lstStyle/>
        <a:p>
          <a:pPr rtl="0"/>
          <a:r>
            <a:rPr lang="en-IN" b="1" dirty="0" smtClean="0"/>
            <a:t>SAP Hana Database</a:t>
          </a:r>
          <a:endParaRPr lang="en-US" dirty="0"/>
        </a:p>
      </dgm:t>
    </dgm:pt>
    <dgm:pt modelId="{460A80CD-0346-4F45-856A-BB5780DD05AF}" type="parTrans" cxnId="{DA81F386-F731-4F53-9401-AC499EAF5EBD}">
      <dgm:prSet/>
      <dgm:spPr/>
      <dgm:t>
        <a:bodyPr/>
        <a:lstStyle/>
        <a:p>
          <a:endParaRPr lang="en-US"/>
        </a:p>
      </dgm:t>
    </dgm:pt>
    <dgm:pt modelId="{C8378FD1-960E-4A41-9228-6B10BF8A623F}" type="sibTrans" cxnId="{DA81F386-F731-4F53-9401-AC499EAF5EBD}">
      <dgm:prSet/>
      <dgm:spPr/>
      <dgm:t>
        <a:bodyPr/>
        <a:lstStyle/>
        <a:p>
          <a:endParaRPr lang="en-US"/>
        </a:p>
      </dgm:t>
    </dgm:pt>
    <dgm:pt modelId="{68F4C2B9-3F45-400F-ADB9-420C12865EBA}">
      <dgm:prSet/>
      <dgm:spPr/>
      <dgm:t>
        <a:bodyPr/>
        <a:lstStyle/>
        <a:p>
          <a:pPr rtl="0"/>
          <a:r>
            <a:rPr lang="en-IN" b="1" dirty="0" smtClean="0"/>
            <a:t>SAP Conversation AI</a:t>
          </a:r>
          <a:endParaRPr lang="en-US" dirty="0"/>
        </a:p>
      </dgm:t>
    </dgm:pt>
    <dgm:pt modelId="{8065BEA6-4A0A-4086-98B5-CD5D5AB4CE53}" type="parTrans" cxnId="{5D434E62-7CAE-42BF-A224-0C8BF61507FC}">
      <dgm:prSet/>
      <dgm:spPr/>
      <dgm:t>
        <a:bodyPr/>
        <a:lstStyle/>
        <a:p>
          <a:endParaRPr lang="en-US"/>
        </a:p>
      </dgm:t>
    </dgm:pt>
    <dgm:pt modelId="{6C5D9FF9-D27A-4FE7-AB6C-FBAF6B656647}" type="sibTrans" cxnId="{5D434E62-7CAE-42BF-A224-0C8BF61507FC}">
      <dgm:prSet/>
      <dgm:spPr/>
      <dgm:t>
        <a:bodyPr/>
        <a:lstStyle/>
        <a:p>
          <a:endParaRPr lang="en-US"/>
        </a:p>
      </dgm:t>
    </dgm:pt>
    <dgm:pt modelId="{D9BB4939-ECA6-4C6E-B0E1-C75DB7D75579}">
      <dgm:prSet/>
      <dgm:spPr/>
      <dgm:t>
        <a:bodyPr/>
        <a:lstStyle/>
        <a:p>
          <a:pPr rtl="0"/>
          <a:r>
            <a:rPr lang="en-IN" b="1" dirty="0" smtClean="0"/>
            <a:t>SAP Fiori Application for UX application</a:t>
          </a:r>
          <a:endParaRPr lang="en-US" dirty="0"/>
        </a:p>
      </dgm:t>
    </dgm:pt>
    <dgm:pt modelId="{11BB5DCB-BEDD-4C37-A285-CA1A7E56CD3D}" type="parTrans" cxnId="{82A8C211-AA7E-4474-9810-81A598C58EFF}">
      <dgm:prSet/>
      <dgm:spPr/>
      <dgm:t>
        <a:bodyPr/>
        <a:lstStyle/>
        <a:p>
          <a:endParaRPr lang="en-US"/>
        </a:p>
      </dgm:t>
    </dgm:pt>
    <dgm:pt modelId="{549CD1A9-4C7A-405C-9BCA-CA501C67646D}" type="sibTrans" cxnId="{82A8C211-AA7E-4474-9810-81A598C58EFF}">
      <dgm:prSet/>
      <dgm:spPr/>
      <dgm:t>
        <a:bodyPr/>
        <a:lstStyle/>
        <a:p>
          <a:endParaRPr lang="en-US"/>
        </a:p>
      </dgm:t>
    </dgm:pt>
    <dgm:pt modelId="{A94B3555-2355-47F5-A59A-4D5FDD148973}" type="pres">
      <dgm:prSet presAssocID="{27922738-61BB-4BCC-B814-ECC322647124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92777CB-A256-4620-A159-CC29BD43B34F}" type="pres">
      <dgm:prSet presAssocID="{B434E5D1-84A1-41C1-8768-F8760F4DE14F}" presName="noChildren" presStyleCnt="0"/>
      <dgm:spPr/>
    </dgm:pt>
    <dgm:pt modelId="{DFB8F568-E929-40BB-8274-7C6197241865}" type="pres">
      <dgm:prSet presAssocID="{B434E5D1-84A1-41C1-8768-F8760F4DE14F}" presName="gap" presStyleCnt="0"/>
      <dgm:spPr/>
    </dgm:pt>
    <dgm:pt modelId="{AFD562B3-EB64-42A7-871D-665C65A3B331}" type="pres">
      <dgm:prSet presAssocID="{B434E5D1-84A1-41C1-8768-F8760F4DE14F}" presName="medCircle2" presStyleLbl="vennNode1" presStyleIdx="0" presStyleCnt="3"/>
      <dgm:spPr/>
    </dgm:pt>
    <dgm:pt modelId="{AD815B28-EF29-45E7-ADE2-351A753E91E4}" type="pres">
      <dgm:prSet presAssocID="{B434E5D1-84A1-41C1-8768-F8760F4DE14F}" presName="txLvlOnly1" presStyleLbl="revTx" presStyleIdx="0" presStyleCnt="3"/>
      <dgm:spPr/>
      <dgm:t>
        <a:bodyPr/>
        <a:lstStyle/>
        <a:p>
          <a:endParaRPr lang="en-US"/>
        </a:p>
      </dgm:t>
    </dgm:pt>
    <dgm:pt modelId="{FF0A34E9-360B-4EFB-AD58-FB0AA64D2647}" type="pres">
      <dgm:prSet presAssocID="{68F4C2B9-3F45-400F-ADB9-420C12865EBA}" presName="noChildren" presStyleCnt="0"/>
      <dgm:spPr/>
    </dgm:pt>
    <dgm:pt modelId="{1522EB59-82AF-4A72-9603-DADE470C0813}" type="pres">
      <dgm:prSet presAssocID="{68F4C2B9-3F45-400F-ADB9-420C12865EBA}" presName="gap" presStyleCnt="0"/>
      <dgm:spPr/>
    </dgm:pt>
    <dgm:pt modelId="{632E8FEA-7EF1-484C-B1AA-6F5F90B296C9}" type="pres">
      <dgm:prSet presAssocID="{68F4C2B9-3F45-400F-ADB9-420C12865EBA}" presName="medCircle2" presStyleLbl="vennNode1" presStyleIdx="1" presStyleCnt="3"/>
      <dgm:spPr/>
    </dgm:pt>
    <dgm:pt modelId="{213F799B-589D-4B13-8A93-33742CEE0EE4}" type="pres">
      <dgm:prSet presAssocID="{68F4C2B9-3F45-400F-ADB9-420C12865EBA}" presName="txLvlOnly1" presStyleLbl="revTx" presStyleIdx="1" presStyleCnt="3"/>
      <dgm:spPr/>
      <dgm:t>
        <a:bodyPr/>
        <a:lstStyle/>
        <a:p>
          <a:endParaRPr lang="en-US"/>
        </a:p>
      </dgm:t>
    </dgm:pt>
    <dgm:pt modelId="{A62DC8B4-A5F3-4714-B273-7944B6FAFF5B}" type="pres">
      <dgm:prSet presAssocID="{D9BB4939-ECA6-4C6E-B0E1-C75DB7D75579}" presName="noChildren" presStyleCnt="0"/>
      <dgm:spPr/>
    </dgm:pt>
    <dgm:pt modelId="{A8A86891-54E4-4A96-B118-136207EC074F}" type="pres">
      <dgm:prSet presAssocID="{D9BB4939-ECA6-4C6E-B0E1-C75DB7D75579}" presName="gap" presStyleCnt="0"/>
      <dgm:spPr/>
    </dgm:pt>
    <dgm:pt modelId="{34C205C4-3E05-418C-8E06-ECD8427A69EB}" type="pres">
      <dgm:prSet presAssocID="{D9BB4939-ECA6-4C6E-B0E1-C75DB7D75579}" presName="medCircle2" presStyleLbl="vennNode1" presStyleIdx="2" presStyleCnt="3"/>
      <dgm:spPr/>
    </dgm:pt>
    <dgm:pt modelId="{8869CCCD-9399-40D1-B710-7CCB3B3DE0D5}" type="pres">
      <dgm:prSet presAssocID="{D9BB4939-ECA6-4C6E-B0E1-C75DB7D75579}" presName="txLvlOnly1" presStyleLbl="revTx" presStyleIdx="2" presStyleCnt="3"/>
      <dgm:spPr/>
      <dgm:t>
        <a:bodyPr/>
        <a:lstStyle/>
        <a:p>
          <a:endParaRPr lang="en-US"/>
        </a:p>
      </dgm:t>
    </dgm:pt>
  </dgm:ptLst>
  <dgm:cxnLst>
    <dgm:cxn modelId="{779AC150-7211-44CB-98A6-7306805425FC}" type="presOf" srcId="{27922738-61BB-4BCC-B814-ECC322647124}" destId="{A94B3555-2355-47F5-A59A-4D5FDD148973}" srcOrd="0" destOrd="0" presId="urn:microsoft.com/office/officeart/2008/layout/VerticalCircleList"/>
    <dgm:cxn modelId="{FD005560-E443-4B32-8232-D200FD0E5B02}" type="presOf" srcId="{B434E5D1-84A1-41C1-8768-F8760F4DE14F}" destId="{AD815B28-EF29-45E7-ADE2-351A753E91E4}" srcOrd="0" destOrd="0" presId="urn:microsoft.com/office/officeart/2008/layout/VerticalCircleList"/>
    <dgm:cxn modelId="{DA81F386-F731-4F53-9401-AC499EAF5EBD}" srcId="{27922738-61BB-4BCC-B814-ECC322647124}" destId="{B434E5D1-84A1-41C1-8768-F8760F4DE14F}" srcOrd="0" destOrd="0" parTransId="{460A80CD-0346-4F45-856A-BB5780DD05AF}" sibTransId="{C8378FD1-960E-4A41-9228-6B10BF8A623F}"/>
    <dgm:cxn modelId="{735BC211-E8AF-4D6E-9DF7-71054FE70D73}" type="presOf" srcId="{D9BB4939-ECA6-4C6E-B0E1-C75DB7D75579}" destId="{8869CCCD-9399-40D1-B710-7CCB3B3DE0D5}" srcOrd="0" destOrd="0" presId="urn:microsoft.com/office/officeart/2008/layout/VerticalCircleList"/>
    <dgm:cxn modelId="{5D434E62-7CAE-42BF-A224-0C8BF61507FC}" srcId="{27922738-61BB-4BCC-B814-ECC322647124}" destId="{68F4C2B9-3F45-400F-ADB9-420C12865EBA}" srcOrd="1" destOrd="0" parTransId="{8065BEA6-4A0A-4086-98B5-CD5D5AB4CE53}" sibTransId="{6C5D9FF9-D27A-4FE7-AB6C-FBAF6B656647}"/>
    <dgm:cxn modelId="{9E67566D-A81E-4AA2-BF05-AC0F343F4C4D}" type="presOf" srcId="{68F4C2B9-3F45-400F-ADB9-420C12865EBA}" destId="{213F799B-589D-4B13-8A93-33742CEE0EE4}" srcOrd="0" destOrd="0" presId="urn:microsoft.com/office/officeart/2008/layout/VerticalCircleList"/>
    <dgm:cxn modelId="{82A8C211-AA7E-4474-9810-81A598C58EFF}" srcId="{27922738-61BB-4BCC-B814-ECC322647124}" destId="{D9BB4939-ECA6-4C6E-B0E1-C75DB7D75579}" srcOrd="2" destOrd="0" parTransId="{11BB5DCB-BEDD-4C37-A285-CA1A7E56CD3D}" sibTransId="{549CD1A9-4C7A-405C-9BCA-CA501C67646D}"/>
    <dgm:cxn modelId="{5A3C05E5-7324-4B58-BD0A-15DFD33C3CEF}" type="presParOf" srcId="{A94B3555-2355-47F5-A59A-4D5FDD148973}" destId="{892777CB-A256-4620-A159-CC29BD43B34F}" srcOrd="0" destOrd="0" presId="urn:microsoft.com/office/officeart/2008/layout/VerticalCircleList"/>
    <dgm:cxn modelId="{72079F1C-094B-4F0D-918C-6F496D78D1E3}" type="presParOf" srcId="{892777CB-A256-4620-A159-CC29BD43B34F}" destId="{DFB8F568-E929-40BB-8274-7C6197241865}" srcOrd="0" destOrd="0" presId="urn:microsoft.com/office/officeart/2008/layout/VerticalCircleList"/>
    <dgm:cxn modelId="{38089750-DFA8-48DB-B791-8A037BEC2F7C}" type="presParOf" srcId="{892777CB-A256-4620-A159-CC29BD43B34F}" destId="{AFD562B3-EB64-42A7-871D-665C65A3B331}" srcOrd="1" destOrd="0" presId="urn:microsoft.com/office/officeart/2008/layout/VerticalCircleList"/>
    <dgm:cxn modelId="{75BEEEB7-E479-4E8E-B2C8-E91621FFF610}" type="presParOf" srcId="{892777CB-A256-4620-A159-CC29BD43B34F}" destId="{AD815B28-EF29-45E7-ADE2-351A753E91E4}" srcOrd="2" destOrd="0" presId="urn:microsoft.com/office/officeart/2008/layout/VerticalCircleList"/>
    <dgm:cxn modelId="{620135AF-733C-4199-BE72-F285F50C9972}" type="presParOf" srcId="{A94B3555-2355-47F5-A59A-4D5FDD148973}" destId="{FF0A34E9-360B-4EFB-AD58-FB0AA64D2647}" srcOrd="1" destOrd="0" presId="urn:microsoft.com/office/officeart/2008/layout/VerticalCircleList"/>
    <dgm:cxn modelId="{F91DBE96-2993-4BD6-8A24-625378D1428D}" type="presParOf" srcId="{FF0A34E9-360B-4EFB-AD58-FB0AA64D2647}" destId="{1522EB59-82AF-4A72-9603-DADE470C0813}" srcOrd="0" destOrd="0" presId="urn:microsoft.com/office/officeart/2008/layout/VerticalCircleList"/>
    <dgm:cxn modelId="{8F251B32-3103-4519-A983-94A272CA3B5E}" type="presParOf" srcId="{FF0A34E9-360B-4EFB-AD58-FB0AA64D2647}" destId="{632E8FEA-7EF1-484C-B1AA-6F5F90B296C9}" srcOrd="1" destOrd="0" presId="urn:microsoft.com/office/officeart/2008/layout/VerticalCircleList"/>
    <dgm:cxn modelId="{4C6A8011-EAC0-43A3-8796-DDB9D4D26F4B}" type="presParOf" srcId="{FF0A34E9-360B-4EFB-AD58-FB0AA64D2647}" destId="{213F799B-589D-4B13-8A93-33742CEE0EE4}" srcOrd="2" destOrd="0" presId="urn:microsoft.com/office/officeart/2008/layout/VerticalCircleList"/>
    <dgm:cxn modelId="{190860BA-E7B6-43A1-AC73-AD7CFEE35B0F}" type="presParOf" srcId="{A94B3555-2355-47F5-A59A-4D5FDD148973}" destId="{A62DC8B4-A5F3-4714-B273-7944B6FAFF5B}" srcOrd="2" destOrd="0" presId="urn:microsoft.com/office/officeart/2008/layout/VerticalCircleList"/>
    <dgm:cxn modelId="{AA8B3528-736B-488A-BA31-C1D1644E1A06}" type="presParOf" srcId="{A62DC8B4-A5F3-4714-B273-7944B6FAFF5B}" destId="{A8A86891-54E4-4A96-B118-136207EC074F}" srcOrd="0" destOrd="0" presId="urn:microsoft.com/office/officeart/2008/layout/VerticalCircleList"/>
    <dgm:cxn modelId="{F4E37A46-EC85-4FAB-A897-BD4DB537266E}" type="presParOf" srcId="{A62DC8B4-A5F3-4714-B273-7944B6FAFF5B}" destId="{34C205C4-3E05-418C-8E06-ECD8427A69EB}" srcOrd="1" destOrd="0" presId="urn:microsoft.com/office/officeart/2008/layout/VerticalCircleList"/>
    <dgm:cxn modelId="{6147D2B6-09E4-4521-924D-917C68E97D06}" type="presParOf" srcId="{A62DC8B4-A5F3-4714-B273-7944B6FAFF5B}" destId="{8869CCCD-9399-40D1-B710-7CCB3B3DE0D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9A262-D4B3-47A4-A212-CC6844742F02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DA35E-9EA6-4209-B9C2-956F13ED84FF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Idea of the prototype</a:t>
          </a:r>
          <a:endParaRPr lang="en-US" sz="4500" kern="1200" dirty="0"/>
        </a:p>
      </dsp:txBody>
      <dsp:txXfrm>
        <a:off x="604289" y="435133"/>
        <a:ext cx="9851585" cy="870267"/>
      </dsp:txXfrm>
    </dsp:sp>
    <dsp:sp modelId="{97D8B5F9-9FB4-4ECE-BBBB-19C8512A723D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DC907-B98C-414A-BABD-33DBC636F066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Process Flow</a:t>
          </a:r>
          <a:endParaRPr lang="en-US" sz="4500" kern="1200" dirty="0"/>
        </a:p>
      </dsp:txBody>
      <dsp:txXfrm>
        <a:off x="920631" y="1740535"/>
        <a:ext cx="9535243" cy="870267"/>
      </dsp:txXfrm>
    </dsp:sp>
    <dsp:sp modelId="{0CFC3FC6-4DF3-4DE5-82F1-B65FBBAE4B3E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A801C-44E4-4AC7-BFE1-8E97E65CC346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Technologies Used</a:t>
          </a:r>
          <a:endParaRPr lang="en-US" sz="4500" kern="1200" dirty="0"/>
        </a:p>
      </dsp:txBody>
      <dsp:txXfrm>
        <a:off x="604289" y="3045936"/>
        <a:ext cx="9851585" cy="870267"/>
      </dsp:txXfrm>
    </dsp:sp>
    <dsp:sp modelId="{70D0A862-B0EE-4D39-B846-F536B4F544EA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F1D48-58C7-4074-9053-0AE70720C50B}">
      <dsp:nvSpPr>
        <dsp:cNvPr id="0" name=""/>
        <dsp:cNvSpPr/>
      </dsp:nvSpPr>
      <dsp:spPr>
        <a:xfrm rot="5400000">
          <a:off x="710356" y="1437045"/>
          <a:ext cx="2124395" cy="353494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CB085-9B44-4ED7-BBFF-134BF5F95496}">
      <dsp:nvSpPr>
        <dsp:cNvPr id="0" name=""/>
        <dsp:cNvSpPr/>
      </dsp:nvSpPr>
      <dsp:spPr>
        <a:xfrm>
          <a:off x="355741" y="2493232"/>
          <a:ext cx="3191369" cy="2797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Identify individuals with </a:t>
          </a:r>
          <a:r>
            <a:rPr lang="en-IN" sz="3000" b="1" kern="1200" dirty="0" smtClean="0"/>
            <a:t>COVID-19</a:t>
          </a:r>
          <a:r>
            <a:rPr lang="en-IN" sz="3000" kern="1200" dirty="0" smtClean="0"/>
            <a:t> symptoms and take proactive measures to keep your team safe.</a:t>
          </a:r>
          <a:endParaRPr lang="en-US" sz="3000" kern="1200" dirty="0"/>
        </a:p>
      </dsp:txBody>
      <dsp:txXfrm>
        <a:off x="355741" y="2493232"/>
        <a:ext cx="3191369" cy="2797422"/>
      </dsp:txXfrm>
    </dsp:sp>
    <dsp:sp modelId="{5B5EBDD2-35DD-4F3A-B948-652F6EFE563E}">
      <dsp:nvSpPr>
        <dsp:cNvPr id="0" name=""/>
        <dsp:cNvSpPr/>
      </dsp:nvSpPr>
      <dsp:spPr>
        <a:xfrm>
          <a:off x="2944965" y="1176798"/>
          <a:ext cx="602145" cy="60214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FE7AF-0174-48FF-9047-A7191F88CF2F}">
      <dsp:nvSpPr>
        <dsp:cNvPr id="0" name=""/>
        <dsp:cNvSpPr/>
      </dsp:nvSpPr>
      <dsp:spPr>
        <a:xfrm rot="5400000">
          <a:off x="4617215" y="470289"/>
          <a:ext cx="2124395" cy="353494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A14571-44A1-4145-B040-D241940DAC81}">
      <dsp:nvSpPr>
        <dsp:cNvPr id="0" name=""/>
        <dsp:cNvSpPr/>
      </dsp:nvSpPr>
      <dsp:spPr>
        <a:xfrm>
          <a:off x="4262600" y="1526476"/>
          <a:ext cx="3191369" cy="2797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Capture real-time health status and working conditions of your team.</a:t>
          </a:r>
          <a:endParaRPr lang="en-US" sz="3000" kern="1200" dirty="0"/>
        </a:p>
      </dsp:txBody>
      <dsp:txXfrm>
        <a:off x="4262600" y="1526476"/>
        <a:ext cx="3191369" cy="2797422"/>
      </dsp:txXfrm>
    </dsp:sp>
    <dsp:sp modelId="{32A1AC18-36C1-4B9E-8443-C978BD8E873A}">
      <dsp:nvSpPr>
        <dsp:cNvPr id="0" name=""/>
        <dsp:cNvSpPr/>
      </dsp:nvSpPr>
      <dsp:spPr>
        <a:xfrm>
          <a:off x="6851824" y="210042"/>
          <a:ext cx="602145" cy="60214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AAA3FB-1905-4AA3-AB56-06D14CB2E7F9}">
      <dsp:nvSpPr>
        <dsp:cNvPr id="0" name=""/>
        <dsp:cNvSpPr/>
      </dsp:nvSpPr>
      <dsp:spPr>
        <a:xfrm rot="5400000">
          <a:off x="8524074" y="-496467"/>
          <a:ext cx="2124395" cy="353494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16F3B9-299B-4BDF-BAFF-D1354AF836BA}">
      <dsp:nvSpPr>
        <dsp:cNvPr id="0" name=""/>
        <dsp:cNvSpPr/>
      </dsp:nvSpPr>
      <dsp:spPr>
        <a:xfrm>
          <a:off x="8169460" y="559720"/>
          <a:ext cx="3191369" cy="2797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Assess the capacity and resilience of your workforce.</a:t>
          </a:r>
          <a:endParaRPr lang="en-US" sz="3000" kern="1200" dirty="0"/>
        </a:p>
      </dsp:txBody>
      <dsp:txXfrm>
        <a:off x="8169460" y="559720"/>
        <a:ext cx="3191369" cy="2797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E95A4-6205-4FA7-91AF-742B1016B301}">
      <dsp:nvSpPr>
        <dsp:cNvPr id="0" name=""/>
        <dsp:cNvSpPr/>
      </dsp:nvSpPr>
      <dsp:spPr>
        <a:xfrm>
          <a:off x="2133" y="112947"/>
          <a:ext cx="2930697" cy="293069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D8E6-1675-49BF-8EE0-CB9612295962}">
      <dsp:nvSpPr>
        <dsp:cNvPr id="0" name=""/>
        <dsp:cNvSpPr/>
      </dsp:nvSpPr>
      <dsp:spPr>
        <a:xfrm>
          <a:off x="2133" y="112947"/>
          <a:ext cx="293" cy="5861395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21927-E5C6-4B66-92BF-D5A172F23364}">
      <dsp:nvSpPr>
        <dsp:cNvPr id="0" name=""/>
        <dsp:cNvSpPr/>
      </dsp:nvSpPr>
      <dsp:spPr>
        <a:xfrm>
          <a:off x="2133" y="3043645"/>
          <a:ext cx="2930697" cy="2930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/>
            <a:t>Store Employee Master data in SAP HANA database</a:t>
          </a:r>
          <a:endParaRPr lang="en-US" sz="3100" b="1" kern="1200" dirty="0"/>
        </a:p>
      </dsp:txBody>
      <dsp:txXfrm>
        <a:off x="2133" y="3043645"/>
        <a:ext cx="2930697" cy="2930697"/>
      </dsp:txXfrm>
    </dsp:sp>
    <dsp:sp modelId="{5BC51844-F9BA-4AC6-81FF-E75A16B72C68}">
      <dsp:nvSpPr>
        <dsp:cNvPr id="0" name=""/>
        <dsp:cNvSpPr/>
      </dsp:nvSpPr>
      <dsp:spPr>
        <a:xfrm>
          <a:off x="2933960" y="112947"/>
          <a:ext cx="2930697" cy="293069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03B9A-6CC9-4B96-8E18-E705E03EE65D}">
      <dsp:nvSpPr>
        <dsp:cNvPr id="0" name=""/>
        <dsp:cNvSpPr/>
      </dsp:nvSpPr>
      <dsp:spPr>
        <a:xfrm>
          <a:off x="2933960" y="112947"/>
          <a:ext cx="293" cy="5861395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9A773-1A39-429A-8989-C810097A38FB}">
      <dsp:nvSpPr>
        <dsp:cNvPr id="0" name=""/>
        <dsp:cNvSpPr/>
      </dsp:nvSpPr>
      <dsp:spPr>
        <a:xfrm>
          <a:off x="2933960" y="3043645"/>
          <a:ext cx="2930697" cy="2930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/>
            <a:t>Ask Team members to assess using SAP Conversation AI </a:t>
          </a:r>
          <a:r>
            <a:rPr lang="en-IN" sz="3100" b="1" kern="1200" dirty="0" err="1" smtClean="0"/>
            <a:t>chatbot</a:t>
          </a:r>
          <a:endParaRPr lang="en-US" sz="3100" b="1" kern="1200" dirty="0"/>
        </a:p>
      </dsp:txBody>
      <dsp:txXfrm>
        <a:off x="2933960" y="3043645"/>
        <a:ext cx="2930697" cy="2930697"/>
      </dsp:txXfrm>
    </dsp:sp>
    <dsp:sp modelId="{503F7BB3-E661-4A45-AD66-4CF9EFF6FD3C}">
      <dsp:nvSpPr>
        <dsp:cNvPr id="0" name=""/>
        <dsp:cNvSpPr/>
      </dsp:nvSpPr>
      <dsp:spPr>
        <a:xfrm>
          <a:off x="5928621" y="137902"/>
          <a:ext cx="2805029" cy="2880787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91451-EECA-44B6-A9F0-5828412E1E5A}">
      <dsp:nvSpPr>
        <dsp:cNvPr id="0" name=""/>
        <dsp:cNvSpPr/>
      </dsp:nvSpPr>
      <dsp:spPr>
        <a:xfrm>
          <a:off x="5865787" y="112947"/>
          <a:ext cx="293" cy="5861395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9AA77-3538-43AF-A144-90F14D2E5D27}">
      <dsp:nvSpPr>
        <dsp:cNvPr id="0" name=""/>
        <dsp:cNvSpPr/>
      </dsp:nvSpPr>
      <dsp:spPr>
        <a:xfrm>
          <a:off x="5865787" y="3043645"/>
          <a:ext cx="2930697" cy="2930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/>
            <a:t>Build and use new Fiori UX application to display analytics of health risk of employees</a:t>
          </a:r>
          <a:endParaRPr lang="en-US" sz="3100" b="1" kern="1200" dirty="0"/>
        </a:p>
      </dsp:txBody>
      <dsp:txXfrm>
        <a:off x="5865787" y="3043645"/>
        <a:ext cx="2930697" cy="2930697"/>
      </dsp:txXfrm>
    </dsp:sp>
    <dsp:sp modelId="{216AB3DC-714F-4FB1-B51E-585FE4B94DBF}">
      <dsp:nvSpPr>
        <dsp:cNvPr id="0" name=""/>
        <dsp:cNvSpPr/>
      </dsp:nvSpPr>
      <dsp:spPr>
        <a:xfrm>
          <a:off x="8797614" y="112947"/>
          <a:ext cx="2930697" cy="2930697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B5755-B06A-49C4-BD21-9E24B15579A9}">
      <dsp:nvSpPr>
        <dsp:cNvPr id="0" name=""/>
        <dsp:cNvSpPr/>
      </dsp:nvSpPr>
      <dsp:spPr>
        <a:xfrm>
          <a:off x="8797614" y="112947"/>
          <a:ext cx="293" cy="5861395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F516C-DFAB-41D6-8223-051F11A2CCD2}">
      <dsp:nvSpPr>
        <dsp:cNvPr id="0" name=""/>
        <dsp:cNvSpPr/>
      </dsp:nvSpPr>
      <dsp:spPr>
        <a:xfrm>
          <a:off x="8797614" y="3043645"/>
          <a:ext cx="2930697" cy="2930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/>
            <a:t>Manager/HR can manage the workforce based on the  report</a:t>
          </a:r>
          <a:endParaRPr lang="en-US" sz="3100" b="1" kern="1200" dirty="0"/>
        </a:p>
      </dsp:txBody>
      <dsp:txXfrm>
        <a:off x="8797614" y="3043645"/>
        <a:ext cx="2930697" cy="2930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562B3-EB64-42A7-871D-665C65A3B331}">
      <dsp:nvSpPr>
        <dsp:cNvPr id="0" name=""/>
        <dsp:cNvSpPr/>
      </dsp:nvSpPr>
      <dsp:spPr>
        <a:xfrm>
          <a:off x="2663220" y="566"/>
          <a:ext cx="905313" cy="90531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815B28-EF29-45E7-ADE2-351A753E91E4}">
      <dsp:nvSpPr>
        <dsp:cNvPr id="0" name=""/>
        <dsp:cNvSpPr/>
      </dsp:nvSpPr>
      <dsp:spPr>
        <a:xfrm>
          <a:off x="3115877" y="566"/>
          <a:ext cx="4830179" cy="90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/>
            <a:t>SAP Hana Database</a:t>
          </a:r>
          <a:endParaRPr lang="en-US" sz="2900" kern="1200" dirty="0"/>
        </a:p>
      </dsp:txBody>
      <dsp:txXfrm>
        <a:off x="3115877" y="566"/>
        <a:ext cx="4830179" cy="905313"/>
      </dsp:txXfrm>
    </dsp:sp>
    <dsp:sp modelId="{632E8FEA-7EF1-484C-B1AA-6F5F90B296C9}">
      <dsp:nvSpPr>
        <dsp:cNvPr id="0" name=""/>
        <dsp:cNvSpPr/>
      </dsp:nvSpPr>
      <dsp:spPr>
        <a:xfrm>
          <a:off x="2663220" y="905880"/>
          <a:ext cx="905313" cy="905313"/>
        </a:xfrm>
        <a:prstGeom prst="ellipse">
          <a:avLst/>
        </a:prstGeom>
        <a:solidFill>
          <a:schemeClr val="accent5">
            <a:alpha val="50000"/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13F799B-589D-4B13-8A93-33742CEE0EE4}">
      <dsp:nvSpPr>
        <dsp:cNvPr id="0" name=""/>
        <dsp:cNvSpPr/>
      </dsp:nvSpPr>
      <dsp:spPr>
        <a:xfrm>
          <a:off x="3115877" y="905880"/>
          <a:ext cx="4830179" cy="90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/>
            <a:t>SAP Conversation AI</a:t>
          </a:r>
          <a:endParaRPr lang="en-US" sz="2900" kern="1200" dirty="0"/>
        </a:p>
      </dsp:txBody>
      <dsp:txXfrm>
        <a:off x="3115877" y="905880"/>
        <a:ext cx="4830179" cy="905313"/>
      </dsp:txXfrm>
    </dsp:sp>
    <dsp:sp modelId="{34C205C4-3E05-418C-8E06-ECD8427A69EB}">
      <dsp:nvSpPr>
        <dsp:cNvPr id="0" name=""/>
        <dsp:cNvSpPr/>
      </dsp:nvSpPr>
      <dsp:spPr>
        <a:xfrm>
          <a:off x="2663220" y="1811193"/>
          <a:ext cx="905313" cy="905313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69CCCD-9399-40D1-B710-7CCB3B3DE0D5}">
      <dsp:nvSpPr>
        <dsp:cNvPr id="0" name=""/>
        <dsp:cNvSpPr/>
      </dsp:nvSpPr>
      <dsp:spPr>
        <a:xfrm>
          <a:off x="3115877" y="1811193"/>
          <a:ext cx="4830179" cy="90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/>
            <a:t>SAP Fiori Application for UX application</a:t>
          </a:r>
          <a:endParaRPr lang="en-US" sz="2900" kern="1200" dirty="0"/>
        </a:p>
      </dsp:txBody>
      <dsp:txXfrm>
        <a:off x="3115877" y="1811193"/>
        <a:ext cx="4830179" cy="905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9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9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0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E552-BFFD-4276-9CA8-D419ADF9040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86FA-C8A2-4234-AC73-F84CAA5A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937" y="1893071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 smtClean="0"/>
              <a:t>Health Risk Predictions &amp;</a:t>
            </a:r>
            <a:br>
              <a:rPr lang="en-IN" b="1" dirty="0" smtClean="0"/>
            </a:br>
            <a:r>
              <a:rPr lang="en-IN" b="1" dirty="0" smtClean="0"/>
              <a:t>Manage Workforce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839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Table of contents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8418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5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273389"/>
            <a:ext cx="9741761" cy="803049"/>
          </a:xfrm>
        </p:spPr>
        <p:txBody>
          <a:bodyPr/>
          <a:lstStyle/>
          <a:p>
            <a:r>
              <a:rPr lang="en-I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Idea of the prototype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264057"/>
              </p:ext>
            </p:extLst>
          </p:nvPr>
        </p:nvGraphicFramePr>
        <p:xfrm>
          <a:off x="442913" y="979714"/>
          <a:ext cx="11365910" cy="549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2" descr="icon"/>
          <p:cNvSpPr>
            <a:spLocks noChangeAspect="1" noChangeArrowheads="1"/>
          </p:cNvSpPr>
          <p:nvPr/>
        </p:nvSpPr>
        <p:spPr bwMode="auto">
          <a:xfrm>
            <a:off x="138113" y="-676198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con"/>
          <p:cNvSpPr>
            <a:spLocks noChangeAspect="1" noChangeArrowheads="1"/>
          </p:cNvSpPr>
          <p:nvPr/>
        </p:nvSpPr>
        <p:spPr bwMode="auto">
          <a:xfrm>
            <a:off x="138113" y="21474836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104" y="3750558"/>
            <a:ext cx="3290753" cy="146152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IN" sz="7200" dirty="0" smtClean="0"/>
              <a:t>Keep </a:t>
            </a:r>
            <a:r>
              <a:rPr lang="en-IN" sz="7200" dirty="0"/>
              <a:t>the pulse of your organisation by capturing your team's health status using online questionnaires sent via email or </a:t>
            </a:r>
            <a:r>
              <a:rPr lang="en-IN" sz="7200" dirty="0" smtClean="0"/>
              <a:t>SMS or with SAP Conversation AI </a:t>
            </a:r>
            <a:r>
              <a:rPr lang="en-IN" sz="7200" dirty="0" err="1" smtClean="0"/>
              <a:t>chatbot</a:t>
            </a:r>
            <a:r>
              <a:rPr lang="en-IN" sz="7200" dirty="0" smtClean="0"/>
              <a:t> application.</a:t>
            </a:r>
          </a:p>
          <a:p>
            <a:endParaRPr lang="en-IN" sz="1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25" y="1431469"/>
            <a:ext cx="2140131" cy="1748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18" y="1633224"/>
            <a:ext cx="2074882" cy="16039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2251" y="3729073"/>
            <a:ext cx="33963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0" i="0" dirty="0" smtClean="0">
                <a:effectLst/>
                <a:latin typeface="-apple-system"/>
              </a:rPr>
              <a:t>Automated alerts are sent when high risk information for </a:t>
            </a:r>
            <a:r>
              <a:rPr lang="en-IN" sz="1600" b="1" i="0" dirty="0" smtClean="0">
                <a:effectLst/>
                <a:latin typeface="-apple-system"/>
              </a:rPr>
              <a:t>COVID-19</a:t>
            </a:r>
            <a:r>
              <a:rPr lang="en-IN" sz="1600" b="0" i="0" dirty="0" smtClean="0">
                <a:effectLst/>
                <a:latin typeface="-apple-system"/>
              </a:rPr>
              <a:t> is reported so you can respond promptly</a:t>
            </a:r>
            <a:r>
              <a:rPr lang="en-IN" b="0" i="0" dirty="0" smtClean="0"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56217" y="3298476"/>
            <a:ext cx="1579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/>
                <a:latin typeface="-apple-system"/>
              </a:rPr>
              <a:t>Instant Alerts</a:t>
            </a:r>
            <a:endParaRPr lang="en-US" b="1" i="0" dirty="0">
              <a:effectLst/>
              <a:latin typeface="-apple-system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382" y="1883534"/>
            <a:ext cx="1817369" cy="12962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106275" y="3322450"/>
            <a:ext cx="2157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Capture Work 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86669" y="3664007"/>
            <a:ext cx="33963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latin typeface="-apple-system"/>
              </a:rPr>
              <a:t>Keep track of working conditions and the location of your team so you can understand risks and manage your workforce proactively.</a:t>
            </a:r>
            <a:endParaRPr lang="en-US" sz="1600" dirty="0">
              <a:latin typeface="-apple-syste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7880" y="3322450"/>
            <a:ext cx="274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Health Monitoring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2913" y="273389"/>
            <a:ext cx="9741761" cy="80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Idea of the prototype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16931"/>
            <a:ext cx="11573692" cy="1359172"/>
          </a:xfrm>
        </p:spPr>
        <p:txBody>
          <a:bodyPr>
            <a:normAutofit/>
          </a:bodyPr>
          <a:lstStyle/>
          <a:p>
            <a:r>
              <a:rPr lang="en-I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Process 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9467"/>
              </p:ext>
            </p:extLst>
          </p:nvPr>
        </p:nvGraphicFramePr>
        <p:xfrm>
          <a:off x="261257" y="796517"/>
          <a:ext cx="11730446" cy="6087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9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Technologies and Products used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600104"/>
              </p:ext>
            </p:extLst>
          </p:nvPr>
        </p:nvGraphicFramePr>
        <p:xfrm>
          <a:off x="-925285" y="1985555"/>
          <a:ext cx="10371909" cy="271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3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Health Risk Predictions &amp; Manage Workforce</vt:lpstr>
      <vt:lpstr>Table of contents</vt:lpstr>
      <vt:lpstr>Idea of the prototype</vt:lpstr>
      <vt:lpstr> </vt:lpstr>
      <vt:lpstr>Process Flow </vt:lpstr>
      <vt:lpstr>Technologies and Products used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Risk Predictions &amp; Manage Workforce</dc:title>
  <dc:creator>ChinnaSwamy Ramya</dc:creator>
  <cp:lastModifiedBy>ChinnaSwamy Ramya</cp:lastModifiedBy>
  <cp:revision>17</cp:revision>
  <dcterms:created xsi:type="dcterms:W3CDTF">2020-06-06T07:54:44Z</dcterms:created>
  <dcterms:modified xsi:type="dcterms:W3CDTF">2020-06-06T10:23:11Z</dcterms:modified>
</cp:coreProperties>
</file>