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2"/>
  </p:notesMasterIdLst>
  <p:handoutMasterIdLst>
    <p:handoutMasterId r:id="rId13"/>
  </p:handoutMasterIdLst>
  <p:sldIdLst>
    <p:sldId id="361" r:id="rId2"/>
    <p:sldId id="356" r:id="rId3"/>
    <p:sldId id="366" r:id="rId4"/>
    <p:sldId id="367" r:id="rId5"/>
    <p:sldId id="364" r:id="rId6"/>
    <p:sldId id="368" r:id="rId7"/>
    <p:sldId id="365" r:id="rId8"/>
    <p:sldId id="265" r:id="rId9"/>
    <p:sldId id="339" r:id="rId10"/>
    <p:sldId id="346" r:id="rId11"/>
  </p:sldIdLst>
  <p:sldSz cx="12195175" cy="6859588"/>
  <p:notesSz cx="6797675" cy="9874250"/>
  <p:embeddedFontLst>
    <p:embeddedFont>
      <p:font typeface="Arial Unicode MS" panose="020B0604020202020204" pitchFamily="34" charset="-128"/>
      <p:regular r:id="rId14"/>
    </p:embeddedFont>
    <p:embeddedFont>
      <p:font typeface="Bookman Old Style" panose="02050604050505020204" pitchFamily="18" charset="0"/>
      <p:regular r:id="rId15"/>
      <p:bold r:id="rId16"/>
      <p:italic r:id="rId17"/>
      <p:boldItalic r:id="rId1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90" autoAdjust="0"/>
  </p:normalViewPr>
  <p:slideViewPr>
    <p:cSldViewPr snapToGrid="0" showGuides="1">
      <p:cViewPr varScale="1">
        <p:scale>
          <a:sx n="90" d="100"/>
          <a:sy n="90" d="100"/>
        </p:scale>
        <p:origin x="528" y="90"/>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892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endPar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0.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What The Hack</a:t>
            </a:r>
            <a:endParaRPr lang="en-US" dirty="0"/>
          </a:p>
        </p:txBody>
      </p:sp>
      <p:sp>
        <p:nvSpPr>
          <p:cNvPr id="3" name="Subtitle 2"/>
          <p:cNvSpPr>
            <a:spLocks noGrp="1"/>
          </p:cNvSpPr>
          <p:nvPr>
            <p:ph type="subTitle" idx="1"/>
          </p:nvPr>
        </p:nvSpPr>
        <p:spPr>
          <a:xfrm>
            <a:off x="467999" y="1817519"/>
            <a:ext cx="11257200" cy="276999"/>
          </a:xfrm>
        </p:spPr>
        <p:txBody>
          <a:bodyPr anchor="b" anchorCtr="0">
            <a:spAutoFit/>
          </a:bodyPr>
          <a:lstStyle/>
          <a:p>
            <a:r>
              <a:rPr lang="en-US" dirty="0" smtClean="0"/>
              <a:t>Niraimathi, Harsha, Medha, Ragupathi, Ramya</a:t>
            </a:r>
            <a:endParaRPr lang="en-US" sz="1800" dirty="0" smtClean="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2603576" y="2322037"/>
            <a:ext cx="6348845" cy="4401753"/>
          </a:xfrm>
          <a:prstGeom prst="rect">
            <a:avLst/>
          </a:prstGeom>
        </p:spPr>
      </p:pic>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pic>
        <p:nvPicPr>
          <p:cNvPr id="9" name="Picture 1"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41" y="402997"/>
            <a:ext cx="11305696" cy="620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36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3824" y="244974"/>
            <a:ext cx="5018882" cy="769748"/>
          </a:xfrm>
          <a:prstGeom prst="rect">
            <a:avLst/>
          </a:prstGeom>
          <a:noFill/>
        </p:spPr>
        <p:txBody>
          <a:bodyPr wrap="none" lIns="91461" tIns="45731" rIns="91461" bIns="45731">
            <a:spAutoFit/>
          </a:bodyPr>
          <a:lstStyle/>
          <a:p>
            <a:pPr algn="ctr"/>
            <a:r>
              <a:rPr lang="en-US" sz="4401" dirty="0">
                <a:ln w="0"/>
                <a:effectLst>
                  <a:outerShdw blurRad="38100" dist="19050" dir="2700000" algn="tl" rotWithShape="0">
                    <a:schemeClr val="dk1">
                      <a:alpha val="40000"/>
                    </a:schemeClr>
                  </a:outerShdw>
                </a:effectLst>
              </a:rPr>
              <a:t>Problem</a:t>
            </a:r>
            <a:r>
              <a:rPr lang="en-US" sz="4401" dirty="0">
                <a:ln w="0"/>
                <a:solidFill>
                  <a:schemeClr val="accent1"/>
                </a:solidFill>
                <a:effectLst>
                  <a:outerShdw blurRad="38100" dist="25400" dir="5400000" algn="ctr" rotWithShape="0">
                    <a:srgbClr val="6E747A">
                      <a:alpha val="43000"/>
                    </a:srgbClr>
                  </a:outerShdw>
                </a:effectLst>
              </a:rPr>
              <a:t> </a:t>
            </a:r>
            <a:r>
              <a:rPr lang="en-US" sz="4401" dirty="0">
                <a:ln w="0"/>
                <a:effectLst>
                  <a:outerShdw blurRad="38100" dist="19050" dir="2700000" algn="tl" rotWithShape="0">
                    <a:schemeClr val="dk1">
                      <a:alpha val="40000"/>
                    </a:schemeClr>
                  </a:outerShdw>
                </a:effectLst>
              </a:rPr>
              <a:t>Statement</a:t>
            </a:r>
            <a:endParaRPr lang="en-US" sz="4401"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10" y="1014594"/>
            <a:ext cx="1447522" cy="1447522"/>
          </a:xfrm>
          <a:prstGeom prst="rect">
            <a:avLst/>
          </a:prstGeom>
        </p:spPr>
      </p:pic>
      <p:sp>
        <p:nvSpPr>
          <p:cNvPr id="5" name="TextBox 4"/>
          <p:cNvSpPr txBox="1"/>
          <p:nvPr/>
        </p:nvSpPr>
        <p:spPr>
          <a:xfrm>
            <a:off x="2728044" y="1261508"/>
            <a:ext cx="7109027" cy="1385316"/>
          </a:xfrm>
          <a:prstGeom prst="rect">
            <a:avLst/>
          </a:prstGeom>
          <a:noFill/>
        </p:spPr>
        <p:txBody>
          <a:bodyPr wrap="square" rtlCol="0">
            <a:spAutoFit/>
          </a:bodyPr>
          <a:lstStyle/>
          <a:p>
            <a:r>
              <a:rPr lang="en-US" dirty="0"/>
              <a:t>Worried about where to go??</a:t>
            </a:r>
          </a:p>
          <a:p>
            <a:endParaRPr lang="en-US" dirty="0"/>
          </a:p>
          <a:p>
            <a:r>
              <a:rPr lang="en-US" dirty="0"/>
              <a:t>Explore the amazing offers at restaurants, spas, gyms, movies, hotels and more around you.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338" y="2430934"/>
            <a:ext cx="3315467" cy="1381445"/>
          </a:xfrm>
          <a:prstGeom prst="rect">
            <a:avLst/>
          </a:prstGeom>
        </p:spPr>
      </p:pic>
      <p:sp>
        <p:nvSpPr>
          <p:cNvPr id="7" name="Rectangle 6"/>
          <p:cNvSpPr/>
          <p:nvPr/>
        </p:nvSpPr>
        <p:spPr>
          <a:xfrm>
            <a:off x="4151929" y="2934755"/>
            <a:ext cx="4330905" cy="415594"/>
          </a:xfrm>
          <a:prstGeom prst="rect">
            <a:avLst/>
          </a:prstGeom>
        </p:spPr>
        <p:txBody>
          <a:bodyPr wrap="none">
            <a:spAutoFit/>
          </a:bodyPr>
          <a:lstStyle/>
          <a:p>
            <a:r>
              <a:rPr lang="en-US" dirty="0"/>
              <a:t>Compare Online and Offline offers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298" y="3355351"/>
            <a:ext cx="1891107" cy="1514392"/>
          </a:xfrm>
          <a:prstGeom prst="rect">
            <a:avLst/>
          </a:prstGeom>
        </p:spPr>
      </p:pic>
      <p:sp>
        <p:nvSpPr>
          <p:cNvPr id="9" name="Rectangle 8"/>
          <p:cNvSpPr/>
          <p:nvPr/>
        </p:nvSpPr>
        <p:spPr>
          <a:xfrm>
            <a:off x="2302405" y="3709071"/>
            <a:ext cx="6097411" cy="738835"/>
          </a:xfrm>
          <a:prstGeom prst="rect">
            <a:avLst/>
          </a:prstGeom>
        </p:spPr>
        <p:txBody>
          <a:bodyPr>
            <a:spAutoFit/>
          </a:bodyPr>
          <a:lstStyle/>
          <a:p>
            <a:r>
              <a:rPr lang="en-US" dirty="0"/>
              <a:t>Locate the store near you by using our Indoor and Outdoor navigation facility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075" y="4556537"/>
            <a:ext cx="2091939" cy="2091939"/>
          </a:xfrm>
          <a:prstGeom prst="rect">
            <a:avLst/>
          </a:prstGeom>
        </p:spPr>
      </p:pic>
      <p:sp>
        <p:nvSpPr>
          <p:cNvPr id="10" name="Rectangle 9"/>
          <p:cNvSpPr/>
          <p:nvPr/>
        </p:nvSpPr>
        <p:spPr>
          <a:xfrm>
            <a:off x="3866339" y="6176000"/>
            <a:ext cx="2038209" cy="415594"/>
          </a:xfrm>
          <a:prstGeom prst="rect">
            <a:avLst/>
          </a:prstGeom>
        </p:spPr>
        <p:txBody>
          <a:bodyPr wrap="none">
            <a:spAutoFit/>
          </a:bodyPr>
          <a:lstStyle/>
          <a:p>
            <a:r>
              <a:rPr lang="en-US" dirty="0"/>
              <a:t>Enjoy your day </a:t>
            </a:r>
          </a:p>
        </p:txBody>
      </p:sp>
      <p:sp>
        <p:nvSpPr>
          <p:cNvPr id="11" name="Rectangle 10"/>
          <p:cNvSpPr/>
          <p:nvPr/>
        </p:nvSpPr>
        <p:spPr>
          <a:xfrm>
            <a:off x="5983263" y="4709271"/>
            <a:ext cx="3909347" cy="415594"/>
          </a:xfrm>
          <a:prstGeom prst="rect">
            <a:avLst/>
          </a:prstGeom>
        </p:spPr>
        <p:txBody>
          <a:bodyPr wrap="none">
            <a:spAutoFit/>
          </a:bodyPr>
          <a:lstStyle/>
          <a:p>
            <a:r>
              <a:rPr lang="en-US" dirty="0"/>
              <a:t>Liked the place?? Rate them </a:t>
            </a:r>
            <a:r>
              <a:rPr lang="en-US" dirty="0">
                <a:sym typeface="Wingdings" panose="05000000000000000000" pitchFamily="2" charset="2"/>
              </a:rPr>
              <a:t></a:t>
            </a:r>
            <a:endParaRPr lang="en-US"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9338" y="5047906"/>
            <a:ext cx="2858161" cy="1600570"/>
          </a:xfrm>
          <a:prstGeom prst="rect">
            <a:avLst/>
          </a:prstGeom>
        </p:spPr>
      </p:pic>
    </p:spTree>
    <p:extLst>
      <p:ext uri="{BB962C8B-B14F-4D97-AF65-F5344CB8AC3E}">
        <p14:creationId xmlns:p14="http://schemas.microsoft.com/office/powerpoint/2010/main" val="3427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3824" y="244974"/>
            <a:ext cx="5018882" cy="769748"/>
          </a:xfrm>
          <a:prstGeom prst="rect">
            <a:avLst/>
          </a:prstGeom>
          <a:noFill/>
        </p:spPr>
        <p:txBody>
          <a:bodyPr wrap="none" lIns="91461" tIns="45731" rIns="91461" bIns="45731">
            <a:spAutoFit/>
          </a:bodyPr>
          <a:lstStyle/>
          <a:p>
            <a:pPr algn="ctr"/>
            <a:r>
              <a:rPr lang="en-US" sz="4401" dirty="0">
                <a:ln w="0"/>
                <a:effectLst>
                  <a:outerShdw blurRad="38100" dist="19050" dir="2700000" algn="tl" rotWithShape="0">
                    <a:schemeClr val="dk1">
                      <a:alpha val="40000"/>
                    </a:schemeClr>
                  </a:outerShdw>
                </a:effectLst>
              </a:rPr>
              <a:t>Problem</a:t>
            </a:r>
            <a:r>
              <a:rPr lang="en-US" sz="4401" dirty="0">
                <a:ln w="0"/>
                <a:solidFill>
                  <a:schemeClr val="accent1"/>
                </a:solidFill>
                <a:effectLst>
                  <a:outerShdw blurRad="38100" dist="25400" dir="5400000" algn="ctr" rotWithShape="0">
                    <a:srgbClr val="6E747A">
                      <a:alpha val="43000"/>
                    </a:srgbClr>
                  </a:outerShdw>
                </a:effectLst>
              </a:rPr>
              <a:t> </a:t>
            </a:r>
            <a:r>
              <a:rPr lang="en-US" sz="4401" dirty="0">
                <a:ln w="0"/>
                <a:effectLst>
                  <a:outerShdw blurRad="38100" dist="19050" dir="2700000" algn="tl" rotWithShape="0">
                    <a:schemeClr val="dk1">
                      <a:alpha val="40000"/>
                    </a:schemeClr>
                  </a:outerShdw>
                </a:effectLst>
              </a:rPr>
              <a:t>Statement</a:t>
            </a:r>
            <a:endParaRPr lang="en-US" sz="4401" dirty="0">
              <a:ln w="0"/>
              <a:solidFill>
                <a:schemeClr val="accent1"/>
              </a:solidFill>
              <a:effectLst>
                <a:outerShdw blurRad="38100" dist="25400" dir="5400000" algn="ctr" rotWithShape="0">
                  <a:srgbClr val="6E747A">
                    <a:alpha val="43000"/>
                  </a:srgbClr>
                </a:outerShdw>
              </a:effectLst>
            </a:endParaRPr>
          </a:p>
        </p:txBody>
      </p:sp>
      <p:sp>
        <p:nvSpPr>
          <p:cNvPr id="14" name="AutoShape 4" descr="Image result for new shop"/>
          <p:cNvSpPr>
            <a:spLocks noChangeAspect="1" noChangeArrowheads="1"/>
          </p:cNvSpPr>
          <p:nvPr/>
        </p:nvSpPr>
        <p:spPr bwMode="auto">
          <a:xfrm>
            <a:off x="155787" y="-144496"/>
            <a:ext cx="304871" cy="304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61" tIns="45731" rIns="91461" bIns="45731" numCol="1" anchor="t" anchorCtr="0" compatLnSpc="1">
            <a:prstTxWarp prst="textNoShape">
              <a:avLst/>
            </a:prstTxWarp>
          </a:bodyPr>
          <a:lstStyle/>
          <a:p>
            <a:endParaRPr lang="en-US"/>
          </a:p>
        </p:txBody>
      </p:sp>
      <p:sp>
        <p:nvSpPr>
          <p:cNvPr id="16" name="TextBox 15"/>
          <p:cNvSpPr txBox="1"/>
          <p:nvPr/>
        </p:nvSpPr>
        <p:spPr>
          <a:xfrm>
            <a:off x="2649753" y="1232018"/>
            <a:ext cx="3731920" cy="2355036"/>
          </a:xfrm>
          <a:prstGeom prst="rect">
            <a:avLst/>
          </a:prstGeom>
          <a:noFill/>
        </p:spPr>
        <p:txBody>
          <a:bodyPr wrap="square" rtlCol="0">
            <a:spAutoFit/>
          </a:bodyPr>
          <a:lstStyle/>
          <a:p>
            <a:r>
              <a:rPr lang="en-US" dirty="0"/>
              <a:t>Opening a new store?</a:t>
            </a:r>
          </a:p>
          <a:p>
            <a:r>
              <a:rPr lang="en-US" dirty="0"/>
              <a:t>Worried about Marketing???</a:t>
            </a:r>
          </a:p>
          <a:p>
            <a:endParaRPr lang="en-US" dirty="0"/>
          </a:p>
          <a:p>
            <a:r>
              <a:rPr lang="en-US" dirty="0"/>
              <a:t>Don’t worry! </a:t>
            </a:r>
            <a:r>
              <a:rPr lang="en-US" dirty="0" err="1"/>
              <a:t>watZAround</a:t>
            </a:r>
            <a:r>
              <a:rPr lang="en-US" dirty="0"/>
              <a:t> is here </a:t>
            </a:r>
            <a:r>
              <a:rPr lang="en-US" dirty="0">
                <a:sym typeface="Wingdings" panose="05000000000000000000" pitchFamily="2" charset="2"/>
              </a:rPr>
              <a:t></a:t>
            </a:r>
            <a:endParaRPr lang="en-US" dirty="0"/>
          </a:p>
          <a:p>
            <a:endParaRPr lang="en-US" dirty="0"/>
          </a:p>
          <a:p>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22" y="802668"/>
            <a:ext cx="2259103" cy="1608582"/>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959" y="2204682"/>
            <a:ext cx="2629509" cy="1743478"/>
          </a:xfrm>
          <a:prstGeom prst="rect">
            <a:avLst/>
          </a:prstGeom>
        </p:spPr>
      </p:pic>
      <p:sp>
        <p:nvSpPr>
          <p:cNvPr id="19" name="Rectangle 18"/>
          <p:cNvSpPr/>
          <p:nvPr/>
        </p:nvSpPr>
        <p:spPr>
          <a:xfrm>
            <a:off x="5665264" y="2802041"/>
            <a:ext cx="3732976" cy="415594"/>
          </a:xfrm>
          <a:prstGeom prst="rect">
            <a:avLst/>
          </a:prstGeom>
        </p:spPr>
        <p:txBody>
          <a:bodyPr wrap="none">
            <a:spAutoFit/>
          </a:bodyPr>
          <a:lstStyle/>
          <a:p>
            <a:r>
              <a:rPr lang="en-US" dirty="0">
                <a:solidFill>
                  <a:srgbClr val="000000"/>
                </a:solidFill>
                <a:latin typeface="Bookman Old Style" panose="02050604050505020204" pitchFamily="18" charset="0"/>
              </a:rPr>
              <a:t>Register your store with us</a:t>
            </a:r>
            <a:endParaRPr lang="en-US"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22" y="3076420"/>
            <a:ext cx="2762889" cy="1657734"/>
          </a:xfrm>
          <a:prstGeom prst="rect">
            <a:avLst/>
          </a:prstGeom>
        </p:spPr>
      </p:pic>
      <p:sp>
        <p:nvSpPr>
          <p:cNvPr id="22" name="Rectangle 21"/>
          <p:cNvSpPr/>
          <p:nvPr/>
        </p:nvSpPr>
        <p:spPr>
          <a:xfrm>
            <a:off x="3046524" y="3908320"/>
            <a:ext cx="6902846" cy="415594"/>
          </a:xfrm>
          <a:prstGeom prst="rect">
            <a:avLst/>
          </a:prstGeom>
        </p:spPr>
        <p:txBody>
          <a:bodyPr wrap="none">
            <a:spAutoFit/>
          </a:bodyPr>
          <a:lstStyle/>
          <a:p>
            <a:r>
              <a:rPr lang="en-US" dirty="0">
                <a:solidFill>
                  <a:srgbClr val="000000"/>
                </a:solidFill>
                <a:latin typeface="Bookman Old Style" panose="02050604050505020204" pitchFamily="18" charset="0"/>
              </a:rPr>
              <a:t>Add the amazing offers that your store has to offer </a:t>
            </a:r>
            <a:endParaRPr lang="en-US" dirty="0"/>
          </a:p>
        </p:txBody>
      </p:sp>
      <p:sp>
        <p:nvSpPr>
          <p:cNvPr id="23" name="Rectangle 22"/>
          <p:cNvSpPr/>
          <p:nvPr/>
        </p:nvSpPr>
        <p:spPr>
          <a:xfrm>
            <a:off x="772746" y="5242813"/>
            <a:ext cx="6097411" cy="738835"/>
          </a:xfrm>
          <a:prstGeom prst="rect">
            <a:avLst/>
          </a:prstGeom>
        </p:spPr>
        <p:txBody>
          <a:bodyPr>
            <a:spAutoFit/>
          </a:bodyPr>
          <a:lstStyle/>
          <a:p>
            <a:r>
              <a:rPr lang="en-US" dirty="0">
                <a:solidFill>
                  <a:srgbClr val="000000"/>
                </a:solidFill>
                <a:latin typeface="Bookman Old Style" panose="02050604050505020204" pitchFamily="18" charset="0"/>
              </a:rPr>
              <a:t>Sit back and Relax </a:t>
            </a:r>
            <a:r>
              <a:rPr lang="en-US" dirty="0">
                <a:solidFill>
                  <a:srgbClr val="000000"/>
                </a:solidFill>
                <a:latin typeface="Bookman Old Style" panose="02050604050505020204" pitchFamily="18" charset="0"/>
                <a:sym typeface="Wingdings" panose="05000000000000000000" pitchFamily="2" charset="2"/>
              </a:rPr>
              <a:t> We</a:t>
            </a:r>
            <a:r>
              <a:rPr lang="en-US" dirty="0">
                <a:solidFill>
                  <a:srgbClr val="000000"/>
                </a:solidFill>
                <a:latin typeface="Bookman Old Style" panose="02050604050505020204" pitchFamily="18" charset="0"/>
              </a:rPr>
              <a:t> will market your store to the right </a:t>
            </a:r>
            <a:r>
              <a:rPr lang="en-US" smtClean="0">
                <a:solidFill>
                  <a:srgbClr val="000000"/>
                </a:solidFill>
                <a:latin typeface="Bookman Old Style" panose="02050604050505020204" pitchFamily="18" charset="0"/>
              </a:rPr>
              <a:t>audience around you </a:t>
            </a:r>
            <a:endParaRPr lang="en-US"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8285" y="4646444"/>
            <a:ext cx="2619981" cy="1743478"/>
          </a:xfrm>
          <a:prstGeom prst="rect">
            <a:avLst/>
          </a:prstGeom>
        </p:spPr>
      </p:pic>
    </p:spTree>
    <p:extLst>
      <p:ext uri="{BB962C8B-B14F-4D97-AF65-F5344CB8AC3E}">
        <p14:creationId xmlns:p14="http://schemas.microsoft.com/office/powerpoint/2010/main" val="2962087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264" y="2568928"/>
            <a:ext cx="11545200" cy="923330"/>
          </a:xfrm>
        </p:spPr>
        <p:txBody>
          <a:bodyPr/>
          <a:lstStyle/>
          <a:p>
            <a:pPr algn="ctr"/>
            <a:r>
              <a:rPr lang="en-US" dirty="0" smtClean="0"/>
              <a:t>DEMO</a:t>
            </a:r>
            <a:endParaRPr lang="en-US" dirty="0"/>
          </a:p>
        </p:txBody>
      </p:sp>
    </p:spTree>
    <p:extLst>
      <p:ext uri="{BB962C8B-B14F-4D97-AF65-F5344CB8AC3E}">
        <p14:creationId xmlns:p14="http://schemas.microsoft.com/office/powerpoint/2010/main" val="1804656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00" y="2631273"/>
            <a:ext cx="11545200" cy="923330"/>
          </a:xfrm>
        </p:spPr>
        <p:txBody>
          <a:bodyPr/>
          <a:lstStyle/>
          <a:p>
            <a:pPr algn="ctr"/>
            <a:r>
              <a:rPr lang="en-US" dirty="0" smtClean="0"/>
              <a:t>Q&amp;A</a:t>
            </a:r>
            <a:endParaRPr lang="en-US" dirty="0"/>
          </a:p>
        </p:txBody>
      </p:sp>
    </p:spTree>
    <p:extLst>
      <p:ext uri="{BB962C8B-B14F-4D97-AF65-F5344CB8AC3E}">
        <p14:creationId xmlns:p14="http://schemas.microsoft.com/office/powerpoint/2010/main" val="3657267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11</TotalTime>
  <Words>136</Words>
  <Application>Microsoft Office PowerPoint</Application>
  <PresentationFormat>Custom</PresentationFormat>
  <Paragraphs>33</Paragraphs>
  <Slides>10</Slides>
  <Notes>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wingdings</vt:lpstr>
      <vt:lpstr>wingdings</vt:lpstr>
      <vt:lpstr>Courier New</vt:lpstr>
      <vt:lpstr>Symbol</vt:lpstr>
      <vt:lpstr>Arial Unicode MS</vt:lpstr>
      <vt:lpstr>Bookman Old Style</vt:lpstr>
      <vt:lpstr>SAP_2016_16x9_white</vt:lpstr>
      <vt:lpstr>What The Hack</vt:lpstr>
      <vt:lpstr>PowerPoint Presentation</vt:lpstr>
      <vt:lpstr>PowerPoint Presentation</vt:lpstr>
      <vt:lpstr>PowerPoint Presentation</vt:lpstr>
      <vt:lpstr>DEMO</vt:lpstr>
      <vt:lpstr>Q&amp;A</vt:lpstr>
      <vt:lpstr>Thank you</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G, Ramya</cp:lastModifiedBy>
  <cp:revision>4</cp:revision>
  <dcterms:created xsi:type="dcterms:W3CDTF">2016-12-15T10:35:42Z</dcterms:created>
  <dcterms:modified xsi:type="dcterms:W3CDTF">2016-12-15T10:47:13Z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