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B369-8942-744F-ABC3-886A2F9E6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405AD-4F7E-8C4C-937C-34D9DF435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CC794-B08D-0F4A-B3D1-2AAA843E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C383-E8E5-C94D-922B-23C1A221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53EF-F1FF-634C-87E9-F6EE1C1A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0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A465-10E3-6B43-858B-86000C1D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05ED2-0F80-8B44-A7C5-EE73CF22F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0D18-09C0-9648-9189-E772CDA3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1E66-A3B4-0441-B48D-C2AD9CF0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C097-E77F-094C-9F7A-C4A2568C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B67C9-D5E2-8B40-A15C-52B8F10E5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F3C2A-F37E-2246-B414-08BA0FBFD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1580-D8EB-C94A-89B1-82880AA8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B45E-4F11-BD40-913C-1C9A02EB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A7241-E339-D448-90BD-71CC02E3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1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745C-3ED1-3940-AC61-DB1100B6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9D17-E27F-A343-BC67-544A1231B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7813-A2A3-7043-A412-409AD4E4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E863-357F-934A-9F92-2F08EDF2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5B51-A80B-D843-BD8C-B0A2ED05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3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CEDD-B6E3-F34D-911E-485494F6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EF9CB-B790-A844-B075-5B30BCAA1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C511-F734-D846-AF29-C9C38E03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7FFA-BD88-1446-BE8C-79957A7C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49BA-1707-EA44-903E-0F370A27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3870-8A98-FD43-A534-8B2E4FF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FED1-3137-EE4F-BF10-75D0AFEDE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313F4-A51A-934F-BD4B-08B0E0B0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AA9A-19DB-0C47-B693-20455602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21D4F-5674-CF43-A049-B7895602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29BE8-5263-6A43-8961-E1C70AF4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2E15-5AA5-A64C-8E97-E43C9608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84DCF-4E77-964F-847C-00316BCF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722A6-8791-7C4B-8DAD-6F56943B0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2B6EF-32F8-AB4C-AC0E-6A49F1B4B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49E79-587C-9046-8972-2724F6A2C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5524-7199-9444-8699-CE3E3AD8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CD560-5125-E64E-892D-593594D0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D724A-82B3-D34C-ABBB-87BFBFAA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3A88-BC07-BD4E-A57F-B08BBB81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FECB3-4559-8B4F-A911-F18CE5C5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9A2D-FCEB-9D40-B3F6-B5694107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6A0CC-449F-014B-8865-C44D8D11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DC446-6B84-C643-BEA7-DACF0789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3221D-E5CC-D440-B60D-6AE34441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63AC1-8BA9-5242-A534-D92192F0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6412-A148-A54C-9976-37AFB339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7EC4-C098-334D-9EBC-3EE847BCC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9E9A8-15C2-4045-BB22-3E94498F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64C0-B014-8246-8DC3-D5DAEBBD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475CB-E3E6-0644-B0AA-678BDA65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5078A-2032-F74E-9F86-F0AA8291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2970-C9BE-4A4A-B3B8-CCB61EEA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77A5A-7DB3-CC4E-B5DF-4104C3C4E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47DA-E784-A448-B2CA-92A44E1E5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854E8-6548-4246-A42F-7483B493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0C05D-9792-F941-8464-4C39A3F8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CC58-4C3A-7043-9B70-A96839E3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36742-EBBB-1641-9EF7-54901407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FDB94-5C6F-C240-8082-6C46525D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817A-CA85-5D48-BE88-0375ADC36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0A39-1A03-7B4C-9709-E829B75B664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E60B-7B76-1E47-AFC1-66FEC9876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2E53-D3A0-9B4C-BD1A-9EB3682F9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59A2E-D709-6F49-9A98-6B8059F5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50B-6A07-084D-8FF3-1DEC7814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Qing Hao’s Thermal Boundary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2318-D19A-DD4C-98CB-ADDCE28F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332"/>
            <a:ext cx="10515600" cy="4761631"/>
          </a:xfrm>
        </p:spPr>
        <p:txBody>
          <a:bodyPr/>
          <a:lstStyle/>
          <a:p>
            <a:r>
              <a:rPr lang="en-US" dirty="0"/>
              <a:t>Si-Ge interface at different twist angles (likely just an amorphous layer between substrates)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0CA4D-0E6C-2F4E-8BDA-F386F7BC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07" y="2461493"/>
            <a:ext cx="5885186" cy="39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50B-6A07-084D-8FF3-1DEC7814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Tilt Boundary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2318-D19A-DD4C-98CB-ADDCE28F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332"/>
            <a:ext cx="10515600" cy="4761631"/>
          </a:xfrm>
        </p:spPr>
        <p:txBody>
          <a:bodyPr/>
          <a:lstStyle/>
          <a:p>
            <a:r>
              <a:rPr lang="en-US" dirty="0"/>
              <a:t>This is a tilt angle of 23 degrees. 1 nm dislocation spacing.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9F5C8-9CB1-154D-9899-42A7575B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844" y="2537490"/>
            <a:ext cx="4862792" cy="33523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571707-B864-3A44-9552-C36FB326253F}"/>
              </a:ext>
            </a:extLst>
          </p:cNvPr>
          <p:cNvSpPr txBox="1"/>
          <p:nvPr/>
        </p:nvSpPr>
        <p:spPr>
          <a:xfrm>
            <a:off x="7887855" y="2105891"/>
            <a:ext cx="2863272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Kapitza</a:t>
            </a:r>
            <a:r>
              <a:rPr lang="en-US" dirty="0"/>
              <a:t> Length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94563B-043D-EA4B-8A6F-38C502BD8DA3}"/>
              </a:ext>
            </a:extLst>
          </p:cNvPr>
          <p:cNvSpPr txBox="1"/>
          <p:nvPr/>
        </p:nvSpPr>
        <p:spPr>
          <a:xfrm>
            <a:off x="1608913" y="2094564"/>
            <a:ext cx="286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Thermal Boundary Resistance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68D246-9EE1-2848-AB4A-557617BE9F02}"/>
                  </a:ext>
                </a:extLst>
              </p:cNvPr>
              <p:cNvSpPr txBox="1"/>
              <p:nvPr/>
            </p:nvSpPr>
            <p:spPr>
              <a:xfrm>
                <a:off x="8819602" y="5906350"/>
                <a:ext cx="1318566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Kap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68D246-9EE1-2848-AB4A-557617BE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602" y="5906350"/>
                <a:ext cx="1318566" cy="301686"/>
              </a:xfrm>
              <a:prstGeom prst="rect">
                <a:avLst/>
              </a:prstGeom>
              <a:blipFill>
                <a:blip r:embed="rId3"/>
                <a:stretch>
                  <a:fillRect l="-2857" r="-95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14DA19-2F6F-E748-B94E-A6B9EF125F99}"/>
                  </a:ext>
                </a:extLst>
              </p:cNvPr>
              <p:cNvSpPr txBox="1"/>
              <p:nvPr/>
            </p:nvSpPr>
            <p:spPr>
              <a:xfrm>
                <a:off x="1433171" y="5814192"/>
                <a:ext cx="312822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14DA19-2F6F-E748-B94E-A6B9EF125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171" y="5814192"/>
                <a:ext cx="3128228" cy="518604"/>
              </a:xfrm>
              <a:prstGeom prst="rect">
                <a:avLst/>
              </a:prstGeom>
              <a:blipFill>
                <a:blip r:embed="rId4"/>
                <a:stretch>
                  <a:fillRect l="-1215" t="-4762" r="-121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0A5F20A-547C-6F48-A785-21F87297B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458" y="2740895"/>
            <a:ext cx="4368322" cy="30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0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50B-6A07-084D-8FF3-1DEC7814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Tilt Boundary Properties: Spectral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2318-D19A-DD4C-98CB-ADDCE28F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332"/>
            <a:ext cx="10515600" cy="4761631"/>
          </a:xfrm>
        </p:spPr>
        <p:txBody>
          <a:bodyPr/>
          <a:lstStyle/>
          <a:p>
            <a:r>
              <a:rPr lang="en-US" dirty="0"/>
              <a:t>Spectral thermal conductance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2F012-FDC6-4244-B4EA-CE20A616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2118306"/>
            <a:ext cx="5029200" cy="3390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00140E-52C1-9C49-8238-C9E251763D70}"/>
                  </a:ext>
                </a:extLst>
              </p:cNvPr>
              <p:cNvSpPr txBox="1"/>
              <p:nvPr/>
            </p:nvSpPr>
            <p:spPr>
              <a:xfrm>
                <a:off x="4967448" y="5658359"/>
                <a:ext cx="273972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00140E-52C1-9C49-8238-C9E25176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48" y="5658359"/>
                <a:ext cx="2739724" cy="518604"/>
              </a:xfrm>
              <a:prstGeom prst="rect">
                <a:avLst/>
              </a:prstGeom>
              <a:blipFill>
                <a:blip r:embed="rId3"/>
                <a:stretch>
                  <a:fillRect l="-1382" t="-4878" r="-230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C9E5402-1CD7-FB40-BF5F-4B3A4322D893}"/>
              </a:ext>
            </a:extLst>
          </p:cNvPr>
          <p:cNvSpPr txBox="1"/>
          <p:nvPr/>
        </p:nvSpPr>
        <p:spPr>
          <a:xfrm>
            <a:off x="3802743" y="6176963"/>
            <a:ext cx="470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(a </a:t>
            </a:r>
            <a:r>
              <a:rPr lang="en-US" dirty="0">
                <a:solidFill>
                  <a:srgbClr val="C00000"/>
                </a:solidFill>
              </a:rPr>
              <a:t>is the transmissivity)</a:t>
            </a:r>
            <a:r>
              <a:rPr lang="en-US" i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1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50B-6A07-084D-8FF3-1DEC7814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Log-Log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2318-D19A-DD4C-98CB-ADDCE28F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332"/>
            <a:ext cx="10515600" cy="4761631"/>
          </a:xfrm>
        </p:spPr>
        <p:txBody>
          <a:bodyPr/>
          <a:lstStyle/>
          <a:p>
            <a:r>
              <a:rPr lang="en-US" dirty="0"/>
              <a:t>Spectral thermal conductance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00140E-52C1-9C49-8238-C9E251763D70}"/>
                  </a:ext>
                </a:extLst>
              </p:cNvPr>
              <p:cNvSpPr txBox="1"/>
              <p:nvPr/>
            </p:nvSpPr>
            <p:spPr>
              <a:xfrm>
                <a:off x="4967448" y="5658359"/>
                <a:ext cx="273972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00140E-52C1-9C49-8238-C9E25176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48" y="5658359"/>
                <a:ext cx="2739724" cy="518604"/>
              </a:xfrm>
              <a:prstGeom prst="rect">
                <a:avLst/>
              </a:prstGeom>
              <a:blipFill>
                <a:blip r:embed="rId2"/>
                <a:stretch>
                  <a:fillRect l="-1382" t="-4878" r="-230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7EB1939-8C33-9643-9BC1-F313A4624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7" y="2039068"/>
            <a:ext cx="5080000" cy="340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5F6E9F-7140-7C4A-B9CC-7FA2C3495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345" y="1906379"/>
            <a:ext cx="5118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0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106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Qing Hao’s Thermal Boundary Resistance</vt:lpstr>
      <vt:lpstr>Tilt Boundary Properties</vt:lpstr>
      <vt:lpstr>Tilt Boundary Properties: Spectral</vt:lpstr>
      <vt:lpstr>Log-Log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 Gurunathan</dc:creator>
  <cp:lastModifiedBy>Ramya Gurunathan</cp:lastModifiedBy>
  <cp:revision>9</cp:revision>
  <dcterms:created xsi:type="dcterms:W3CDTF">2019-06-21T03:24:39Z</dcterms:created>
  <dcterms:modified xsi:type="dcterms:W3CDTF">2019-06-21T14:01:14Z</dcterms:modified>
</cp:coreProperties>
</file>