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DD4E"/>
    <a:srgbClr val="4FD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371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6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6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bstract red geometric pattern">
            <a:extLst>
              <a:ext uri="{FF2B5EF4-FFF2-40B4-BE49-F238E27FC236}">
                <a16:creationId xmlns:a16="http://schemas.microsoft.com/office/drawing/2014/main" id="{F6A9B658-78D1-3BC4-BAC0-E667F08B8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86000" contrast="-14000"/>
                    </a14:imgEffect>
                  </a14:imgLayer>
                </a14:imgProps>
              </a:ext>
            </a:extLst>
          </a:blip>
          <a:srcRect t="11484" b="424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2E213F-EDFF-53CA-D7C8-7CB9E3646C9E}"/>
              </a:ext>
            </a:extLst>
          </p:cNvPr>
          <p:cNvSpPr/>
          <p:nvPr/>
        </p:nvSpPr>
        <p:spPr>
          <a:xfrm>
            <a:off x="235974" y="176981"/>
            <a:ext cx="11749549" cy="6361471"/>
          </a:xfrm>
          <a:prstGeom prst="roundRect">
            <a:avLst>
              <a:gd name="adj" fmla="val 4209"/>
            </a:avLst>
          </a:prstGeom>
          <a:gradFill>
            <a:gsLst>
              <a:gs pos="16000">
                <a:schemeClr val="tx1">
                  <a:lumMod val="99000"/>
                  <a:lumOff val="1000"/>
                  <a:alpha val="30000"/>
                </a:schemeClr>
              </a:gs>
              <a:gs pos="81000">
                <a:schemeClr val="tx1">
                  <a:alpha val="13000"/>
                </a:schemeClr>
              </a:gs>
            </a:gsLst>
            <a:lin ang="5400000" scaled="1"/>
          </a:gradFill>
          <a:ln w="15875">
            <a:gradFill>
              <a:gsLst>
                <a:gs pos="100000">
                  <a:schemeClr val="tx1">
                    <a:lumMod val="95000"/>
                    <a:lumOff val="5000"/>
                    <a:alpha val="20000"/>
                  </a:schemeClr>
                </a:gs>
                <a:gs pos="0">
                  <a:schemeClr val="tx1">
                    <a:alpha val="80000"/>
                    <a:lumMod val="95000"/>
                    <a:lumOff val="5000"/>
                  </a:schemeClr>
                </a:gs>
                <a:gs pos="0">
                  <a:schemeClr val="tx1">
                    <a:lumMod val="99000"/>
                    <a:lumOff val="1000"/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1BA710-1DBD-8C29-48BF-C0024E757129}"/>
              </a:ext>
            </a:extLst>
          </p:cNvPr>
          <p:cNvSpPr/>
          <p:nvPr/>
        </p:nvSpPr>
        <p:spPr>
          <a:xfrm>
            <a:off x="365026" y="3685868"/>
            <a:ext cx="5214782" cy="2695267"/>
          </a:xfrm>
          <a:prstGeom prst="roundRect">
            <a:avLst>
              <a:gd name="adj" fmla="val 9290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alpha val="80000"/>
                    <a:lumMod val="6000"/>
                    <a:lumOff val="94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0379AA-3ABA-8456-825B-9ADEA0F23051}"/>
              </a:ext>
            </a:extLst>
          </p:cNvPr>
          <p:cNvSpPr/>
          <p:nvPr/>
        </p:nvSpPr>
        <p:spPr>
          <a:xfrm>
            <a:off x="5708861" y="1915810"/>
            <a:ext cx="3001310" cy="2032828"/>
          </a:xfrm>
          <a:prstGeom prst="roundRect">
            <a:avLst>
              <a:gd name="adj" fmla="val 8562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alpha val="80000"/>
                    <a:lumMod val="6000"/>
                    <a:lumOff val="94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ABF8DB-9F5C-B433-7A2F-2B7A84784365}"/>
              </a:ext>
            </a:extLst>
          </p:cNvPr>
          <p:cNvSpPr/>
          <p:nvPr/>
        </p:nvSpPr>
        <p:spPr>
          <a:xfrm>
            <a:off x="5723608" y="4115785"/>
            <a:ext cx="6118114" cy="2293373"/>
          </a:xfrm>
          <a:prstGeom prst="roundRect">
            <a:avLst>
              <a:gd name="adj" fmla="val 7639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alpha val="80000"/>
                    <a:lumMod val="6000"/>
                    <a:lumOff val="94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2F127F-EFB6-620A-EB4C-4032C9FC4E5F}"/>
              </a:ext>
            </a:extLst>
          </p:cNvPr>
          <p:cNvSpPr/>
          <p:nvPr/>
        </p:nvSpPr>
        <p:spPr>
          <a:xfrm>
            <a:off x="365026" y="299875"/>
            <a:ext cx="11461947" cy="507595"/>
          </a:xfrm>
          <a:prstGeom prst="roundRect">
            <a:avLst>
              <a:gd name="adj" fmla="val 22635"/>
            </a:avLst>
          </a:prstGeom>
          <a:gradFill>
            <a:gsLst>
              <a:gs pos="16000">
                <a:schemeClr val="bg1"/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2C478B-8D98-EE2D-F2F8-12526DCF43E5}"/>
              </a:ext>
            </a:extLst>
          </p:cNvPr>
          <p:cNvSpPr/>
          <p:nvPr/>
        </p:nvSpPr>
        <p:spPr>
          <a:xfrm>
            <a:off x="5708861" y="930364"/>
            <a:ext cx="3001310" cy="846328"/>
          </a:xfrm>
          <a:prstGeom prst="roundRect">
            <a:avLst>
              <a:gd name="adj" fmla="val 28089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alpha val="80000"/>
                    <a:lumMod val="6000"/>
                    <a:lumOff val="94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35C95C-142B-4A77-CD83-A1889E5C4238}"/>
              </a:ext>
            </a:extLst>
          </p:cNvPr>
          <p:cNvSpPr/>
          <p:nvPr/>
        </p:nvSpPr>
        <p:spPr>
          <a:xfrm>
            <a:off x="365026" y="930364"/>
            <a:ext cx="5214782" cy="2663938"/>
          </a:xfrm>
          <a:prstGeom prst="roundRect">
            <a:avLst>
              <a:gd name="adj" fmla="val 9290"/>
            </a:avLst>
          </a:prstGeom>
          <a:gradFill>
            <a:gsLst>
              <a:gs pos="16000">
                <a:srgbClr val="4FD84D">
                  <a:alpha val="75000"/>
                </a:srgbClr>
              </a:gs>
              <a:gs pos="81000">
                <a:srgbClr val="51DD4E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accent1">
                    <a:alpha val="80000"/>
                    <a:lumMod val="6000"/>
                    <a:lumOff val="94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E8AA5C-A819-DBDA-67B9-C1A1D8549C8A}"/>
              </a:ext>
            </a:extLst>
          </p:cNvPr>
          <p:cNvSpPr/>
          <p:nvPr/>
        </p:nvSpPr>
        <p:spPr>
          <a:xfrm>
            <a:off x="8825661" y="1953663"/>
            <a:ext cx="3001312" cy="2032829"/>
          </a:xfrm>
          <a:prstGeom prst="roundRect">
            <a:avLst>
              <a:gd name="adj" fmla="val 5660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alpha val="80000"/>
                    <a:lumMod val="6000"/>
                    <a:lumOff val="94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D17094B-3715-17EC-5004-0BDD03428E10}"/>
              </a:ext>
            </a:extLst>
          </p:cNvPr>
          <p:cNvSpPr/>
          <p:nvPr/>
        </p:nvSpPr>
        <p:spPr>
          <a:xfrm>
            <a:off x="8825661" y="930364"/>
            <a:ext cx="3001311" cy="846328"/>
          </a:xfrm>
          <a:prstGeom prst="roundRect">
            <a:avLst>
              <a:gd name="adj" fmla="val 28089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alpha val="80000"/>
                    <a:lumMod val="6000"/>
                    <a:lumOff val="94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Spotify png icon">
            <a:extLst>
              <a:ext uri="{FF2B5EF4-FFF2-40B4-BE49-F238E27FC236}">
                <a16:creationId xmlns:a16="http://schemas.microsoft.com/office/drawing/2014/main" id="{D5BC5D3B-1327-CD24-AD09-53D980BB4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t="11957" r="22109" b="11775"/>
          <a:stretch/>
        </p:blipFill>
        <p:spPr bwMode="auto">
          <a:xfrm>
            <a:off x="455746" y="301202"/>
            <a:ext cx="487229" cy="4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c 38" descr="Refresh with solid fill">
            <a:extLst>
              <a:ext uri="{FF2B5EF4-FFF2-40B4-BE49-F238E27FC236}">
                <a16:creationId xmlns:a16="http://schemas.microsoft.com/office/drawing/2014/main" id="{D64EBFEF-EC4A-FF12-D6FD-091518A63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7600" y="319547"/>
            <a:ext cx="487229" cy="433845"/>
          </a:xfrm>
          <a:prstGeom prst="rect">
            <a:avLst/>
          </a:prstGeom>
        </p:spPr>
      </p:pic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B80F3B51-3DE9-849B-5494-F12B1E0FD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1" t="16928" b="10692"/>
          <a:stretch/>
        </p:blipFill>
        <p:spPr bwMode="auto">
          <a:xfrm>
            <a:off x="1033695" y="273405"/>
            <a:ext cx="1884571" cy="54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0674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Rockwell Nova Light</vt:lpstr>
      <vt:lpstr>Wingdings</vt:lpstr>
      <vt:lpstr>LeafVTI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Bonala, Kalyan Kumar (bonalakr)</dc:creator>
  <cp:lastModifiedBy>Bonala, Kalyan Kumar (bonalakr)</cp:lastModifiedBy>
  <cp:revision>1</cp:revision>
  <dcterms:created xsi:type="dcterms:W3CDTF">2024-11-26T18:08:13Z</dcterms:created>
  <dcterms:modified xsi:type="dcterms:W3CDTF">2024-11-26T19:33:51Z</dcterms:modified>
</cp:coreProperties>
</file>