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8" r:id="rId3"/>
    <p:sldId id="295" r:id="rId4"/>
    <p:sldId id="300" r:id="rId5"/>
    <p:sldId id="299" r:id="rId6"/>
    <p:sldId id="291" r:id="rId7"/>
    <p:sldId id="268" r:id="rId8"/>
    <p:sldId id="297" r:id="rId9"/>
    <p:sldId id="270" r:id="rId10"/>
    <p:sldId id="272" r:id="rId11"/>
    <p:sldId id="273" r:id="rId12"/>
    <p:sldId id="274" r:id="rId13"/>
    <p:sldId id="292" r:id="rId14"/>
    <p:sldId id="301" r:id="rId15"/>
    <p:sldId id="302" r:id="rId16"/>
    <p:sldId id="303" r:id="rId17"/>
    <p:sldId id="304" r:id="rId18"/>
    <p:sldId id="305" r:id="rId19"/>
    <p:sldId id="286" r:id="rId20"/>
    <p:sldId id="287" r:id="rId21"/>
    <p:sldId id="278" r:id="rId22"/>
    <p:sldId id="296" r:id="rId23"/>
    <p:sldId id="289" r:id="rId24"/>
    <p:sldId id="281" r:id="rId25"/>
    <p:sldId id="306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849" autoAdjust="0"/>
  </p:normalViewPr>
  <p:slideViewPr>
    <p:cSldViewPr>
      <p:cViewPr varScale="1">
        <p:scale>
          <a:sx n="69" d="100"/>
          <a:sy n="69" d="100"/>
        </p:scale>
        <p:origin x="-11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Pattar-666" userId="98c963a5db8279e0" providerId="LiveId" clId="{DD46043D-590B-4D1E-A36D-D0262D9FE769}"/>
    <pc:docChg chg="custSel modSld">
      <pc:chgData name="Priya Pattar-666" userId="98c963a5db8279e0" providerId="LiveId" clId="{DD46043D-590B-4D1E-A36D-D0262D9FE769}" dt="2022-07-25T13:50:21.024" v="1168" actId="20577"/>
      <pc:docMkLst>
        <pc:docMk/>
      </pc:docMkLst>
      <pc:sldChg chg="modSp mod">
        <pc:chgData name="Priya Pattar-666" userId="98c963a5db8279e0" providerId="LiveId" clId="{DD46043D-590B-4D1E-A36D-D0262D9FE769}" dt="2022-07-25T13:47:18.291" v="1060" actId="20577"/>
        <pc:sldMkLst>
          <pc:docMk/>
          <pc:sldMk cId="0" sldId="257"/>
        </pc:sldMkLst>
        <pc:spChg chg="mod">
          <ac:chgData name="Priya Pattar-666" userId="98c963a5db8279e0" providerId="LiveId" clId="{DD46043D-590B-4D1E-A36D-D0262D9FE769}" dt="2022-07-25T13:47:18.291" v="1060" actId="20577"/>
          <ac:spMkLst>
            <pc:docMk/>
            <pc:sldMk cId="0" sldId="257"/>
            <ac:spMk id="1027" creationId="{00000000-0000-0000-0000-000000000000}"/>
          </ac:spMkLst>
        </pc:spChg>
      </pc:sldChg>
      <pc:sldChg chg="delSp modSp mod">
        <pc:chgData name="Priya Pattar-666" userId="98c963a5db8279e0" providerId="LiveId" clId="{DD46043D-590B-4D1E-A36D-D0262D9FE769}" dt="2022-07-25T13:50:21.024" v="1168" actId="20577"/>
        <pc:sldMkLst>
          <pc:docMk/>
          <pc:sldMk cId="0" sldId="295"/>
        </pc:sldMkLst>
        <pc:spChg chg="mod">
          <ac:chgData name="Priya Pattar-666" userId="98c963a5db8279e0" providerId="LiveId" clId="{DD46043D-590B-4D1E-A36D-D0262D9FE769}" dt="2022-07-25T13:50:21.024" v="1168" actId="20577"/>
          <ac:spMkLst>
            <pc:docMk/>
            <pc:sldMk cId="0" sldId="295"/>
            <ac:spMk id="4" creationId="{00000000-0000-0000-0000-000000000000}"/>
          </ac:spMkLst>
        </pc:spChg>
        <pc:spChg chg="del">
          <ac:chgData name="Priya Pattar-666" userId="98c963a5db8279e0" providerId="LiveId" clId="{DD46043D-590B-4D1E-A36D-D0262D9FE769}" dt="2022-07-25T13:47:59.131" v="1061" actId="478"/>
          <ac:spMkLst>
            <pc:docMk/>
            <pc:sldMk cId="0" sldId="295"/>
            <ac:spMk id="64" creationId="{00000000-0000-0000-0000-000000000000}"/>
          </ac:spMkLst>
        </pc:spChg>
        <pc:cxnChg chg="mod">
          <ac:chgData name="Priya Pattar-666" userId="98c963a5db8279e0" providerId="LiveId" clId="{DD46043D-590B-4D1E-A36D-D0262D9FE769}" dt="2022-07-25T13:49:14.779" v="1126" actId="14100"/>
          <ac:cxnSpMkLst>
            <pc:docMk/>
            <pc:sldMk cId="0" sldId="295"/>
            <ac:cxnSpMk id="8" creationId="{00000000-0000-0000-0000-000000000000}"/>
          </ac:cxnSpMkLst>
        </pc:cxnChg>
        <pc:cxnChg chg="mod">
          <ac:chgData name="Priya Pattar-666" userId="98c963a5db8279e0" providerId="LiveId" clId="{DD46043D-590B-4D1E-A36D-D0262D9FE769}" dt="2022-07-25T13:49:14.779" v="1126" actId="14100"/>
          <ac:cxnSpMkLst>
            <pc:docMk/>
            <pc:sldMk cId="0" sldId="295"/>
            <ac:cxnSpMk id="1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04EE-92AA-411F-A245-DC850A4683C2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33F3-C264-4EC9-8130-01A1C8D0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>
                <a:solidFill>
                  <a:srgbClr val="00B0F0"/>
                </a:solidFill>
              </a:rPr>
              <a:t>RANI CHENNAMMA UNIVERSITY, BELAGAVI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B.V.V.SANGHA’S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BASAVESHWAR SCIENCE COLLEGE, BAGALKOT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DEPARTMENT OF COMPUTER SCIENCE</a:t>
            </a:r>
          </a:p>
          <a:p>
            <a:r>
              <a:rPr lang="en-US" sz="2300" dirty="0" smtClean="0"/>
              <a:t>SYNOPSIS ON</a:t>
            </a:r>
          </a:p>
          <a:p>
            <a:r>
              <a:rPr lang="en-US" sz="4100" b="1" dirty="0" smtClean="0">
                <a:solidFill>
                  <a:srgbClr val="FF0000"/>
                </a:solidFill>
              </a:rPr>
              <a:t>LEAVE MANAGEMENT SYSTEM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INTERNAL GUIDE                  </a:t>
            </a:r>
            <a:r>
              <a:rPr lang="en-US" dirty="0" smtClean="0"/>
              <a:t>                               </a:t>
            </a:r>
            <a:r>
              <a:rPr lang="en-US" dirty="0" smtClean="0">
                <a:solidFill>
                  <a:srgbClr val="92D050"/>
                </a:solidFill>
              </a:rPr>
              <a:t>TEAM MEMBERS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PROF.SHRIDHAR PANGI                             </a:t>
            </a:r>
            <a:r>
              <a:rPr lang="en-US" sz="2900" smtClean="0">
                <a:solidFill>
                  <a:schemeClr val="tx1"/>
                </a:solidFill>
              </a:rPr>
              <a:t>RAMYA JOSHI-M1915672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                                                                             PRIYA PATTAR – M1915666</a:t>
            </a:r>
          </a:p>
          <a:p>
            <a:r>
              <a:rPr lang="en-US" sz="2900" dirty="0" smtClean="0">
                <a:solidFill>
                  <a:schemeClr val="tx1"/>
                </a:solidFill>
              </a:rPr>
              <a:t>                                                                                  AKHILA P K – M1915606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RKC Logo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1371600" cy="1440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048000"/>
            <a:ext cx="1981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00600" y="1295400"/>
            <a:ext cx="1752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72200" y="28194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7244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48768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819400"/>
            <a:ext cx="1447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1066800"/>
            <a:ext cx="15240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 rot="16200000" flipV="1">
            <a:off x="3352800" y="2133600"/>
            <a:ext cx="10668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0"/>
            <a:endCxn id="3" idx="3"/>
          </p:cNvCxnSpPr>
          <p:nvPr/>
        </p:nvCxnSpPr>
        <p:spPr>
          <a:xfrm rot="5400000" flipH="1" flipV="1">
            <a:off x="4208696" y="2199434"/>
            <a:ext cx="907070" cy="79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3"/>
            <a:endCxn id="4" idx="2"/>
          </p:cNvCxnSpPr>
          <p:nvPr/>
        </p:nvCxnSpPr>
        <p:spPr>
          <a:xfrm>
            <a:off x="5257800" y="33147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2"/>
            <a:endCxn id="5" idx="1"/>
          </p:cNvCxnSpPr>
          <p:nvPr/>
        </p:nvCxnSpPr>
        <p:spPr>
          <a:xfrm rot="16200000" flipH="1">
            <a:off x="4262578" y="3586022"/>
            <a:ext cx="1288070" cy="1278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  <a:endCxn id="6" idx="0"/>
          </p:cNvCxnSpPr>
          <p:nvPr/>
        </p:nvCxnSpPr>
        <p:spPr>
          <a:xfrm rot="5400000">
            <a:off x="3105150" y="3714750"/>
            <a:ext cx="129540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1"/>
            <a:endCxn id="8" idx="6"/>
          </p:cNvCxnSpPr>
          <p:nvPr/>
        </p:nvCxnSpPr>
        <p:spPr>
          <a:xfrm rot="10800000">
            <a:off x="2286000" y="3314700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3048000"/>
            <a:ext cx="26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LEAVE_DETAILS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1295400"/>
            <a:ext cx="24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Leave_Det_id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1524000"/>
            <a:ext cx="3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Leave_Type_id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2895600"/>
            <a:ext cx="175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leaves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1" y="4876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Balance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leaves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4600" y="5029200"/>
            <a:ext cx="269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Application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3048000"/>
            <a:ext cx="141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Staff_name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" y="2286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Leave_Details: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4648200"/>
            <a:ext cx="1905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57600" y="3048000"/>
            <a:ext cx="1828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Type_name</a:t>
            </a:r>
          </a:p>
        </p:txBody>
      </p:sp>
      <p:sp>
        <p:nvSpPr>
          <p:cNvPr id="4" name="Oval 3"/>
          <p:cNvSpPr/>
          <p:nvPr/>
        </p:nvSpPr>
        <p:spPr>
          <a:xfrm>
            <a:off x="6858000" y="4419600"/>
            <a:ext cx="1828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0" y="5638800"/>
            <a:ext cx="16002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4343400"/>
            <a:ext cx="19050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2" idx="2"/>
            <a:endCxn id="5" idx="0"/>
          </p:cNvCxnSpPr>
          <p:nvPr/>
        </p:nvCxnSpPr>
        <p:spPr>
          <a:xfrm rot="5400000">
            <a:off x="4343400" y="53721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LEAVE_REPORT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5791200"/>
            <a:ext cx="130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 of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Leaves/year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Leave_Type_id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81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Leave_Report:</a:t>
            </a:r>
          </a:p>
        </p:txBody>
      </p:sp>
      <p:sp>
        <p:nvSpPr>
          <p:cNvPr id="21" name="Oval 20"/>
          <p:cNvSpPr/>
          <p:nvPr/>
        </p:nvSpPr>
        <p:spPr>
          <a:xfrm>
            <a:off x="6705600" y="1447800"/>
            <a:ext cx="20574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Casual leave</a:t>
            </a:r>
          </a:p>
        </p:txBody>
      </p:sp>
      <p:sp>
        <p:nvSpPr>
          <p:cNvPr id="22" name="Oval 21"/>
          <p:cNvSpPr/>
          <p:nvPr/>
        </p:nvSpPr>
        <p:spPr>
          <a:xfrm>
            <a:off x="6781800" y="29718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Duty leave</a:t>
            </a:r>
          </a:p>
        </p:txBody>
      </p:sp>
      <p:cxnSp>
        <p:nvCxnSpPr>
          <p:cNvPr id="26" name="Straight Connector 25"/>
          <p:cNvCxnSpPr>
            <a:stCxn id="3" idx="6"/>
            <a:endCxn id="22" idx="2"/>
          </p:cNvCxnSpPr>
          <p:nvPr/>
        </p:nvCxnSpPr>
        <p:spPr>
          <a:xfrm flipV="1">
            <a:off x="5486400" y="3352800"/>
            <a:ext cx="129540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1" idx="3"/>
          </p:cNvCxnSpPr>
          <p:nvPr/>
        </p:nvCxnSpPr>
        <p:spPr>
          <a:xfrm flipV="1">
            <a:off x="5334000" y="2293330"/>
            <a:ext cx="1672899" cy="98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4286250" y="4324350"/>
            <a:ext cx="609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29200" y="762000"/>
            <a:ext cx="16764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Earn leave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 flipH="1" flipV="1">
            <a:off x="4610100" y="1943100"/>
            <a:ext cx="1600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276600" y="685800"/>
            <a:ext cx="15240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leave</a:t>
            </a:r>
            <a:endParaRPr lang="en-US" dirty="0"/>
          </a:p>
        </p:txBody>
      </p:sp>
      <p:cxnSp>
        <p:nvCxnSpPr>
          <p:cNvPr id="46" name="Straight Connector 45"/>
          <p:cNvCxnSpPr>
            <a:stCxn id="44" idx="4"/>
            <a:endCxn id="3" idx="0"/>
          </p:cNvCxnSpPr>
          <p:nvPr/>
        </p:nvCxnSpPr>
        <p:spPr>
          <a:xfrm rot="16200000" flipH="1">
            <a:off x="3619500" y="2095500"/>
            <a:ext cx="1371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143000" y="1295400"/>
            <a:ext cx="19050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Restricted holiday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971800" y="2133600"/>
            <a:ext cx="10668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1000" y="2819400"/>
            <a:ext cx="19812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Maternity leave</a:t>
            </a:r>
            <a:endParaRPr lang="en-US" dirty="0"/>
          </a:p>
        </p:txBody>
      </p:sp>
      <p:cxnSp>
        <p:nvCxnSpPr>
          <p:cNvPr id="53" name="Straight Connector 52"/>
          <p:cNvCxnSpPr>
            <a:stCxn id="51" idx="6"/>
            <a:endCxn id="3" idx="2"/>
          </p:cNvCxnSpPr>
          <p:nvPr/>
        </p:nvCxnSpPr>
        <p:spPr>
          <a:xfrm>
            <a:off x="2362200" y="3429000"/>
            <a:ext cx="12954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6"/>
            <a:endCxn id="2" idx="1"/>
          </p:cNvCxnSpPr>
          <p:nvPr/>
        </p:nvCxnSpPr>
        <p:spPr>
          <a:xfrm flipV="1">
            <a:off x="2362200" y="4876800"/>
            <a:ext cx="1295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" idx="3"/>
            <a:endCxn id="4" idx="2"/>
          </p:cNvCxnSpPr>
          <p:nvPr/>
        </p:nvCxnSpPr>
        <p:spPr>
          <a:xfrm>
            <a:off x="5562600" y="4876800"/>
            <a:ext cx="1295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9718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934200" y="2819400"/>
            <a:ext cx="1524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62400" y="4572000"/>
            <a:ext cx="1524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1066800"/>
            <a:ext cx="1524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6800" y="2819400"/>
            <a:ext cx="15240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LEAVE_SANCTION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0100" y="3200400"/>
            <a:ext cx="217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Sanction 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4800" y="4724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Sanction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Status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8600" y="1371600"/>
            <a:ext cx="21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Sanction_id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228600"/>
            <a:ext cx="347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Leave_Sanction: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3124200"/>
            <a:ext cx="148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Staff_name</a:t>
            </a:r>
          </a:p>
        </p:txBody>
      </p:sp>
      <p:cxnSp>
        <p:nvCxnSpPr>
          <p:cNvPr id="19" name="Straight Connector 18"/>
          <p:cNvCxnSpPr>
            <a:stCxn id="2" idx="3"/>
            <a:endCxn id="3" idx="2"/>
          </p:cNvCxnSpPr>
          <p:nvPr/>
        </p:nvCxnSpPr>
        <p:spPr>
          <a:xfrm>
            <a:off x="5867400" y="3314700"/>
            <a:ext cx="1066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" idx="0"/>
            <a:endCxn id="6" idx="4"/>
          </p:cNvCxnSpPr>
          <p:nvPr/>
        </p:nvCxnSpPr>
        <p:spPr>
          <a:xfrm rot="5400000" flipH="1" flipV="1">
            <a:off x="4305300" y="2552700"/>
            <a:ext cx="838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2"/>
            <a:endCxn id="4" idx="0"/>
          </p:cNvCxnSpPr>
          <p:nvPr/>
        </p:nvCxnSpPr>
        <p:spPr>
          <a:xfrm rot="5400000">
            <a:off x="4267200" y="41148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1"/>
            <a:endCxn id="7" idx="6"/>
          </p:cNvCxnSpPr>
          <p:nvPr/>
        </p:nvCxnSpPr>
        <p:spPr>
          <a:xfrm rot="10800000">
            <a:off x="2590800" y="3314700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73204" y="1229279"/>
            <a:ext cx="990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178798" y="5190885"/>
            <a:ext cx="304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873204" y="2372279"/>
            <a:ext cx="498396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1351002" y="3002477"/>
            <a:ext cx="457200" cy="416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873204" y="2981879"/>
            <a:ext cx="498396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1351002" y="2392877"/>
            <a:ext cx="457200" cy="416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73204" y="4201079"/>
            <a:ext cx="990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873204" y="5344079"/>
            <a:ext cx="457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H="1">
            <a:off x="1330404" y="5344079"/>
            <a:ext cx="457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026398" y="5648085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873204" y="5953679"/>
            <a:ext cx="457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H="1">
            <a:off x="1292304" y="5991779"/>
            <a:ext cx="4572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886200" y="838200"/>
            <a:ext cx="1295400" cy="621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102" name="Oval 101"/>
          <p:cNvSpPr/>
          <p:nvPr/>
        </p:nvSpPr>
        <p:spPr>
          <a:xfrm>
            <a:off x="3886200" y="1524000"/>
            <a:ext cx="1295400" cy="697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3886200" y="2286001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810000" y="38100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3810000" y="4572000"/>
            <a:ext cx="1295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 Sanction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Report</a:t>
            </a:r>
          </a:p>
        </p:txBody>
      </p:sp>
      <p:sp>
        <p:nvSpPr>
          <p:cNvPr id="107" name="Oval 106"/>
          <p:cNvSpPr/>
          <p:nvPr/>
        </p:nvSpPr>
        <p:spPr>
          <a:xfrm>
            <a:off x="3810000" y="3048000"/>
            <a:ext cx="13716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810000" y="54864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Status</a:t>
            </a:r>
          </a:p>
        </p:txBody>
      </p:sp>
      <p:cxnSp>
        <p:nvCxnSpPr>
          <p:cNvPr id="138" name="Straight Arrow Connector 137"/>
          <p:cNvCxnSpPr>
            <a:endCxn id="101" idx="2"/>
          </p:cNvCxnSpPr>
          <p:nvPr/>
        </p:nvCxnSpPr>
        <p:spPr>
          <a:xfrm flipV="1">
            <a:off x="1600200" y="1148834"/>
            <a:ext cx="2286000" cy="144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02" idx="2"/>
          </p:cNvCxnSpPr>
          <p:nvPr/>
        </p:nvCxnSpPr>
        <p:spPr>
          <a:xfrm flipV="1">
            <a:off x="1600200" y="1872734"/>
            <a:ext cx="2286000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04" idx="2"/>
          </p:cNvCxnSpPr>
          <p:nvPr/>
        </p:nvCxnSpPr>
        <p:spPr>
          <a:xfrm>
            <a:off x="1600200" y="2590800"/>
            <a:ext cx="2286000" cy="3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01" idx="3"/>
          </p:cNvCxnSpPr>
          <p:nvPr/>
        </p:nvCxnSpPr>
        <p:spPr>
          <a:xfrm rot="5400000" flipH="1" flipV="1">
            <a:off x="702896" y="2265790"/>
            <a:ext cx="4270315" cy="247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08" idx="2"/>
          </p:cNvCxnSpPr>
          <p:nvPr/>
        </p:nvCxnSpPr>
        <p:spPr>
          <a:xfrm>
            <a:off x="1600200" y="5638800"/>
            <a:ext cx="2209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685800" y="3124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   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28600" y="6400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PRINCIPAL </a:t>
            </a:r>
            <a:r>
              <a:rPr lang="en-US" sz="2400" dirty="0"/>
              <a:t>   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239000" y="6324600"/>
            <a:ext cx="160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STAFF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038600" y="1688067"/>
            <a:ext cx="104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 Staff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302204" y="3134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4038600" y="23622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 leave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Details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886200" y="3886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Sanction 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Leave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962400" y="3124200"/>
            <a:ext cx="137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Apply for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leave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378404" y="549647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733800" y="6106079"/>
            <a:ext cx="194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530804" y="6412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rot="16200000" flipH="1">
            <a:off x="-685800" y="3439079"/>
            <a:ext cx="6172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6200000" flipH="1">
            <a:off x="3886200" y="3362879"/>
            <a:ext cx="6172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362200" y="545068"/>
            <a:ext cx="449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10800000">
            <a:off x="2438400" y="6563279"/>
            <a:ext cx="4648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2" idx="4"/>
          </p:cNvCxnSpPr>
          <p:nvPr/>
        </p:nvCxnSpPr>
        <p:spPr>
          <a:xfrm rot="16200000" flipV="1">
            <a:off x="912852" y="2523131"/>
            <a:ext cx="914400" cy="3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362200" y="87868"/>
            <a:ext cx="449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6705600" y="240268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209800" y="240268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52800" y="8786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Leave Management</a:t>
            </a:r>
          </a:p>
        </p:txBody>
      </p:sp>
      <p:cxnSp>
        <p:nvCxnSpPr>
          <p:cNvPr id="127" name="Straight Arrow Connector 126"/>
          <p:cNvCxnSpPr>
            <a:endCxn id="105" idx="2"/>
          </p:cNvCxnSpPr>
          <p:nvPr/>
        </p:nvCxnSpPr>
        <p:spPr>
          <a:xfrm flipV="1">
            <a:off x="1600200" y="4152900"/>
            <a:ext cx="22098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600200" y="2590800"/>
            <a:ext cx="2362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08" idx="1"/>
          </p:cNvCxnSpPr>
          <p:nvPr/>
        </p:nvCxnSpPr>
        <p:spPr>
          <a:xfrm rot="16200000" flipH="1">
            <a:off x="1301937" y="2889062"/>
            <a:ext cx="2996033" cy="2399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467600" y="1371600"/>
            <a:ext cx="1295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6819900" y="4076700"/>
            <a:ext cx="2667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7239000" y="3429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H="1">
            <a:off x="8153400" y="33528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7581900" y="5448300"/>
            <a:ext cx="609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153400" y="5410200"/>
            <a:ext cx="6858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5257800" y="1295400"/>
            <a:ext cx="23622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277" idx="3"/>
          </p:cNvCxnSpPr>
          <p:nvPr/>
        </p:nvCxnSpPr>
        <p:spPr>
          <a:xfrm rot="10800000">
            <a:off x="5341206" y="3416588"/>
            <a:ext cx="2278794" cy="88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 flipV="1">
            <a:off x="5257800" y="3505200"/>
            <a:ext cx="2286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 flipV="1">
            <a:off x="5257800" y="3505200"/>
            <a:ext cx="236220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st draw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cond draw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 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s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cond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1691640"/>
          <a:ext cx="6400800" cy="288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609600"/>
            <a:ext cx="403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Admin _Login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4572000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5410200" cy="4419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STAFF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HOD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00200" y="1524000"/>
          <a:ext cx="6629400" cy="397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533400"/>
            <a:ext cx="359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Staff_Table: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990600"/>
          <a:ext cx="7086600" cy="553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App_No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Leave_Type_id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Applying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Date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Starting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Ending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 of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days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524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 Application_Table: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1397000"/>
          <a:ext cx="6248400" cy="4394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Leave_Det_id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Leave_Type_id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App_No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Foreign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Used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Balance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leaves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3810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Leave_Details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447800"/>
          <a:ext cx="6781800" cy="449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Leave_Type_id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of leaves/year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304800"/>
            <a:ext cx="3625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Leave_Report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371600"/>
          <a:ext cx="64770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Sanction_No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Sanction_Date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Sanction_Status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04800"/>
            <a:ext cx="508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Leave_Sanction_Table: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test 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709546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990600"/>
            <a:ext cx="8839200" cy="3886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8956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733800" y="2286000"/>
            <a:ext cx="1447800" cy="1371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LEAVE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8956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stCxn id="3" idx="3"/>
            <a:endCxn id="4" idx="2"/>
          </p:cNvCxnSpPr>
          <p:nvPr/>
        </p:nvCxnSpPr>
        <p:spPr>
          <a:xfrm flipV="1">
            <a:off x="2514600" y="2971800"/>
            <a:ext cx="1219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6" idx="1"/>
            <a:endCxn id="4" idx="4"/>
          </p:cNvCxnSpPr>
          <p:nvPr/>
        </p:nvCxnSpPr>
        <p:spPr>
          <a:xfrm rot="10800000">
            <a:off x="5181600" y="2971800"/>
            <a:ext cx="838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60198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2600" y="4876800"/>
            <a:ext cx="1752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800" y="4876800"/>
            <a:ext cx="1752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29000" y="4724400"/>
            <a:ext cx="16002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3"/>
            <a:endCxn id="28" idx="2"/>
          </p:cNvCxnSpPr>
          <p:nvPr/>
        </p:nvCxnSpPr>
        <p:spPr>
          <a:xfrm>
            <a:off x="28194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  <a:endCxn id="28" idx="6"/>
          </p:cNvCxnSpPr>
          <p:nvPr/>
        </p:nvCxnSpPr>
        <p:spPr>
          <a:xfrm rot="10800000">
            <a:off x="5029200" y="510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28" idx="4"/>
          </p:cNvCxnSpPr>
          <p:nvPr/>
        </p:nvCxnSpPr>
        <p:spPr>
          <a:xfrm rot="5400000" flipH="1" flipV="1">
            <a:off x="39624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92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2971800"/>
            <a:ext cx="113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71600" y="4876800"/>
            <a:ext cx="109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81400" y="3810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5000" y="4953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Staff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6096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Principal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0000" y="4876800"/>
            <a:ext cx="91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2400" y="1905000"/>
            <a:ext cx="405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ZERO LEVEL DFD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" y="3886200"/>
            <a:ext cx="4095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FIRST LEVEL DFD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1524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 FLOW DIAGRAM</a:t>
            </a:r>
          </a:p>
          <a:p>
            <a:pPr algn="ctr"/>
            <a:endParaRPr lang="en-US" sz="1000" b="1" dirty="0" smtClean="0"/>
          </a:p>
          <a:p>
            <a:r>
              <a:rPr lang="en-US" dirty="0" smtClean="0"/>
              <a:t>A data flow diagram (DFD) is a traditional visual representation of the information  flows within a system. A neat and clear DFD can depict the right amount of the system requirement graphically.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534400" cy="6324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DATA FLOW DIAGRAM:-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2743200"/>
            <a:ext cx="1752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14600" y="1524000"/>
            <a:ext cx="15240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76800" y="1295400"/>
            <a:ext cx="1600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STAFF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2743200"/>
            <a:ext cx="16764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LEAVES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4191000"/>
            <a:ext cx="18288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 SANCTION REPORTS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39000" y="3124200"/>
            <a:ext cx="171172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79877" y="3733800"/>
            <a:ext cx="171172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125494" y="3390106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676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 Details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934994" y="3428206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28800" y="30480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47206" y="3276600"/>
            <a:ext cx="3048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>
            <a:off x="45720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</p:cNvCxnSpPr>
          <p:nvPr/>
        </p:nvCxnSpPr>
        <p:spPr>
          <a:xfrm>
            <a:off x="4267200" y="3048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771900" y="2400300"/>
            <a:ext cx="1295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41148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2133600" y="17526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1561306" y="2324100"/>
            <a:ext cx="1143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6"/>
          </p:cNvCxnSpPr>
          <p:nvPr/>
        </p:nvCxnSpPr>
        <p:spPr>
          <a:xfrm flipV="1">
            <a:off x="6705600" y="32004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5372100" y="3238500"/>
            <a:ext cx="32004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65532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934200" y="48006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1054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Staff</a:t>
            </a:r>
          </a:p>
        </p:txBody>
      </p:sp>
      <p:sp>
        <p:nvSpPr>
          <p:cNvPr id="3" name="Oval 2"/>
          <p:cNvSpPr/>
          <p:nvPr/>
        </p:nvSpPr>
        <p:spPr>
          <a:xfrm>
            <a:off x="2514600" y="4953000"/>
            <a:ext cx="1143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579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3696494" y="5372100"/>
            <a:ext cx="837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95801" y="4572000"/>
            <a:ext cx="1371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Apply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Leave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5410200"/>
            <a:ext cx="1295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Status</a:t>
            </a:r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>
            <a:off x="5867401" y="4953000"/>
            <a:ext cx="609599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6"/>
          </p:cNvCxnSpPr>
          <p:nvPr/>
        </p:nvCxnSpPr>
        <p:spPr>
          <a:xfrm>
            <a:off x="5867400" y="57912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057903" y="5372099"/>
            <a:ext cx="838199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5334000"/>
            <a:ext cx="498077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75077" y="5029200"/>
            <a:ext cx="171172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75077" y="5638800"/>
            <a:ext cx="171172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58794" y="5333206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28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Leave Details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670277" y="53340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6"/>
          </p:cNvCxnSpPr>
          <p:nvPr/>
        </p:nvCxnSpPr>
        <p:spPr>
          <a:xfrm>
            <a:off x="3657600" y="53340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>
            <a:off x="4114800" y="4953000"/>
            <a:ext cx="3810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</p:cNvCxnSpPr>
          <p:nvPr/>
        </p:nvCxnSpPr>
        <p:spPr>
          <a:xfrm>
            <a:off x="1676400" y="5334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38400" y="4038600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3467100" y="4838700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6"/>
          </p:cNvCxnSpPr>
          <p:nvPr/>
        </p:nvCxnSpPr>
        <p:spPr>
          <a:xfrm rot="10800000">
            <a:off x="3657600" y="43434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2"/>
          </p:cNvCxnSpPr>
          <p:nvPr/>
        </p:nvCxnSpPr>
        <p:spPr>
          <a:xfrm rot="10800000">
            <a:off x="2057400" y="43434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600200" y="4800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286000" y="1524000"/>
            <a:ext cx="12192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70" name="Oval 69"/>
          <p:cNvSpPr/>
          <p:nvPr/>
        </p:nvSpPr>
        <p:spPr>
          <a:xfrm>
            <a:off x="4648200" y="53340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71" name="Oval 70"/>
          <p:cNvSpPr/>
          <p:nvPr/>
        </p:nvSpPr>
        <p:spPr>
          <a:xfrm>
            <a:off x="4495800" y="1524000"/>
            <a:ext cx="1524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Approve</a:t>
            </a:r>
          </a:p>
        </p:txBody>
      </p:sp>
      <p:sp>
        <p:nvSpPr>
          <p:cNvPr id="72" name="Oval 71"/>
          <p:cNvSpPr/>
          <p:nvPr/>
        </p:nvSpPr>
        <p:spPr>
          <a:xfrm>
            <a:off x="4648200" y="266700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Cancel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Leave</a:t>
            </a:r>
          </a:p>
        </p:txBody>
      </p:sp>
      <p:cxnSp>
        <p:nvCxnSpPr>
          <p:cNvPr id="74" name="Straight Arrow Connector 73"/>
          <p:cNvCxnSpPr>
            <a:endCxn id="72" idx="2"/>
          </p:cNvCxnSpPr>
          <p:nvPr/>
        </p:nvCxnSpPr>
        <p:spPr>
          <a:xfrm>
            <a:off x="4114800" y="2971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0" idx="2"/>
          </p:cNvCxnSpPr>
          <p:nvPr/>
        </p:nvCxnSpPr>
        <p:spPr>
          <a:xfrm>
            <a:off x="4114800" y="83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6"/>
          </p:cNvCxnSpPr>
          <p:nvPr/>
        </p:nvCxnSpPr>
        <p:spPr>
          <a:xfrm>
            <a:off x="6019800" y="29718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315200" y="15240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7010400" y="1828800"/>
            <a:ext cx="6103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200" y="21336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7315994" y="1828006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9" idx="2"/>
          </p:cNvCxnSpPr>
          <p:nvPr/>
        </p:nvCxnSpPr>
        <p:spPr>
          <a:xfrm>
            <a:off x="1447800" y="1905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543800" y="167640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Leave Details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8600" y="16764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</a:t>
            </a:r>
          </a:p>
        </p:txBody>
      </p:sp>
      <p:sp>
        <p:nvSpPr>
          <p:cNvPr id="90" name="Oval 89"/>
          <p:cNvSpPr/>
          <p:nvPr/>
        </p:nvSpPr>
        <p:spPr>
          <a:xfrm>
            <a:off x="2209800" y="457200"/>
            <a:ext cx="1447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3048000" y="19050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9" idx="6"/>
            <a:endCxn id="71" idx="2"/>
          </p:cNvCxnSpPr>
          <p:nvPr/>
        </p:nvCxnSpPr>
        <p:spPr>
          <a:xfrm>
            <a:off x="35052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3353594" y="1294606"/>
            <a:ext cx="1219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0" idx="6"/>
          </p:cNvCxnSpPr>
          <p:nvPr/>
        </p:nvCxnSpPr>
        <p:spPr>
          <a:xfrm rot="10800000">
            <a:off x="3657600" y="7620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2"/>
          </p:cNvCxnSpPr>
          <p:nvPr/>
        </p:nvCxnSpPr>
        <p:spPr>
          <a:xfrm rot="10800000">
            <a:off x="1905000" y="7620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1371600" y="1295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486400" y="19050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</p:cNvCxnSpPr>
          <p:nvPr/>
        </p:nvCxnSpPr>
        <p:spPr>
          <a:xfrm>
            <a:off x="5791200" y="838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1" idx="6"/>
          </p:cNvCxnSpPr>
          <p:nvPr/>
        </p:nvCxnSpPr>
        <p:spPr>
          <a:xfrm>
            <a:off x="6019800" y="1905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494"/>
          <p:cNvSpPr txBox="1"/>
          <p:nvPr/>
        </p:nvSpPr>
        <p:spPr>
          <a:xfrm>
            <a:off x="0" y="0"/>
            <a:ext cx="455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34400" y="4495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pic>
        <p:nvPicPr>
          <p:cNvPr id="108" name="Picture 107" descr="ER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73"/>
            <a:ext cx="9144000" cy="671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276600"/>
            <a:ext cx="1828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ADMIN_LOGIN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2057400"/>
            <a:ext cx="1447800" cy="838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Login_id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1524000"/>
            <a:ext cx="1447800" cy="838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Name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057400"/>
            <a:ext cx="1524000" cy="838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10" name="Straight Connector 9"/>
          <p:cNvCxnSpPr>
            <a:stCxn id="5" idx="0"/>
            <a:endCxn id="8" idx="3"/>
          </p:cNvCxnSpPr>
          <p:nvPr/>
        </p:nvCxnSpPr>
        <p:spPr>
          <a:xfrm rot="5400000" flipH="1" flipV="1">
            <a:off x="4431717" y="2379733"/>
            <a:ext cx="503751" cy="12899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0"/>
            <a:endCxn id="6" idx="5"/>
          </p:cNvCxnSpPr>
          <p:nvPr/>
        </p:nvCxnSpPr>
        <p:spPr>
          <a:xfrm rot="16200000" flipV="1">
            <a:off x="3223512" y="2461512"/>
            <a:ext cx="503751" cy="11264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Admin_Login:</a:t>
            </a:r>
          </a:p>
        </p:txBody>
      </p:sp>
      <p:cxnSp>
        <p:nvCxnSpPr>
          <p:cNvPr id="15" name="Straight Connector 14"/>
          <p:cNvCxnSpPr>
            <a:stCxn id="5" idx="0"/>
            <a:endCxn id="7" idx="4"/>
          </p:cNvCxnSpPr>
          <p:nvPr/>
        </p:nvCxnSpPr>
        <p:spPr>
          <a:xfrm rot="5400000" flipH="1" flipV="1">
            <a:off x="3600450" y="2800350"/>
            <a:ext cx="9144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667000"/>
            <a:ext cx="1600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486400" y="11430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Dept</a:t>
            </a:r>
          </a:p>
        </p:txBody>
      </p:sp>
      <p:sp>
        <p:nvSpPr>
          <p:cNvPr id="4" name="Oval 3"/>
          <p:cNvSpPr/>
          <p:nvPr/>
        </p:nvSpPr>
        <p:spPr>
          <a:xfrm>
            <a:off x="3810000" y="6096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324600" y="25146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41910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42672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81200" y="9906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43000" y="2438400"/>
            <a:ext cx="1371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2" idx="0"/>
            <a:endCxn id="4" idx="4"/>
          </p:cNvCxnSpPr>
          <p:nvPr/>
        </p:nvCxnSpPr>
        <p:spPr>
          <a:xfrm rot="5400000" flipH="1" flipV="1">
            <a:off x="3943350" y="2114550"/>
            <a:ext cx="1066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0"/>
            <a:endCxn id="3" idx="3"/>
          </p:cNvCxnSpPr>
          <p:nvPr/>
        </p:nvCxnSpPr>
        <p:spPr>
          <a:xfrm rot="5400000" flipH="1" flipV="1">
            <a:off x="4733248" y="1712982"/>
            <a:ext cx="678470" cy="1229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0"/>
            <a:endCxn id="9" idx="5"/>
          </p:cNvCxnSpPr>
          <p:nvPr/>
        </p:nvCxnSpPr>
        <p:spPr>
          <a:xfrm rot="16200000" flipV="1">
            <a:off x="3389382" y="1598682"/>
            <a:ext cx="830870" cy="1305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1"/>
            <a:endCxn id="10" idx="6"/>
          </p:cNvCxnSpPr>
          <p:nvPr/>
        </p:nvCxnSpPr>
        <p:spPr>
          <a:xfrm rot="10800000">
            <a:off x="2514600" y="2933700"/>
            <a:ext cx="11430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  <a:endCxn id="8" idx="1"/>
          </p:cNvCxnSpPr>
          <p:nvPr/>
        </p:nvCxnSpPr>
        <p:spPr>
          <a:xfrm rot="16200000" flipH="1">
            <a:off x="4237948" y="3496352"/>
            <a:ext cx="1135670" cy="69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2"/>
            <a:endCxn id="7" idx="7"/>
          </p:cNvCxnSpPr>
          <p:nvPr/>
        </p:nvCxnSpPr>
        <p:spPr>
          <a:xfrm rot="5400000">
            <a:off x="3694182" y="3572552"/>
            <a:ext cx="1059470" cy="46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2400" y="2514600"/>
            <a:ext cx="95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STAFF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838200"/>
            <a:ext cx="194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Staff_name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5600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2743200"/>
            <a:ext cx="19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Mobile 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33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Staff_id</a:t>
            </a:r>
          </a:p>
        </p:txBody>
      </p:sp>
      <p:cxnSp>
        <p:nvCxnSpPr>
          <p:cNvPr id="38" name="Straight Connector 37"/>
          <p:cNvCxnSpPr>
            <a:stCxn id="2" idx="3"/>
            <a:endCxn id="6" idx="2"/>
          </p:cNvCxnSpPr>
          <p:nvPr/>
        </p:nvCxnSpPr>
        <p:spPr>
          <a:xfrm>
            <a:off x="5257800" y="2971800"/>
            <a:ext cx="1066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008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Staff_Type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152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Staff: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4290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791200" y="1905000"/>
            <a:ext cx="1447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11430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57400" y="13716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0" y="26670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400" y="43434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3340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53200" y="35814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2" idx="0"/>
            <a:endCxn id="7" idx="4"/>
          </p:cNvCxnSpPr>
          <p:nvPr/>
        </p:nvCxnSpPr>
        <p:spPr>
          <a:xfrm rot="5400000" flipH="1" flipV="1">
            <a:off x="3924300" y="2552700"/>
            <a:ext cx="13716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0"/>
            <a:endCxn id="8" idx="5"/>
          </p:cNvCxnSpPr>
          <p:nvPr/>
        </p:nvCxnSpPr>
        <p:spPr>
          <a:xfrm rot="16200000" flipV="1">
            <a:off x="3120371" y="2129771"/>
            <a:ext cx="1276911" cy="1321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1"/>
            <a:endCxn id="9" idx="6"/>
          </p:cNvCxnSpPr>
          <p:nvPr/>
        </p:nvCxnSpPr>
        <p:spPr>
          <a:xfrm rot="10800000">
            <a:off x="1981200" y="3124200"/>
            <a:ext cx="16002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1"/>
            <a:endCxn id="10" idx="7"/>
          </p:cNvCxnSpPr>
          <p:nvPr/>
        </p:nvCxnSpPr>
        <p:spPr>
          <a:xfrm rot="10800000" flipV="1">
            <a:off x="1955052" y="3771899"/>
            <a:ext cx="1626348" cy="705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105400" y="5257800"/>
            <a:ext cx="12192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2" idx="2"/>
            <a:endCxn id="11" idx="7"/>
          </p:cNvCxnSpPr>
          <p:nvPr/>
        </p:nvCxnSpPr>
        <p:spPr>
          <a:xfrm rot="5400000">
            <a:off x="3310871" y="4359181"/>
            <a:ext cx="1353111" cy="86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2"/>
            <a:endCxn id="47" idx="0"/>
          </p:cNvCxnSpPr>
          <p:nvPr/>
        </p:nvCxnSpPr>
        <p:spPr>
          <a:xfrm rot="16200000" flipH="1">
            <a:off x="4495800" y="4038600"/>
            <a:ext cx="11430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" idx="3"/>
            <a:endCxn id="13" idx="2"/>
          </p:cNvCxnSpPr>
          <p:nvPr/>
        </p:nvCxnSpPr>
        <p:spPr>
          <a:xfrm>
            <a:off x="5257800" y="3771900"/>
            <a:ext cx="129540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81400" y="3429000"/>
            <a:ext cx="299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LEAVE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000" y="1371600"/>
            <a:ext cx="135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Staff_name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133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Leave_Type_id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05600" y="3733800"/>
            <a:ext cx="173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Leave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reason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34000" y="541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 of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days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5486400"/>
            <a:ext cx="120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Ending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6800" y="4419600"/>
            <a:ext cx="99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date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2819400"/>
            <a:ext cx="11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</a:t>
            </a:r>
          </a:p>
          <a:p>
            <a:r>
              <a:rPr lang="en-US" dirty="0"/>
              <a:t>  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574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App_No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152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Leave Application:</a:t>
            </a:r>
          </a:p>
        </p:txBody>
      </p:sp>
      <p:cxnSp>
        <p:nvCxnSpPr>
          <p:cNvPr id="34" name="Straight Connector 33"/>
          <p:cNvCxnSpPr>
            <a:stCxn id="2" idx="3"/>
            <a:endCxn id="3" idx="3"/>
          </p:cNvCxnSpPr>
          <p:nvPr/>
        </p:nvCxnSpPr>
        <p:spPr>
          <a:xfrm flipV="1">
            <a:off x="5257800" y="2685489"/>
            <a:ext cx="745426" cy="1086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478</Words>
  <Application>Microsoft Office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Modules: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</vt:lpstr>
      <vt:lpstr>Slide 23</vt:lpstr>
      <vt:lpstr>Slide 24</vt:lpstr>
      <vt:lpstr>Slide 25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 user</dc:creator>
  <cp:lastModifiedBy>User</cp:lastModifiedBy>
  <cp:revision>332</cp:revision>
  <dcterms:created xsi:type="dcterms:W3CDTF">2018-03-11T22:44:16Z</dcterms:created>
  <dcterms:modified xsi:type="dcterms:W3CDTF">2022-08-06T03:15:11Z</dcterms:modified>
</cp:coreProperties>
</file>