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8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D9FB63-5431-43E6-8ECF-800C8F2F575E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3E1517-2E9B-4487-B390-296C65B83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/>
                </a:solidFill>
                <a:latin typeface="Castellar" pitchFamily="18" charset="0"/>
              </a:rPr>
              <a:t>Job Portal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F081-1C46-4BAF-9FE3-F0BFAD9D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Signup page</a:t>
            </a:r>
            <a:endParaRPr lang="en-US" dirty="0"/>
          </a:p>
        </p:txBody>
      </p:sp>
      <p:pic>
        <p:nvPicPr>
          <p:cNvPr id="5" name="Content Placeholder 4" descr="A picture containing indoor, table, computer, sitting&#10;&#10;Description automatically generated">
            <a:extLst>
              <a:ext uri="{FF2B5EF4-FFF2-40B4-BE49-F238E27FC236}">
                <a16:creationId xmlns:a16="http://schemas.microsoft.com/office/drawing/2014/main" id="{3B46BD46-C659-4940-907A-9BDA6832D90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467600" cy="4441995"/>
          </a:xfrm>
        </p:spPr>
      </p:pic>
    </p:spTree>
    <p:extLst>
      <p:ext uri="{BB962C8B-B14F-4D97-AF65-F5344CB8AC3E}">
        <p14:creationId xmlns:p14="http://schemas.microsoft.com/office/powerpoint/2010/main" val="3374728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5D6E-105F-416C-86FB-6975BB10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 Page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35E2CA-4998-4DB7-A740-73608654D60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7470"/>
            <a:ext cx="7467600" cy="4509607"/>
          </a:xfrm>
        </p:spPr>
      </p:pic>
    </p:spTree>
    <p:extLst>
      <p:ext uri="{BB962C8B-B14F-4D97-AF65-F5344CB8AC3E}">
        <p14:creationId xmlns:p14="http://schemas.microsoft.com/office/powerpoint/2010/main" val="27121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Future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743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Update button for company</a:t>
            </a:r>
          </a:p>
          <a:p>
            <a:r>
              <a:rPr lang="en-US" dirty="0"/>
              <a:t>Company and User can communicate with each 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Advisor: Mr. </a:t>
            </a:r>
            <a:r>
              <a:rPr lang="en-US" b="1" dirty="0"/>
              <a:t>Mohamed Zeroug</a:t>
            </a:r>
          </a:p>
          <a:p>
            <a:endParaRPr lang="en-US" dirty="0"/>
          </a:p>
          <a:p>
            <a:r>
              <a:rPr lang="en-US" dirty="0"/>
              <a:t>Project Team: </a:t>
            </a:r>
          </a:p>
          <a:p>
            <a:r>
              <a:rPr lang="en-US" dirty="0"/>
              <a:t> Hao Han</a:t>
            </a:r>
          </a:p>
          <a:p>
            <a:r>
              <a:rPr lang="en-US" dirty="0"/>
              <a:t>Gaurav Kumar</a:t>
            </a:r>
          </a:p>
          <a:p>
            <a:r>
              <a:rPr lang="en-US" dirty="0"/>
              <a:t>Ramya Jupaka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Castellar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Job Portal is Developed for Creating  an Interactive job Vacancy Portal for Candidates.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the world people are trying to get all things on  the desk without wasting time , now-a-days technology is spreading very fast.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Job Portal is a  Organization , display jobs /ads according to their requirements.</a:t>
            </a:r>
          </a:p>
          <a:p>
            <a:r>
              <a:rPr lang="en-US" dirty="0"/>
              <a:t>The people can view the post they can find different kinds of jobs and informations in here.</a:t>
            </a:r>
          </a:p>
          <a:p>
            <a:r>
              <a:rPr lang="en-US" dirty="0"/>
              <a:t>The companies will check the CV and they can call the candidate for an interview.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Job Seeker</a:t>
            </a:r>
          </a:p>
          <a:p>
            <a:r>
              <a:rPr lang="en-US" dirty="0"/>
              <a:t>Job Provider(Company)</a:t>
            </a:r>
          </a:p>
          <a:p>
            <a:r>
              <a:rPr lang="en-US" dirty="0"/>
              <a:t>Job Search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Job Provider(Company): </a:t>
            </a:r>
            <a:r>
              <a:rPr lang="en-US" dirty="0"/>
              <a:t>The company can add/delete/post/modify the job post.</a:t>
            </a:r>
          </a:p>
          <a:p>
            <a:r>
              <a:rPr lang="en-US" dirty="0">
                <a:solidFill>
                  <a:schemeClr val="accent3"/>
                </a:solidFill>
              </a:rPr>
              <a:t>Job Seeker</a:t>
            </a:r>
            <a:r>
              <a:rPr lang="en-US" dirty="0"/>
              <a:t>: This will provide user to sign-up with details like name/ phone/create password then user account will be generated in database. </a:t>
            </a:r>
          </a:p>
          <a:p>
            <a:r>
              <a:rPr lang="en-US" dirty="0"/>
              <a:t> Then he/she can search for job using type of job/salary/location.  Then they can apply job accordingly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purpose of this website is to provide a good  job opportunities , better platform for finding a right and satisfactory job according to their study qualification.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Tools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XAMPP SERVER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JAVASCRIPT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Class-Diagram</a:t>
            </a:r>
          </a:p>
        </p:txBody>
      </p:sp>
      <p:pic>
        <p:nvPicPr>
          <p:cNvPr id="5" name="Content Placeholder 3" descr="Copy of JobPortalClassDiagram.jpg">
            <a:extLst>
              <a:ext uri="{FF2B5EF4-FFF2-40B4-BE49-F238E27FC236}">
                <a16:creationId xmlns:a16="http://schemas.microsoft.com/office/drawing/2014/main" id="{9C78E277-BD31-4346-BE94-75ED6B2E91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0612" y="1693862"/>
            <a:ext cx="6200775" cy="4686300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Database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C990B-967E-4D69-982E-0332102645F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7638"/>
            <a:ext cx="6458200" cy="483295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Home-Screen</a:t>
            </a:r>
          </a:p>
        </p:txBody>
      </p:sp>
      <p:pic>
        <p:nvPicPr>
          <p:cNvPr id="4" name="Content Placeholder 3" descr="pag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784414"/>
            <a:ext cx="7467600" cy="400678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 spd="slow">
    <p:whee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394</TotalTime>
  <Words>252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Castellar</vt:lpstr>
      <vt:lpstr>Century Schoolbook</vt:lpstr>
      <vt:lpstr>Wingdings</vt:lpstr>
      <vt:lpstr>Wingdings 2</vt:lpstr>
      <vt:lpstr>Oriel</vt:lpstr>
      <vt:lpstr>Job Portal</vt:lpstr>
      <vt:lpstr>OverView</vt:lpstr>
      <vt:lpstr>Introduction</vt:lpstr>
      <vt:lpstr>Features</vt:lpstr>
      <vt:lpstr>Purpose</vt:lpstr>
      <vt:lpstr>Tools &amp; Technology</vt:lpstr>
      <vt:lpstr>Class-Diagram</vt:lpstr>
      <vt:lpstr>Database</vt:lpstr>
      <vt:lpstr>Home-Screen</vt:lpstr>
      <vt:lpstr>Signup page</vt:lpstr>
      <vt:lpstr>Login Page</vt:lpstr>
      <vt:lpstr>Future updates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</dc:title>
  <dc:creator>RAMYA</dc:creator>
  <cp:lastModifiedBy>hao han</cp:lastModifiedBy>
  <cp:revision>37</cp:revision>
  <dcterms:created xsi:type="dcterms:W3CDTF">2019-12-02T17:56:27Z</dcterms:created>
  <dcterms:modified xsi:type="dcterms:W3CDTF">2019-12-03T13:45:50Z</dcterms:modified>
</cp:coreProperties>
</file>