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M.RAMYA</a:t>
            </a:r>
          </a:p>
          <a:p>
            <a:pPr/>
            <a:r>
              <a:rPr sz="2400"/>
              <a:t>REGISTER NO     : 312210130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2940"/>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6862"/>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2744"/>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058"/>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057"/>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6861"/>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2744"/>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057"/>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2940"/>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6862"/>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2744"/>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058"/>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057"/>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6861"/>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2744"/>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057"/>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