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926" r:id="rId3"/>
    <p:sldMasterId id="2147483960" r:id="rId4"/>
    <p:sldMasterId id="2147483961" r:id="rId5"/>
    <p:sldMasterId id="2147483964" r:id="rId6"/>
  </p:sldMasterIdLst>
  <p:notesMasterIdLst>
    <p:notesMasterId r:id="rId37"/>
  </p:notesMasterIdLst>
  <p:sldIdLst>
    <p:sldId id="261" r:id="rId7"/>
    <p:sldId id="258" r:id="rId8"/>
    <p:sldId id="264" r:id="rId9"/>
    <p:sldId id="290" r:id="rId10"/>
    <p:sldId id="277" r:id="rId11"/>
    <p:sldId id="266" r:id="rId12"/>
    <p:sldId id="260" r:id="rId13"/>
    <p:sldId id="285" r:id="rId14"/>
    <p:sldId id="284" r:id="rId15"/>
    <p:sldId id="268" r:id="rId16"/>
    <p:sldId id="288" r:id="rId17"/>
    <p:sldId id="291" r:id="rId18"/>
    <p:sldId id="293" r:id="rId19"/>
    <p:sldId id="274" r:id="rId20"/>
    <p:sldId id="287" r:id="rId21"/>
    <p:sldId id="289" r:id="rId22"/>
    <p:sldId id="294" r:id="rId23"/>
    <p:sldId id="295" r:id="rId24"/>
    <p:sldId id="275" r:id="rId25"/>
    <p:sldId id="278" r:id="rId26"/>
    <p:sldId id="297" r:id="rId27"/>
    <p:sldId id="299" r:id="rId28"/>
    <p:sldId id="301" r:id="rId29"/>
    <p:sldId id="302" r:id="rId30"/>
    <p:sldId id="305" r:id="rId31"/>
    <p:sldId id="298" r:id="rId32"/>
    <p:sldId id="306" r:id="rId33"/>
    <p:sldId id="304" r:id="rId34"/>
    <p:sldId id="279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9B8D6-6546-4A3E-BCE2-1A6C15BA6119}" v="372" dt="2025-04-21T05:59:1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hu, Ramya (Cognizant)" userId="93d297d2-2f49-4641-9251-c56be8ec8777" providerId="ADAL" clId="{0F19B8D6-6546-4A3E-BCE2-1A6C15BA6119}"/>
    <pc:docChg chg="undo redo custSel addSld delSld modSld sldOrd">
      <pc:chgData name="Muthu, Ramya (Cognizant)" userId="93d297d2-2f49-4641-9251-c56be8ec8777" providerId="ADAL" clId="{0F19B8D6-6546-4A3E-BCE2-1A6C15BA6119}" dt="2025-04-21T05:59:15.210" v="6658"/>
      <pc:docMkLst>
        <pc:docMk/>
      </pc:docMkLst>
      <pc:sldChg chg="modSp mod">
        <pc:chgData name="Muthu, Ramya (Cognizant)" userId="93d297d2-2f49-4641-9251-c56be8ec8777" providerId="ADAL" clId="{0F19B8D6-6546-4A3E-BCE2-1A6C15BA6119}" dt="2025-04-21T05:38:20.914" v="6410" actId="20577"/>
        <pc:sldMkLst>
          <pc:docMk/>
          <pc:sldMk cId="2033525147" sldId="258"/>
        </pc:sldMkLst>
        <pc:spChg chg="mod">
          <ac:chgData name="Muthu, Ramya (Cognizant)" userId="93d297d2-2f49-4641-9251-c56be8ec8777" providerId="ADAL" clId="{0F19B8D6-6546-4A3E-BCE2-1A6C15BA6119}" dt="2025-04-21T05:38:20.914" v="6410" actId="20577"/>
          <ac:spMkLst>
            <pc:docMk/>
            <pc:sldMk cId="2033525147" sldId="258"/>
            <ac:spMk id="4" creationId="{9E3DB599-DDE0-66FF-05B8-8F82CCB2CA44}"/>
          </ac:spMkLst>
        </pc:spChg>
      </pc:sldChg>
      <pc:sldChg chg="modSp mod">
        <pc:chgData name="Muthu, Ramya (Cognizant)" userId="93d297d2-2f49-4641-9251-c56be8ec8777" providerId="ADAL" clId="{0F19B8D6-6546-4A3E-BCE2-1A6C15BA6119}" dt="2025-04-17T14:42:41.578" v="1" actId="313"/>
        <pc:sldMkLst>
          <pc:docMk/>
          <pc:sldMk cId="3485773203" sldId="260"/>
        </pc:sldMkLst>
        <pc:spChg chg="mod">
          <ac:chgData name="Muthu, Ramya (Cognizant)" userId="93d297d2-2f49-4641-9251-c56be8ec8777" providerId="ADAL" clId="{0F19B8D6-6546-4A3E-BCE2-1A6C15BA6119}" dt="2025-04-17T14:42:41.578" v="1" actId="313"/>
          <ac:spMkLst>
            <pc:docMk/>
            <pc:sldMk cId="3485773203" sldId="260"/>
            <ac:spMk id="21" creationId="{704B6468-A76D-CDD8-C4CA-83F3DD3C5247}"/>
          </ac:spMkLst>
        </pc:spChg>
      </pc:sldChg>
      <pc:sldChg chg="modSp mod">
        <pc:chgData name="Muthu, Ramya (Cognizant)" userId="93d297d2-2f49-4641-9251-c56be8ec8777" providerId="ADAL" clId="{0F19B8D6-6546-4A3E-BCE2-1A6C15BA6119}" dt="2025-04-21T05:35:37.014" v="6265" actId="20577"/>
        <pc:sldMkLst>
          <pc:docMk/>
          <pc:sldMk cId="1608815065" sldId="261"/>
        </pc:sldMkLst>
        <pc:spChg chg="mod">
          <ac:chgData name="Muthu, Ramya (Cognizant)" userId="93d297d2-2f49-4641-9251-c56be8ec8777" providerId="ADAL" clId="{0F19B8D6-6546-4A3E-BCE2-1A6C15BA6119}" dt="2025-04-21T05:35:37.014" v="6265" actId="20577"/>
          <ac:spMkLst>
            <pc:docMk/>
            <pc:sldMk cId="1608815065" sldId="261"/>
            <ac:spMk id="2" creationId="{D6B65139-A769-4961-289C-F8BBCE77408D}"/>
          </ac:spMkLst>
        </pc:spChg>
      </pc:sldChg>
      <pc:sldChg chg="addSp delSp modSp del mod">
        <pc:chgData name="Muthu, Ramya (Cognizant)" userId="93d297d2-2f49-4641-9251-c56be8ec8777" providerId="ADAL" clId="{0F19B8D6-6546-4A3E-BCE2-1A6C15BA6119}" dt="2025-04-18T06:51:22.784" v="1005" actId="2696"/>
        <pc:sldMkLst>
          <pc:docMk/>
          <pc:sldMk cId="1289154747" sldId="263"/>
        </pc:sldMkLst>
      </pc:sldChg>
      <pc:sldChg chg="addSp delSp modSp mod">
        <pc:chgData name="Muthu, Ramya (Cognizant)" userId="93d297d2-2f49-4641-9251-c56be8ec8777" providerId="ADAL" clId="{0F19B8D6-6546-4A3E-BCE2-1A6C15BA6119}" dt="2025-04-21T05:51:16.672" v="6477" actId="1076"/>
        <pc:sldMkLst>
          <pc:docMk/>
          <pc:sldMk cId="473958950" sldId="264"/>
        </pc:sldMkLst>
        <pc:spChg chg="add del mod">
          <ac:chgData name="Muthu, Ramya (Cognizant)" userId="93d297d2-2f49-4641-9251-c56be8ec8777" providerId="ADAL" clId="{0F19B8D6-6546-4A3E-BCE2-1A6C15BA6119}" dt="2025-04-21T05:36:00.324" v="6307" actId="20577"/>
          <ac:spMkLst>
            <pc:docMk/>
            <pc:sldMk cId="473958950" sldId="264"/>
            <ac:spMk id="4" creationId="{F4DCC980-1540-681A-EBA1-A9AF366773DA}"/>
          </ac:spMkLst>
        </pc:spChg>
        <pc:spChg chg="mod">
          <ac:chgData name="Muthu, Ramya (Cognizant)" userId="93d297d2-2f49-4641-9251-c56be8ec8777" providerId="ADAL" clId="{0F19B8D6-6546-4A3E-BCE2-1A6C15BA6119}" dt="2025-04-21T05:51:16.672" v="6477" actId="1076"/>
          <ac:spMkLst>
            <pc:docMk/>
            <pc:sldMk cId="473958950" sldId="264"/>
            <ac:spMk id="5" creationId="{25ABA376-0A22-C8FE-7666-750E7308B67D}"/>
          </ac:spMkLst>
        </pc:spChg>
        <pc:graphicFrameChg chg="mod">
          <ac:chgData name="Muthu, Ramya (Cognizant)" userId="93d297d2-2f49-4641-9251-c56be8ec8777" providerId="ADAL" clId="{0F19B8D6-6546-4A3E-BCE2-1A6C15BA6119}" dt="2025-04-21T05:50:36.716" v="6476"/>
          <ac:graphicFrameMkLst>
            <pc:docMk/>
            <pc:sldMk cId="473958950" sldId="264"/>
            <ac:graphicFrameMk id="6" creationId="{1DDEA6E3-E52D-B747-9FDD-E52240F9F9CF}"/>
          </ac:graphicFrameMkLst>
        </pc:graphicFrameChg>
      </pc:sldChg>
      <pc:sldChg chg="modSp mod">
        <pc:chgData name="Muthu, Ramya (Cognizant)" userId="93d297d2-2f49-4641-9251-c56be8ec8777" providerId="ADAL" clId="{0F19B8D6-6546-4A3E-BCE2-1A6C15BA6119}" dt="2025-04-21T05:59:15.210" v="6658"/>
        <pc:sldMkLst>
          <pc:docMk/>
          <pc:sldMk cId="1587391400" sldId="266"/>
        </pc:sldMkLst>
        <pc:spChg chg="mod">
          <ac:chgData name="Muthu, Ramya (Cognizant)" userId="93d297d2-2f49-4641-9251-c56be8ec8777" providerId="ADAL" clId="{0F19B8D6-6546-4A3E-BCE2-1A6C15BA6119}" dt="2025-04-21T05:58:42.476" v="6641" actId="20577"/>
          <ac:spMkLst>
            <pc:docMk/>
            <pc:sldMk cId="1587391400" sldId="266"/>
            <ac:spMk id="5" creationId="{D161B2FA-A0E6-3FD7-7BAB-CA09F39DF696}"/>
          </ac:spMkLst>
        </pc:spChg>
        <pc:graphicFrameChg chg="mod">
          <ac:chgData name="Muthu, Ramya (Cognizant)" userId="93d297d2-2f49-4641-9251-c56be8ec8777" providerId="ADAL" clId="{0F19B8D6-6546-4A3E-BCE2-1A6C15BA6119}" dt="2025-04-21T05:59:15.210" v="6658"/>
          <ac:graphicFrameMkLst>
            <pc:docMk/>
            <pc:sldMk cId="1587391400" sldId="266"/>
            <ac:graphicFrameMk id="7" creationId="{46BB97E8-4F87-BB45-D724-B5A6614A5B55}"/>
          </ac:graphicFrameMkLst>
        </pc:graphicFrameChg>
      </pc:sldChg>
      <pc:sldChg chg="modSp mod">
        <pc:chgData name="Muthu, Ramya (Cognizant)" userId="93d297d2-2f49-4641-9251-c56be8ec8777" providerId="ADAL" clId="{0F19B8D6-6546-4A3E-BCE2-1A6C15BA6119}" dt="2025-04-17T14:44:38.823" v="40" actId="20577"/>
        <pc:sldMkLst>
          <pc:docMk/>
          <pc:sldMk cId="3155108525" sldId="268"/>
        </pc:sldMkLst>
        <pc:spChg chg="mod">
          <ac:chgData name="Muthu, Ramya (Cognizant)" userId="93d297d2-2f49-4641-9251-c56be8ec8777" providerId="ADAL" clId="{0F19B8D6-6546-4A3E-BCE2-1A6C15BA6119}" dt="2025-04-17T14:44:38.823" v="40" actId="20577"/>
          <ac:spMkLst>
            <pc:docMk/>
            <pc:sldMk cId="3155108525" sldId="268"/>
            <ac:spMk id="2" creationId="{049C8D88-737A-7BE8-6170-837A1714BD17}"/>
          </ac:spMkLst>
        </pc:spChg>
      </pc:sldChg>
      <pc:sldChg chg="modSp mod">
        <pc:chgData name="Muthu, Ramya (Cognizant)" userId="93d297d2-2f49-4641-9251-c56be8ec8777" providerId="ADAL" clId="{0F19B8D6-6546-4A3E-BCE2-1A6C15BA6119}" dt="2025-04-18T15:08:43.877" v="3998" actId="1076"/>
        <pc:sldMkLst>
          <pc:docMk/>
          <pc:sldMk cId="3080740216" sldId="274"/>
        </pc:sldMkLst>
        <pc:spChg chg="mod">
          <ac:chgData name="Muthu, Ramya (Cognizant)" userId="93d297d2-2f49-4641-9251-c56be8ec8777" providerId="ADAL" clId="{0F19B8D6-6546-4A3E-BCE2-1A6C15BA6119}" dt="2025-04-18T15:08:35.729" v="3997" actId="1076"/>
          <ac:spMkLst>
            <pc:docMk/>
            <pc:sldMk cId="3080740216" sldId="274"/>
            <ac:spMk id="4" creationId="{2A717898-FD01-6E28-5E30-86B0892D3CA1}"/>
          </ac:spMkLst>
        </pc:spChg>
        <pc:spChg chg="mod">
          <ac:chgData name="Muthu, Ramya (Cognizant)" userId="93d297d2-2f49-4641-9251-c56be8ec8777" providerId="ADAL" clId="{0F19B8D6-6546-4A3E-BCE2-1A6C15BA6119}" dt="2025-04-18T15:08:43.877" v="3998" actId="1076"/>
          <ac:spMkLst>
            <pc:docMk/>
            <pc:sldMk cId="3080740216" sldId="274"/>
            <ac:spMk id="5" creationId="{29F70777-505D-0AD7-9730-98B14DA422DE}"/>
          </ac:spMkLst>
        </pc:spChg>
      </pc:sldChg>
      <pc:sldChg chg="addSp delSp modSp mod">
        <pc:chgData name="Muthu, Ramya (Cognizant)" userId="93d297d2-2f49-4641-9251-c56be8ec8777" providerId="ADAL" clId="{0F19B8D6-6546-4A3E-BCE2-1A6C15BA6119}" dt="2025-04-18T09:48:58.392" v="1379" actId="1076"/>
        <pc:sldMkLst>
          <pc:docMk/>
          <pc:sldMk cId="3237440270" sldId="275"/>
        </pc:sldMkLst>
        <pc:spChg chg="add mod">
          <ac:chgData name="Muthu, Ramya (Cognizant)" userId="93d297d2-2f49-4641-9251-c56be8ec8777" providerId="ADAL" clId="{0F19B8D6-6546-4A3E-BCE2-1A6C15BA6119}" dt="2025-04-18T09:47:33.265" v="1362"/>
          <ac:spMkLst>
            <pc:docMk/>
            <pc:sldMk cId="3237440270" sldId="275"/>
            <ac:spMk id="11" creationId="{53FC1F4A-7C20-9119-89F6-F338B51E488B}"/>
          </ac:spMkLst>
        </pc:spChg>
        <pc:spChg chg="add mod">
          <ac:chgData name="Muthu, Ramya (Cognizant)" userId="93d297d2-2f49-4641-9251-c56be8ec8777" providerId="ADAL" clId="{0F19B8D6-6546-4A3E-BCE2-1A6C15BA6119}" dt="2025-04-18T09:47:45.589" v="1366"/>
          <ac:spMkLst>
            <pc:docMk/>
            <pc:sldMk cId="3237440270" sldId="275"/>
            <ac:spMk id="13" creationId="{94E3CC0A-18BE-E4E5-A748-BC152B5273F5}"/>
          </ac:spMkLst>
        </pc:spChg>
        <pc:graphicFrameChg chg="add del mod modGraphic">
          <ac:chgData name="Muthu, Ramya (Cognizant)" userId="93d297d2-2f49-4641-9251-c56be8ec8777" providerId="ADAL" clId="{0F19B8D6-6546-4A3E-BCE2-1A6C15BA6119}" dt="2025-04-18T09:24:03.795" v="1261" actId="2165"/>
          <ac:graphicFrameMkLst>
            <pc:docMk/>
            <pc:sldMk cId="3237440270" sldId="275"/>
            <ac:graphicFrameMk id="8" creationId="{7919E369-D4BC-7A9A-49D8-1ADD4FE67CFA}"/>
          </ac:graphicFrameMkLst>
        </pc:graphicFrameChg>
        <pc:picChg chg="add mod modCrop">
          <ac:chgData name="Muthu, Ramya (Cognizant)" userId="93d297d2-2f49-4641-9251-c56be8ec8777" providerId="ADAL" clId="{0F19B8D6-6546-4A3E-BCE2-1A6C15BA6119}" dt="2025-04-18T09:48:58.392" v="1379" actId="1076"/>
          <ac:picMkLst>
            <pc:docMk/>
            <pc:sldMk cId="3237440270" sldId="275"/>
            <ac:picMk id="6" creationId="{E034F2EC-76E6-0729-2553-DA334171C3DE}"/>
          </ac:picMkLst>
        </pc:picChg>
        <pc:picChg chg="add mod modCrop">
          <ac:chgData name="Muthu, Ramya (Cognizant)" userId="93d297d2-2f49-4641-9251-c56be8ec8777" providerId="ADAL" clId="{0F19B8D6-6546-4A3E-BCE2-1A6C15BA6119}" dt="2025-04-18T09:48:28.164" v="1373" actId="14100"/>
          <ac:picMkLst>
            <pc:docMk/>
            <pc:sldMk cId="3237440270" sldId="275"/>
            <ac:picMk id="9" creationId="{65CB6FDF-9036-8348-89C3-9E35ECA70EF1}"/>
          </ac:picMkLst>
        </pc:picChg>
        <pc:cxnChg chg="add mod">
          <ac:chgData name="Muthu, Ramya (Cognizant)" userId="93d297d2-2f49-4641-9251-c56be8ec8777" providerId="ADAL" clId="{0F19B8D6-6546-4A3E-BCE2-1A6C15BA6119}" dt="2025-04-18T09:47:52.164" v="1367"/>
          <ac:cxnSpMkLst>
            <pc:docMk/>
            <pc:sldMk cId="3237440270" sldId="275"/>
            <ac:cxnSpMk id="14" creationId="{3AB4DA7A-BC12-F2A1-4FCA-A0177DAB15D8}"/>
          </ac:cxnSpMkLst>
        </pc:cxnChg>
        <pc:cxnChg chg="add mod">
          <ac:chgData name="Muthu, Ramya (Cognizant)" userId="93d297d2-2f49-4641-9251-c56be8ec8777" providerId="ADAL" clId="{0F19B8D6-6546-4A3E-BCE2-1A6C15BA6119}" dt="2025-04-18T09:48:00.559" v="1368"/>
          <ac:cxnSpMkLst>
            <pc:docMk/>
            <pc:sldMk cId="3237440270" sldId="275"/>
            <ac:cxnSpMk id="15" creationId="{4E936135-2131-4220-032F-C52D62EB91CE}"/>
          </ac:cxnSpMkLst>
        </pc:cxnChg>
      </pc:sldChg>
      <pc:sldChg chg="addSp delSp modSp del mod chgLayout">
        <pc:chgData name="Muthu, Ramya (Cognizant)" userId="93d297d2-2f49-4641-9251-c56be8ec8777" providerId="ADAL" clId="{0F19B8D6-6546-4A3E-BCE2-1A6C15BA6119}" dt="2025-04-18T16:58:23.195" v="5023" actId="2696"/>
        <pc:sldMkLst>
          <pc:docMk/>
          <pc:sldMk cId="156981440" sldId="276"/>
        </pc:sldMkLst>
      </pc:sldChg>
      <pc:sldChg chg="addSp modSp mod">
        <pc:chgData name="Muthu, Ramya (Cognizant)" userId="93d297d2-2f49-4641-9251-c56be8ec8777" providerId="ADAL" clId="{0F19B8D6-6546-4A3E-BCE2-1A6C15BA6119}" dt="2025-04-21T05:56:07.226" v="6556" actId="20577"/>
        <pc:sldMkLst>
          <pc:docMk/>
          <pc:sldMk cId="3063301369" sldId="277"/>
        </pc:sldMkLst>
        <pc:spChg chg="mod">
          <ac:chgData name="Muthu, Ramya (Cognizant)" userId="93d297d2-2f49-4641-9251-c56be8ec8777" providerId="ADAL" clId="{0F19B8D6-6546-4A3E-BCE2-1A6C15BA6119}" dt="2025-04-21T05:36:43.209" v="6394" actId="20577"/>
          <ac:spMkLst>
            <pc:docMk/>
            <pc:sldMk cId="3063301369" sldId="277"/>
            <ac:spMk id="4" creationId="{662F8392-294F-5798-FA63-87F1B565C9C2}"/>
          </ac:spMkLst>
        </pc:spChg>
        <pc:spChg chg="mod">
          <ac:chgData name="Muthu, Ramya (Cognizant)" userId="93d297d2-2f49-4641-9251-c56be8ec8777" providerId="ADAL" clId="{0F19B8D6-6546-4A3E-BCE2-1A6C15BA6119}" dt="2025-04-21T05:56:07.226" v="6556" actId="20577"/>
          <ac:spMkLst>
            <pc:docMk/>
            <pc:sldMk cId="3063301369" sldId="277"/>
            <ac:spMk id="8" creationId="{A11C5A13-1E57-7EAC-991E-4C94DC28FF18}"/>
          </ac:spMkLst>
        </pc:spChg>
      </pc:sldChg>
      <pc:sldChg chg="modSp mod">
        <pc:chgData name="Muthu, Ramya (Cognizant)" userId="93d297d2-2f49-4641-9251-c56be8ec8777" providerId="ADAL" clId="{0F19B8D6-6546-4A3E-BCE2-1A6C15BA6119}" dt="2025-04-17T14:43:07.114" v="25" actId="2"/>
        <pc:sldMkLst>
          <pc:docMk/>
          <pc:sldMk cId="1570575685" sldId="278"/>
        </pc:sldMkLst>
        <pc:spChg chg="mod">
          <ac:chgData name="Muthu, Ramya (Cognizant)" userId="93d297d2-2f49-4641-9251-c56be8ec8777" providerId="ADAL" clId="{0F19B8D6-6546-4A3E-BCE2-1A6C15BA6119}" dt="2025-04-17T14:43:07.114" v="25" actId="2"/>
          <ac:spMkLst>
            <pc:docMk/>
            <pc:sldMk cId="1570575685" sldId="278"/>
            <ac:spMk id="5" creationId="{A77C537B-7AA8-231F-70CD-DFEFC79791A4}"/>
          </ac:spMkLst>
        </pc:spChg>
      </pc:sldChg>
      <pc:sldChg chg="addSp delSp modSp mod chgLayout">
        <pc:chgData name="Muthu, Ramya (Cognizant)" userId="93d297d2-2f49-4641-9251-c56be8ec8777" providerId="ADAL" clId="{0F19B8D6-6546-4A3E-BCE2-1A6C15BA6119}" dt="2025-04-18T18:38:36.276" v="6157" actId="20577"/>
        <pc:sldMkLst>
          <pc:docMk/>
          <pc:sldMk cId="2087933682" sldId="279"/>
        </pc:sldMkLst>
        <pc:spChg chg="mod ord">
          <ac:chgData name="Muthu, Ramya (Cognizant)" userId="93d297d2-2f49-4641-9251-c56be8ec8777" providerId="ADAL" clId="{0F19B8D6-6546-4A3E-BCE2-1A6C15BA6119}" dt="2025-04-18T18:19:01.271" v="5936" actId="700"/>
          <ac:spMkLst>
            <pc:docMk/>
            <pc:sldMk cId="2087933682" sldId="279"/>
            <ac:spMk id="2" creationId="{128718BA-A632-8615-A402-5323042C8951}"/>
          </ac:spMkLst>
        </pc:spChg>
        <pc:spChg chg="mod ord">
          <ac:chgData name="Muthu, Ramya (Cognizant)" userId="93d297d2-2f49-4641-9251-c56be8ec8777" providerId="ADAL" clId="{0F19B8D6-6546-4A3E-BCE2-1A6C15BA6119}" dt="2025-04-18T18:19:01.271" v="5936" actId="700"/>
          <ac:spMkLst>
            <pc:docMk/>
            <pc:sldMk cId="2087933682" sldId="279"/>
            <ac:spMk id="3" creationId="{955A8C41-3701-F3E0-E7FA-BAAC938A3C6D}"/>
          </ac:spMkLst>
        </pc:spChg>
        <pc:spChg chg="add mod">
          <ac:chgData name="Muthu, Ramya (Cognizant)" userId="93d297d2-2f49-4641-9251-c56be8ec8777" providerId="ADAL" clId="{0F19B8D6-6546-4A3E-BCE2-1A6C15BA6119}" dt="2025-04-18T18:36:39.237" v="6117" actId="20577"/>
          <ac:spMkLst>
            <pc:docMk/>
            <pc:sldMk cId="2087933682" sldId="279"/>
            <ac:spMk id="5" creationId="{74296DED-72A6-DA12-80ED-4A405CCA18B5}"/>
          </ac:spMkLst>
        </pc:spChg>
        <pc:spChg chg="mod">
          <ac:chgData name="Muthu, Ramya (Cognizant)" userId="93d297d2-2f49-4641-9251-c56be8ec8777" providerId="ADAL" clId="{0F19B8D6-6546-4A3E-BCE2-1A6C15BA6119}" dt="2025-04-18T18:12:43.120" v="5824" actId="20577"/>
          <ac:spMkLst>
            <pc:docMk/>
            <pc:sldMk cId="2087933682" sldId="279"/>
            <ac:spMk id="6" creationId="{181DE923-F250-EA70-3D17-6D407CA9FA7A}"/>
          </ac:spMkLst>
        </pc:spChg>
        <pc:spChg chg="add mod">
          <ac:chgData name="Muthu, Ramya (Cognizant)" userId="93d297d2-2f49-4641-9251-c56be8ec8777" providerId="ADAL" clId="{0F19B8D6-6546-4A3E-BCE2-1A6C15BA6119}" dt="2025-04-18T18:38:06.842" v="6134" actId="122"/>
          <ac:spMkLst>
            <pc:docMk/>
            <pc:sldMk cId="2087933682" sldId="279"/>
            <ac:spMk id="13" creationId="{C4A9C167-4D2A-3F2F-DE03-518C736213AA}"/>
          </ac:spMkLst>
        </pc:spChg>
        <pc:spChg chg="add mod">
          <ac:chgData name="Muthu, Ramya (Cognizant)" userId="93d297d2-2f49-4641-9251-c56be8ec8777" providerId="ADAL" clId="{0F19B8D6-6546-4A3E-BCE2-1A6C15BA6119}" dt="2025-04-18T18:38:36.276" v="6157" actId="20577"/>
          <ac:spMkLst>
            <pc:docMk/>
            <pc:sldMk cId="2087933682" sldId="279"/>
            <ac:spMk id="14" creationId="{8D2CC310-BD72-B961-F77C-23365DDE3E98}"/>
          </ac:spMkLst>
        </pc:spChg>
        <pc:picChg chg="add mod">
          <ac:chgData name="Muthu, Ramya (Cognizant)" userId="93d297d2-2f49-4641-9251-c56be8ec8777" providerId="ADAL" clId="{0F19B8D6-6546-4A3E-BCE2-1A6C15BA6119}" dt="2025-04-18T18:36:44.174" v="6118" actId="1076"/>
          <ac:picMkLst>
            <pc:docMk/>
            <pc:sldMk cId="2087933682" sldId="279"/>
            <ac:picMk id="10" creationId="{88D0C15F-4A09-82BB-0EB9-7643B571C966}"/>
          </ac:picMkLst>
        </pc:picChg>
        <pc:picChg chg="add mod">
          <ac:chgData name="Muthu, Ramya (Cognizant)" userId="93d297d2-2f49-4641-9251-c56be8ec8777" providerId="ADAL" clId="{0F19B8D6-6546-4A3E-BCE2-1A6C15BA6119}" dt="2025-04-18T18:36:47.365" v="6119" actId="1076"/>
          <ac:picMkLst>
            <pc:docMk/>
            <pc:sldMk cId="2087933682" sldId="279"/>
            <ac:picMk id="12" creationId="{58D5E0F2-2F09-CE7A-CB82-F3711EED11FF}"/>
          </ac:picMkLst>
        </pc:picChg>
      </pc:sldChg>
      <pc:sldChg chg="del">
        <pc:chgData name="Muthu, Ramya (Cognizant)" userId="93d297d2-2f49-4641-9251-c56be8ec8777" providerId="ADAL" clId="{0F19B8D6-6546-4A3E-BCE2-1A6C15BA6119}" dt="2025-04-18T10:12:55.521" v="1742" actId="2696"/>
        <pc:sldMkLst>
          <pc:docMk/>
          <pc:sldMk cId="2413266003" sldId="280"/>
        </pc:sldMkLst>
      </pc:sldChg>
      <pc:sldChg chg="modSp add del mod">
        <pc:chgData name="Muthu, Ramya (Cognizant)" userId="93d297d2-2f49-4641-9251-c56be8ec8777" providerId="ADAL" clId="{0F19B8D6-6546-4A3E-BCE2-1A6C15BA6119}" dt="2025-04-18T09:18:05.553" v="1228" actId="2696"/>
        <pc:sldMkLst>
          <pc:docMk/>
          <pc:sldMk cId="1088317778" sldId="281"/>
        </pc:sldMkLst>
      </pc:sldChg>
      <pc:sldChg chg="addSp delSp modSp del mod ord">
        <pc:chgData name="Muthu, Ramya (Cognizant)" userId="93d297d2-2f49-4641-9251-c56be8ec8777" providerId="ADAL" clId="{0F19B8D6-6546-4A3E-BCE2-1A6C15BA6119}" dt="2025-04-18T06:34:44.480" v="874" actId="2696"/>
        <pc:sldMkLst>
          <pc:docMk/>
          <pc:sldMk cId="1781987867" sldId="286"/>
        </pc:sldMkLst>
      </pc:sldChg>
      <pc:sldChg chg="addSp delSp modSp mod ord">
        <pc:chgData name="Muthu, Ramya (Cognizant)" userId="93d297d2-2f49-4641-9251-c56be8ec8777" providerId="ADAL" clId="{0F19B8D6-6546-4A3E-BCE2-1A6C15BA6119}" dt="2025-04-18T09:01:03.749" v="1174"/>
        <pc:sldMkLst>
          <pc:docMk/>
          <pc:sldMk cId="1671937928" sldId="287"/>
        </pc:sldMkLst>
        <pc:graphicFrameChg chg="modGraphic">
          <ac:chgData name="Muthu, Ramya (Cognizant)" userId="93d297d2-2f49-4641-9251-c56be8ec8777" providerId="ADAL" clId="{0F19B8D6-6546-4A3E-BCE2-1A6C15BA6119}" dt="2025-04-17T14:42:45.414" v="2" actId="2"/>
          <ac:graphicFrameMkLst>
            <pc:docMk/>
            <pc:sldMk cId="1671937928" sldId="287"/>
            <ac:graphicFrameMk id="14" creationId="{F06FCEEF-7E2D-0AA4-9AE4-C9C9B58B33C4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07:02:33.715" v="1018" actId="1076"/>
          <ac:picMkLst>
            <pc:docMk/>
            <pc:sldMk cId="1671937928" sldId="287"/>
            <ac:picMk id="6" creationId="{1A2EE227-5E28-3318-F1E8-60CF39552E48}"/>
          </ac:picMkLst>
        </pc:picChg>
      </pc:sldChg>
      <pc:sldChg chg="modSp mod">
        <pc:chgData name="Muthu, Ramya (Cognizant)" userId="93d297d2-2f49-4641-9251-c56be8ec8777" providerId="ADAL" clId="{0F19B8D6-6546-4A3E-BCE2-1A6C15BA6119}" dt="2025-04-17T14:44:49.712" v="50" actId="20577"/>
        <pc:sldMkLst>
          <pc:docMk/>
          <pc:sldMk cId="2056515777" sldId="288"/>
        </pc:sldMkLst>
        <pc:spChg chg="mod">
          <ac:chgData name="Muthu, Ramya (Cognizant)" userId="93d297d2-2f49-4641-9251-c56be8ec8777" providerId="ADAL" clId="{0F19B8D6-6546-4A3E-BCE2-1A6C15BA6119}" dt="2025-04-17T14:44:49.712" v="50" actId="20577"/>
          <ac:spMkLst>
            <pc:docMk/>
            <pc:sldMk cId="2056515777" sldId="288"/>
            <ac:spMk id="2" creationId="{A448B6CC-6808-2BE3-7E77-08870A324A78}"/>
          </ac:spMkLst>
        </pc:spChg>
      </pc:sldChg>
      <pc:sldChg chg="addSp delSp modSp mod">
        <pc:chgData name="Muthu, Ramya (Cognizant)" userId="93d297d2-2f49-4641-9251-c56be8ec8777" providerId="ADAL" clId="{0F19B8D6-6546-4A3E-BCE2-1A6C15BA6119}" dt="2025-04-18T11:54:53.385" v="2582" actId="1036"/>
        <pc:sldMkLst>
          <pc:docMk/>
          <pc:sldMk cId="2999483795" sldId="289"/>
        </pc:sldMkLst>
        <pc:graphicFrameChg chg="modGraphic">
          <ac:chgData name="Muthu, Ramya (Cognizant)" userId="93d297d2-2f49-4641-9251-c56be8ec8777" providerId="ADAL" clId="{0F19B8D6-6546-4A3E-BCE2-1A6C15BA6119}" dt="2025-04-17T14:45:52.228" v="57" actId="2711"/>
          <ac:graphicFrameMkLst>
            <pc:docMk/>
            <pc:sldMk cId="2999483795" sldId="289"/>
            <ac:graphicFrameMk id="6" creationId="{422065F0-2CBC-65AE-B3BE-824955A30E46}"/>
          </ac:graphicFrameMkLst>
        </pc:graphicFrameChg>
        <pc:graphicFrameChg chg="add del modGraphic">
          <ac:chgData name="Muthu, Ramya (Cognizant)" userId="93d297d2-2f49-4641-9251-c56be8ec8777" providerId="ADAL" clId="{0F19B8D6-6546-4A3E-BCE2-1A6C15BA6119}" dt="2025-04-18T07:04:04.879" v="1029" actId="20577"/>
          <ac:graphicFrameMkLst>
            <pc:docMk/>
            <pc:sldMk cId="2999483795" sldId="289"/>
            <ac:graphicFrameMk id="9" creationId="{B623878D-1F46-E345-B541-7344EC27D7C7}"/>
          </ac:graphicFrameMkLst>
        </pc:graphicFrameChg>
        <pc:cxnChg chg="add del mod">
          <ac:chgData name="Muthu, Ramya (Cognizant)" userId="93d297d2-2f49-4641-9251-c56be8ec8777" providerId="ADAL" clId="{0F19B8D6-6546-4A3E-BCE2-1A6C15BA6119}" dt="2025-04-18T11:54:53.385" v="2582" actId="1036"/>
          <ac:cxnSpMkLst>
            <pc:docMk/>
            <pc:sldMk cId="2999483795" sldId="289"/>
            <ac:cxnSpMk id="11" creationId="{11C22192-AA62-59C1-4B2F-4A9E10D02529}"/>
          </ac:cxnSpMkLst>
        </pc:cxnChg>
        <pc:cxnChg chg="add mod">
          <ac:chgData name="Muthu, Ramya (Cognizant)" userId="93d297d2-2f49-4641-9251-c56be8ec8777" providerId="ADAL" clId="{0F19B8D6-6546-4A3E-BCE2-1A6C15BA6119}" dt="2025-04-17T16:48:15.665" v="85" actId="17032"/>
          <ac:cxnSpMkLst>
            <pc:docMk/>
            <pc:sldMk cId="2999483795" sldId="289"/>
            <ac:cxnSpMk id="13" creationId="{6A77E782-8D2F-C696-6382-7F96196FF551}"/>
          </ac:cxnSpMkLst>
        </pc:cxnChg>
        <pc:cxnChg chg="add mod">
          <ac:chgData name="Muthu, Ramya (Cognizant)" userId="93d297d2-2f49-4641-9251-c56be8ec8777" providerId="ADAL" clId="{0F19B8D6-6546-4A3E-BCE2-1A6C15BA6119}" dt="2025-04-17T16:48:01.733" v="81" actId="17032"/>
          <ac:cxnSpMkLst>
            <pc:docMk/>
            <pc:sldMk cId="2999483795" sldId="289"/>
            <ac:cxnSpMk id="15" creationId="{404FF39A-6CAC-35E5-D55C-0A061DAAF398}"/>
          </ac:cxnSpMkLst>
        </pc:cxnChg>
        <pc:cxnChg chg="add mod">
          <ac:chgData name="Muthu, Ramya (Cognizant)" userId="93d297d2-2f49-4641-9251-c56be8ec8777" providerId="ADAL" clId="{0F19B8D6-6546-4A3E-BCE2-1A6C15BA6119}" dt="2025-04-17T16:47:52.714" v="78" actId="17032"/>
          <ac:cxnSpMkLst>
            <pc:docMk/>
            <pc:sldMk cId="2999483795" sldId="289"/>
            <ac:cxnSpMk id="18" creationId="{E80A8DF4-E7C7-6E08-D499-FBD5271CF016}"/>
          </ac:cxnSpMkLst>
        </pc:cxnChg>
        <pc:cxnChg chg="add mod">
          <ac:chgData name="Muthu, Ramya (Cognizant)" userId="93d297d2-2f49-4641-9251-c56be8ec8777" providerId="ADAL" clId="{0F19B8D6-6546-4A3E-BCE2-1A6C15BA6119}" dt="2025-04-17T16:47:55.989" v="79" actId="17032"/>
          <ac:cxnSpMkLst>
            <pc:docMk/>
            <pc:sldMk cId="2999483795" sldId="289"/>
            <ac:cxnSpMk id="20" creationId="{BFC24D38-4F44-285B-333C-1F176989EB7E}"/>
          </ac:cxnSpMkLst>
        </pc:cxnChg>
        <pc:cxnChg chg="add mod">
          <ac:chgData name="Muthu, Ramya (Cognizant)" userId="93d297d2-2f49-4641-9251-c56be8ec8777" providerId="ADAL" clId="{0F19B8D6-6546-4A3E-BCE2-1A6C15BA6119}" dt="2025-04-17T16:48:25.583" v="88" actId="14100"/>
          <ac:cxnSpMkLst>
            <pc:docMk/>
            <pc:sldMk cId="2999483795" sldId="289"/>
            <ac:cxnSpMk id="24" creationId="{133C4951-17B8-7E6E-9D19-C638FE226D31}"/>
          </ac:cxnSpMkLst>
        </pc:cxnChg>
        <pc:cxnChg chg="add mod">
          <ac:chgData name="Muthu, Ramya (Cognizant)" userId="93d297d2-2f49-4641-9251-c56be8ec8777" providerId="ADAL" clId="{0F19B8D6-6546-4A3E-BCE2-1A6C15BA6119}" dt="2025-04-17T16:48:34.727" v="91" actId="14100"/>
          <ac:cxnSpMkLst>
            <pc:docMk/>
            <pc:sldMk cId="2999483795" sldId="289"/>
            <ac:cxnSpMk id="27" creationId="{80A0140E-D7C0-EF81-DA97-D8DDCB2C17D3}"/>
          </ac:cxnSpMkLst>
        </pc:cxnChg>
        <pc:cxnChg chg="add mod">
          <ac:chgData name="Muthu, Ramya (Cognizant)" userId="93d297d2-2f49-4641-9251-c56be8ec8777" providerId="ADAL" clId="{0F19B8D6-6546-4A3E-BCE2-1A6C15BA6119}" dt="2025-04-17T16:48:48.409" v="94" actId="14100"/>
          <ac:cxnSpMkLst>
            <pc:docMk/>
            <pc:sldMk cId="2999483795" sldId="289"/>
            <ac:cxnSpMk id="29" creationId="{8AA05AB6-1B5C-D0B4-B2E5-AAC880806094}"/>
          </ac:cxnSpMkLst>
        </pc:cxnChg>
      </pc:sldChg>
      <pc:sldChg chg="modSp mod">
        <pc:chgData name="Muthu, Ramya (Cognizant)" userId="93d297d2-2f49-4641-9251-c56be8ec8777" providerId="ADAL" clId="{0F19B8D6-6546-4A3E-BCE2-1A6C15BA6119}" dt="2025-04-21T05:56:20.105" v="6559" actId="113"/>
        <pc:sldMkLst>
          <pc:docMk/>
          <pc:sldMk cId="1962332359" sldId="290"/>
        </pc:sldMkLst>
        <pc:spChg chg="mod">
          <ac:chgData name="Muthu, Ramya (Cognizant)" userId="93d297d2-2f49-4641-9251-c56be8ec8777" providerId="ADAL" clId="{0F19B8D6-6546-4A3E-BCE2-1A6C15BA6119}" dt="2025-04-21T05:36:37.512" v="6378" actId="20577"/>
          <ac:spMkLst>
            <pc:docMk/>
            <pc:sldMk cId="1962332359" sldId="290"/>
            <ac:spMk id="4" creationId="{EF684B62-C623-C1E4-9353-AFBBCA4E8104}"/>
          </ac:spMkLst>
        </pc:spChg>
        <pc:spChg chg="mod">
          <ac:chgData name="Muthu, Ramya (Cognizant)" userId="93d297d2-2f49-4641-9251-c56be8ec8777" providerId="ADAL" clId="{0F19B8D6-6546-4A3E-BCE2-1A6C15BA6119}" dt="2025-04-21T05:56:20.105" v="6559" actId="113"/>
          <ac:spMkLst>
            <pc:docMk/>
            <pc:sldMk cId="1962332359" sldId="290"/>
            <ac:spMk id="8" creationId="{A483F45F-F982-393A-C5D6-79B039A577B1}"/>
          </ac:spMkLst>
        </pc:spChg>
      </pc:sldChg>
      <pc:sldChg chg="addSp delSp modSp add mod ord">
        <pc:chgData name="Muthu, Ramya (Cognizant)" userId="93d297d2-2f49-4641-9251-c56be8ec8777" providerId="ADAL" clId="{0F19B8D6-6546-4A3E-BCE2-1A6C15BA6119}" dt="2025-04-18T09:50:27.874" v="1409" actId="113"/>
        <pc:sldMkLst>
          <pc:docMk/>
          <pc:sldMk cId="2851822629" sldId="291"/>
        </pc:sldMkLst>
        <pc:spChg chg="mod">
          <ac:chgData name="Muthu, Ramya (Cognizant)" userId="93d297d2-2f49-4641-9251-c56be8ec8777" providerId="ADAL" clId="{0F19B8D6-6546-4A3E-BCE2-1A6C15BA6119}" dt="2025-04-18T06:34:38.514" v="873"/>
          <ac:spMkLst>
            <pc:docMk/>
            <pc:sldMk cId="2851822629" sldId="291"/>
            <ac:spMk id="2" creationId="{75057043-20E5-FAD9-4750-02624E32F732}"/>
          </ac:spMkLst>
        </pc:spChg>
        <pc:spChg chg="add mod">
          <ac:chgData name="Muthu, Ramya (Cognizant)" userId="93d297d2-2f49-4641-9251-c56be8ec8777" providerId="ADAL" clId="{0F19B8D6-6546-4A3E-BCE2-1A6C15BA6119}" dt="2025-04-18T09:50:24.670" v="1408" actId="113"/>
          <ac:spMkLst>
            <pc:docMk/>
            <pc:sldMk cId="2851822629" sldId="291"/>
            <ac:spMk id="5" creationId="{5752C9DE-F5A5-1723-09AC-B6CA8A6EB1A1}"/>
          </ac:spMkLst>
        </pc:spChg>
        <pc:spChg chg="add mod">
          <ac:chgData name="Muthu, Ramya (Cognizant)" userId="93d297d2-2f49-4641-9251-c56be8ec8777" providerId="ADAL" clId="{0F19B8D6-6546-4A3E-BCE2-1A6C15BA6119}" dt="2025-04-18T09:50:27.874" v="1409" actId="113"/>
          <ac:spMkLst>
            <pc:docMk/>
            <pc:sldMk cId="2851822629" sldId="291"/>
            <ac:spMk id="7" creationId="{4CC92A2D-E9B5-EAC9-8868-687018318646}"/>
          </ac:spMkLst>
        </pc:spChg>
        <pc:graphicFrameChg chg="modGraphic">
          <ac:chgData name="Muthu, Ramya (Cognizant)" userId="93d297d2-2f49-4641-9251-c56be8ec8777" providerId="ADAL" clId="{0F19B8D6-6546-4A3E-BCE2-1A6C15BA6119}" dt="2025-04-18T06:32:22.053" v="845" actId="14100"/>
          <ac:graphicFrameMkLst>
            <pc:docMk/>
            <pc:sldMk cId="2851822629" sldId="291"/>
            <ac:graphicFrameMk id="9" creationId="{55FCD72F-7AFE-0F65-31FA-8C7FC186AD49}"/>
          </ac:graphicFrameMkLst>
        </pc:graphicFrameChg>
        <pc:graphicFrameChg chg="modGraphic">
          <ac:chgData name="Muthu, Ramya (Cognizant)" userId="93d297d2-2f49-4641-9251-c56be8ec8777" providerId="ADAL" clId="{0F19B8D6-6546-4A3E-BCE2-1A6C15BA6119}" dt="2025-04-18T06:32:27.037" v="846" actId="14100"/>
          <ac:graphicFrameMkLst>
            <pc:docMk/>
            <pc:sldMk cId="2851822629" sldId="291"/>
            <ac:graphicFrameMk id="12" creationId="{93DF6DC3-7C70-9AAE-4C30-E71398B1CE21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06:33:11.954" v="872" actId="1076"/>
          <ac:picMkLst>
            <pc:docMk/>
            <pc:sldMk cId="2851822629" sldId="291"/>
            <ac:picMk id="6" creationId="{0FD565C6-2A2C-3C0E-0751-5BC00A6F2617}"/>
          </ac:picMkLst>
        </pc:picChg>
        <pc:picChg chg="add mod">
          <ac:chgData name="Muthu, Ramya (Cognizant)" userId="93d297d2-2f49-4641-9251-c56be8ec8777" providerId="ADAL" clId="{0F19B8D6-6546-4A3E-BCE2-1A6C15BA6119}" dt="2025-04-18T06:38:31.216" v="908" actId="1076"/>
          <ac:picMkLst>
            <pc:docMk/>
            <pc:sldMk cId="2851822629" sldId="291"/>
            <ac:picMk id="10" creationId="{674F642B-0BDE-AD0F-8AB5-B2C04D9739BB}"/>
          </ac:picMkLst>
        </pc:picChg>
      </pc:sldChg>
      <pc:sldChg chg="addSp delSp modSp add del mod">
        <pc:chgData name="Muthu, Ramya (Cognizant)" userId="93d297d2-2f49-4641-9251-c56be8ec8777" providerId="ADAL" clId="{0F19B8D6-6546-4A3E-BCE2-1A6C15BA6119}" dt="2025-04-18T07:20:18.764" v="1056" actId="2696"/>
        <pc:sldMkLst>
          <pc:docMk/>
          <pc:sldMk cId="4073565780" sldId="292"/>
        </pc:sldMkLst>
      </pc:sldChg>
      <pc:sldChg chg="addSp delSp modSp add mod">
        <pc:chgData name="Muthu, Ramya (Cognizant)" userId="93d297d2-2f49-4641-9251-c56be8ec8777" providerId="ADAL" clId="{0F19B8D6-6546-4A3E-BCE2-1A6C15BA6119}" dt="2025-04-18T09:50:37.739" v="1411" actId="113"/>
        <pc:sldMkLst>
          <pc:docMk/>
          <pc:sldMk cId="4196749884" sldId="293"/>
        </pc:sldMkLst>
        <pc:spChg chg="add mod">
          <ac:chgData name="Muthu, Ramya (Cognizant)" userId="93d297d2-2f49-4641-9251-c56be8ec8777" providerId="ADAL" clId="{0F19B8D6-6546-4A3E-BCE2-1A6C15BA6119}" dt="2025-04-18T09:50:33.695" v="1410" actId="113"/>
          <ac:spMkLst>
            <pc:docMk/>
            <pc:sldMk cId="4196749884" sldId="293"/>
            <ac:spMk id="8" creationId="{339FFDB0-1483-ECCB-0A10-14AD10BFF922}"/>
          </ac:spMkLst>
        </pc:spChg>
        <pc:spChg chg="add mod">
          <ac:chgData name="Muthu, Ramya (Cognizant)" userId="93d297d2-2f49-4641-9251-c56be8ec8777" providerId="ADAL" clId="{0F19B8D6-6546-4A3E-BCE2-1A6C15BA6119}" dt="2025-04-18T09:50:37.739" v="1411" actId="113"/>
          <ac:spMkLst>
            <pc:docMk/>
            <pc:sldMk cId="4196749884" sldId="293"/>
            <ac:spMk id="13" creationId="{30279BA0-0FAD-9E26-0AF1-867325AFB00A}"/>
          </ac:spMkLst>
        </pc:spChg>
        <pc:spChg chg="add mod">
          <ac:chgData name="Muthu, Ramya (Cognizant)" userId="93d297d2-2f49-4641-9251-c56be8ec8777" providerId="ADAL" clId="{0F19B8D6-6546-4A3E-BCE2-1A6C15BA6119}" dt="2025-04-18T07:31:34.552" v="1161" actId="14100"/>
          <ac:spMkLst>
            <pc:docMk/>
            <pc:sldMk cId="4196749884" sldId="293"/>
            <ac:spMk id="15" creationId="{6F29D040-3955-78B1-B857-E041DA0A8349}"/>
          </ac:spMkLst>
        </pc:spChg>
        <pc:graphicFrameChg chg="modGraphic">
          <ac:chgData name="Muthu, Ramya (Cognizant)" userId="93d297d2-2f49-4641-9251-c56be8ec8777" providerId="ADAL" clId="{0F19B8D6-6546-4A3E-BCE2-1A6C15BA6119}" dt="2025-04-18T07:22:28.027" v="1069" actId="14100"/>
          <ac:graphicFrameMkLst>
            <pc:docMk/>
            <pc:sldMk cId="4196749884" sldId="293"/>
            <ac:graphicFrameMk id="9" creationId="{F635E7C9-58EA-6357-C33F-FFDEB154BB5F}"/>
          </ac:graphicFrameMkLst>
        </pc:graphicFrameChg>
        <pc:graphicFrameChg chg="mod modGraphic">
          <ac:chgData name="Muthu, Ramya (Cognizant)" userId="93d297d2-2f49-4641-9251-c56be8ec8777" providerId="ADAL" clId="{0F19B8D6-6546-4A3E-BCE2-1A6C15BA6119}" dt="2025-04-18T07:30:58.985" v="1153" actId="14734"/>
          <ac:graphicFrameMkLst>
            <pc:docMk/>
            <pc:sldMk cId="4196749884" sldId="293"/>
            <ac:graphicFrameMk id="12" creationId="{95690905-E10B-1A00-A37C-A0390B3DC94B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07:24:38.173" v="1096" actId="14100"/>
          <ac:picMkLst>
            <pc:docMk/>
            <pc:sldMk cId="4196749884" sldId="293"/>
            <ac:picMk id="11" creationId="{BF78ABF2-9B5C-A2EB-1999-34FC3F5751D7}"/>
          </ac:picMkLst>
        </pc:picChg>
        <pc:picChg chg="add mod">
          <ac:chgData name="Muthu, Ramya (Cognizant)" userId="93d297d2-2f49-4641-9251-c56be8ec8777" providerId="ADAL" clId="{0F19B8D6-6546-4A3E-BCE2-1A6C15BA6119}" dt="2025-04-18T07:30:53.366" v="1152" actId="1076"/>
          <ac:picMkLst>
            <pc:docMk/>
            <pc:sldMk cId="4196749884" sldId="293"/>
            <ac:picMk id="14" creationId="{5CF1189E-51C8-ED9F-CD93-A304FBBE0407}"/>
          </ac:picMkLst>
        </pc:picChg>
        <pc:cxnChg chg="add mod">
          <ac:chgData name="Muthu, Ramya (Cognizant)" userId="93d297d2-2f49-4641-9251-c56be8ec8777" providerId="ADAL" clId="{0F19B8D6-6546-4A3E-BCE2-1A6C15BA6119}" dt="2025-04-18T07:30:21.965" v="1150" actId="14861"/>
          <ac:cxnSpMkLst>
            <pc:docMk/>
            <pc:sldMk cId="4196749884" sldId="293"/>
            <ac:cxnSpMk id="17" creationId="{89DA0F88-CCAA-F37B-9F46-7EE8AF571454}"/>
          </ac:cxnSpMkLst>
        </pc:cxnChg>
      </pc:sldChg>
      <pc:sldChg chg="addSp delSp modSp add mod">
        <pc:chgData name="Muthu, Ramya (Cognizant)" userId="93d297d2-2f49-4641-9251-c56be8ec8777" providerId="ADAL" clId="{0F19B8D6-6546-4A3E-BCE2-1A6C15BA6119}" dt="2025-04-18T09:34:20.044" v="1319" actId="1076"/>
        <pc:sldMkLst>
          <pc:docMk/>
          <pc:sldMk cId="1847636217" sldId="294"/>
        </pc:sldMkLst>
        <pc:spChg chg="add mod">
          <ac:chgData name="Muthu, Ramya (Cognizant)" userId="93d297d2-2f49-4641-9251-c56be8ec8777" providerId="ADAL" clId="{0F19B8D6-6546-4A3E-BCE2-1A6C15BA6119}" dt="2025-04-18T09:29:44.716" v="1290" actId="20577"/>
          <ac:spMkLst>
            <pc:docMk/>
            <pc:sldMk cId="1847636217" sldId="294"/>
            <ac:spMk id="10" creationId="{6AAAC525-E2E7-C911-F172-2B8FD61C47A1}"/>
          </ac:spMkLst>
        </pc:spChg>
        <pc:spChg chg="add mod">
          <ac:chgData name="Muthu, Ramya (Cognizant)" userId="93d297d2-2f49-4641-9251-c56be8ec8777" providerId="ADAL" clId="{0F19B8D6-6546-4A3E-BCE2-1A6C15BA6119}" dt="2025-04-18T09:30:19.674" v="1301" actId="1076"/>
          <ac:spMkLst>
            <pc:docMk/>
            <pc:sldMk cId="1847636217" sldId="294"/>
            <ac:spMk id="11" creationId="{1A0F24D1-D1CE-4530-723E-FA502FA22B35}"/>
          </ac:spMkLst>
        </pc:spChg>
        <pc:graphicFrameChg chg="add del mod modGraphic">
          <ac:chgData name="Muthu, Ramya (Cognizant)" userId="93d297d2-2f49-4641-9251-c56be8ec8777" providerId="ADAL" clId="{0F19B8D6-6546-4A3E-BCE2-1A6C15BA6119}" dt="2025-04-18T09:21:34.020" v="1248" actId="2165"/>
          <ac:graphicFrameMkLst>
            <pc:docMk/>
            <pc:sldMk cId="1847636217" sldId="294"/>
            <ac:graphicFrameMk id="8" creationId="{DE7951A3-6155-163B-A01A-DA03736D6F8A}"/>
          </ac:graphicFrameMkLst>
        </pc:graphicFrameChg>
        <pc:picChg chg="add mod modCrop">
          <ac:chgData name="Muthu, Ramya (Cognizant)" userId="93d297d2-2f49-4641-9251-c56be8ec8777" providerId="ADAL" clId="{0F19B8D6-6546-4A3E-BCE2-1A6C15BA6119}" dt="2025-04-18T09:32:56.078" v="1309" actId="14100"/>
          <ac:picMkLst>
            <pc:docMk/>
            <pc:sldMk cId="1847636217" sldId="294"/>
            <ac:picMk id="6" creationId="{BFF6B77A-8B5C-E88E-635D-0E43411C422A}"/>
          </ac:picMkLst>
        </pc:picChg>
        <pc:picChg chg="add mod modCrop">
          <ac:chgData name="Muthu, Ramya (Cognizant)" userId="93d297d2-2f49-4641-9251-c56be8ec8777" providerId="ADAL" clId="{0F19B8D6-6546-4A3E-BCE2-1A6C15BA6119}" dt="2025-04-18T09:34:08.486" v="1317" actId="1076"/>
          <ac:picMkLst>
            <pc:docMk/>
            <pc:sldMk cId="1847636217" sldId="294"/>
            <ac:picMk id="9" creationId="{0BBFA4C2-676A-D950-063F-5D814E3C92FC}"/>
          </ac:picMkLst>
        </pc:picChg>
        <pc:cxnChg chg="add mod">
          <ac:chgData name="Muthu, Ramya (Cognizant)" userId="93d297d2-2f49-4641-9251-c56be8ec8777" providerId="ADAL" clId="{0F19B8D6-6546-4A3E-BCE2-1A6C15BA6119}" dt="2025-04-18T09:32:56.078" v="1309" actId="14100"/>
          <ac:cxnSpMkLst>
            <pc:docMk/>
            <pc:sldMk cId="1847636217" sldId="294"/>
            <ac:cxnSpMk id="13" creationId="{E422EB30-3E79-2593-A7CE-94453754E972}"/>
          </ac:cxnSpMkLst>
        </pc:cxnChg>
        <pc:cxnChg chg="add mod">
          <ac:chgData name="Muthu, Ramya (Cognizant)" userId="93d297d2-2f49-4641-9251-c56be8ec8777" providerId="ADAL" clId="{0F19B8D6-6546-4A3E-BCE2-1A6C15BA6119}" dt="2025-04-18T09:34:20.044" v="1319" actId="1076"/>
          <ac:cxnSpMkLst>
            <pc:docMk/>
            <pc:sldMk cId="1847636217" sldId="294"/>
            <ac:cxnSpMk id="14" creationId="{851E3844-FCC0-4F13-73ED-FCCD4DD8C779}"/>
          </ac:cxnSpMkLst>
        </pc:cxnChg>
      </pc:sldChg>
      <pc:sldChg chg="addSp delSp modSp add mod">
        <pc:chgData name="Muthu, Ramya (Cognizant)" userId="93d297d2-2f49-4641-9251-c56be8ec8777" providerId="ADAL" clId="{0F19B8D6-6546-4A3E-BCE2-1A6C15BA6119}" dt="2025-04-18T13:58:46.873" v="3309" actId="14100"/>
        <pc:sldMkLst>
          <pc:docMk/>
          <pc:sldMk cId="3291061713" sldId="295"/>
        </pc:sldMkLst>
        <pc:spChg chg="add mod">
          <ac:chgData name="Muthu, Ramya (Cognizant)" userId="93d297d2-2f49-4641-9251-c56be8ec8777" providerId="ADAL" clId="{0F19B8D6-6546-4A3E-BCE2-1A6C15BA6119}" dt="2025-04-18T09:42:15.012" v="1347" actId="1076"/>
          <ac:spMkLst>
            <pc:docMk/>
            <pc:sldMk cId="3291061713" sldId="295"/>
            <ac:spMk id="10" creationId="{A577E8A8-2546-58B7-90DB-F952E1CF9014}"/>
          </ac:spMkLst>
        </pc:spChg>
        <pc:spChg chg="add mod">
          <ac:chgData name="Muthu, Ramya (Cognizant)" userId="93d297d2-2f49-4641-9251-c56be8ec8777" providerId="ADAL" clId="{0F19B8D6-6546-4A3E-BCE2-1A6C15BA6119}" dt="2025-04-18T09:42:02.413" v="1345" actId="1076"/>
          <ac:spMkLst>
            <pc:docMk/>
            <pc:sldMk cId="3291061713" sldId="295"/>
            <ac:spMk id="11" creationId="{74E8DAF4-966B-8639-A9F2-D6D39A835EF7}"/>
          </ac:spMkLst>
        </pc:spChg>
        <pc:graphicFrameChg chg="add del mod modGraphic">
          <ac:chgData name="Muthu, Ramya (Cognizant)" userId="93d297d2-2f49-4641-9251-c56be8ec8777" providerId="ADAL" clId="{0F19B8D6-6546-4A3E-BCE2-1A6C15BA6119}" dt="2025-04-18T09:22:33.713" v="1253"/>
          <ac:graphicFrameMkLst>
            <pc:docMk/>
            <pc:sldMk cId="3291061713" sldId="295"/>
            <ac:graphicFrameMk id="8" creationId="{768EF870-7E48-D332-A2CE-0B5F9341B00A}"/>
          </ac:graphicFrameMkLst>
        </pc:graphicFrameChg>
        <pc:picChg chg="add mod modCrop">
          <ac:chgData name="Muthu, Ramya (Cognizant)" userId="93d297d2-2f49-4641-9251-c56be8ec8777" providerId="ADAL" clId="{0F19B8D6-6546-4A3E-BCE2-1A6C15BA6119}" dt="2025-04-18T09:42:50.489" v="1352" actId="1036"/>
          <ac:picMkLst>
            <pc:docMk/>
            <pc:sldMk cId="3291061713" sldId="295"/>
            <ac:picMk id="6" creationId="{77C5FEA9-1BEF-964A-EAC1-293ED3A58BAD}"/>
          </ac:picMkLst>
        </pc:picChg>
        <pc:picChg chg="add mod modCrop">
          <ac:chgData name="Muthu, Ramya (Cognizant)" userId="93d297d2-2f49-4641-9251-c56be8ec8777" providerId="ADAL" clId="{0F19B8D6-6546-4A3E-BCE2-1A6C15BA6119}" dt="2025-04-18T09:41:43.470" v="1342" actId="1076"/>
          <ac:picMkLst>
            <pc:docMk/>
            <pc:sldMk cId="3291061713" sldId="295"/>
            <ac:picMk id="9" creationId="{9341C3D9-7F95-EFC8-72F2-BA65CE088909}"/>
          </ac:picMkLst>
        </pc:picChg>
        <pc:cxnChg chg="add mod">
          <ac:chgData name="Muthu, Ramya (Cognizant)" userId="93d297d2-2f49-4641-9251-c56be8ec8777" providerId="ADAL" clId="{0F19B8D6-6546-4A3E-BCE2-1A6C15BA6119}" dt="2025-04-18T13:58:46.873" v="3309" actId="14100"/>
          <ac:cxnSpMkLst>
            <pc:docMk/>
            <pc:sldMk cId="3291061713" sldId="295"/>
            <ac:cxnSpMk id="12" creationId="{0885C8C2-AB0D-5071-70F3-88D1B07709DC}"/>
          </ac:cxnSpMkLst>
        </pc:cxnChg>
        <pc:cxnChg chg="add mod">
          <ac:chgData name="Muthu, Ramya (Cognizant)" userId="93d297d2-2f49-4641-9251-c56be8ec8777" providerId="ADAL" clId="{0F19B8D6-6546-4A3E-BCE2-1A6C15BA6119}" dt="2025-04-18T09:42:37.370" v="1351" actId="1076"/>
          <ac:cxnSpMkLst>
            <pc:docMk/>
            <pc:sldMk cId="3291061713" sldId="295"/>
            <ac:cxnSpMk id="13" creationId="{4FCE5BA8-C1C3-1D5E-0C13-63C2B1FF2676}"/>
          </ac:cxnSpMkLst>
        </pc:cxnChg>
      </pc:sldChg>
      <pc:sldChg chg="add del">
        <pc:chgData name="Muthu, Ramya (Cognizant)" userId="93d297d2-2f49-4641-9251-c56be8ec8777" providerId="ADAL" clId="{0F19B8D6-6546-4A3E-BCE2-1A6C15BA6119}" dt="2025-04-18T09:23:11.079" v="1258" actId="47"/>
        <pc:sldMkLst>
          <pc:docMk/>
          <pc:sldMk cId="331658959" sldId="296"/>
        </pc:sldMkLst>
      </pc:sldChg>
      <pc:sldChg chg="addSp delSp modSp add del mod">
        <pc:chgData name="Muthu, Ramya (Cognizant)" userId="93d297d2-2f49-4641-9251-c56be8ec8777" providerId="ADAL" clId="{0F19B8D6-6546-4A3E-BCE2-1A6C15BA6119}" dt="2025-04-18T10:13:43.637" v="1750" actId="2696"/>
        <pc:sldMkLst>
          <pc:docMk/>
          <pc:sldMk cId="2077697690" sldId="296"/>
        </pc:sldMkLst>
      </pc:sldChg>
      <pc:sldChg chg="addSp delSp modSp add mod">
        <pc:chgData name="Muthu, Ramya (Cognizant)" userId="93d297d2-2f49-4641-9251-c56be8ec8777" providerId="ADAL" clId="{0F19B8D6-6546-4A3E-BCE2-1A6C15BA6119}" dt="2025-04-18T13:58:24.119" v="3308" actId="1076"/>
        <pc:sldMkLst>
          <pc:docMk/>
          <pc:sldMk cId="3028808183" sldId="297"/>
        </pc:sldMkLst>
        <pc:spChg chg="add mod">
          <ac:chgData name="Muthu, Ramya (Cognizant)" userId="93d297d2-2f49-4641-9251-c56be8ec8777" providerId="ADAL" clId="{0F19B8D6-6546-4A3E-BCE2-1A6C15BA6119}" dt="2025-04-18T13:58:08.827" v="3306" actId="1076"/>
          <ac:spMkLst>
            <pc:docMk/>
            <pc:sldMk cId="3028808183" sldId="297"/>
            <ac:spMk id="2" creationId="{BAF78B28-C7DE-4972-3874-83F764223526}"/>
          </ac:spMkLst>
        </pc:spChg>
        <pc:spChg chg="mod">
          <ac:chgData name="Muthu, Ramya (Cognizant)" userId="93d297d2-2f49-4641-9251-c56be8ec8777" providerId="ADAL" clId="{0F19B8D6-6546-4A3E-BCE2-1A6C15BA6119}" dt="2025-04-18T10:14:09.685" v="1756" actId="26606"/>
          <ac:spMkLst>
            <pc:docMk/>
            <pc:sldMk cId="3028808183" sldId="297"/>
            <ac:spMk id="3" creationId="{1724BDE1-3271-B75D-E7D2-80A038697FB4}"/>
          </ac:spMkLst>
        </pc:spChg>
        <pc:spChg chg="mod">
          <ac:chgData name="Muthu, Ramya (Cognizant)" userId="93d297d2-2f49-4641-9251-c56be8ec8777" providerId="ADAL" clId="{0F19B8D6-6546-4A3E-BCE2-1A6C15BA6119}" dt="2025-04-18T10:14:09.685" v="1756" actId="26606"/>
          <ac:spMkLst>
            <pc:docMk/>
            <pc:sldMk cId="3028808183" sldId="297"/>
            <ac:spMk id="4" creationId="{75AFCE39-04C3-3D94-3901-455E19CE76D1}"/>
          </ac:spMkLst>
        </pc:spChg>
        <pc:spChg chg="add mod ord">
          <ac:chgData name="Muthu, Ramya (Cognizant)" userId="93d297d2-2f49-4641-9251-c56be8ec8777" providerId="ADAL" clId="{0F19B8D6-6546-4A3E-BCE2-1A6C15BA6119}" dt="2025-04-18T10:14:09.685" v="1756" actId="26606"/>
          <ac:spMkLst>
            <pc:docMk/>
            <pc:sldMk cId="3028808183" sldId="297"/>
            <ac:spMk id="7" creationId="{E878D370-249D-5230-F955-8CC3232CC52E}"/>
          </ac:spMkLst>
        </pc:spChg>
        <pc:graphicFrameChg chg="add mod modGraphic">
          <ac:chgData name="Muthu, Ramya (Cognizant)" userId="93d297d2-2f49-4641-9251-c56be8ec8777" providerId="ADAL" clId="{0F19B8D6-6546-4A3E-BCE2-1A6C15BA6119}" dt="2025-04-18T13:58:24.119" v="3308" actId="1076"/>
          <ac:graphicFrameMkLst>
            <pc:docMk/>
            <pc:sldMk cId="3028808183" sldId="297"/>
            <ac:graphicFrameMk id="10" creationId="{AC2DD1C8-9249-EC5A-382D-CCEA6C437A2F}"/>
          </ac:graphicFrameMkLst>
        </pc:graphicFrameChg>
        <pc:picChg chg="add mod modCrop">
          <ac:chgData name="Muthu, Ramya (Cognizant)" userId="93d297d2-2f49-4641-9251-c56be8ec8777" providerId="ADAL" clId="{0F19B8D6-6546-4A3E-BCE2-1A6C15BA6119}" dt="2025-04-18T13:58:17.365" v="3307" actId="14100"/>
          <ac:picMkLst>
            <pc:docMk/>
            <pc:sldMk cId="3028808183" sldId="297"/>
            <ac:picMk id="9" creationId="{E5778B74-F588-0A1B-42D9-2E989A6F1B7D}"/>
          </ac:picMkLst>
        </pc:picChg>
      </pc:sldChg>
      <pc:sldChg chg="addSp delSp modSp add mod ord">
        <pc:chgData name="Muthu, Ramya (Cognizant)" userId="93d297d2-2f49-4641-9251-c56be8ec8777" providerId="ADAL" clId="{0F19B8D6-6546-4A3E-BCE2-1A6C15BA6119}" dt="2025-04-18T16:51:04.651" v="4793" actId="20577"/>
        <pc:sldMkLst>
          <pc:docMk/>
          <pc:sldMk cId="3193207048" sldId="298"/>
        </pc:sldMkLst>
        <pc:spChg chg="mod">
          <ac:chgData name="Muthu, Ramya (Cognizant)" userId="93d297d2-2f49-4641-9251-c56be8ec8777" providerId="ADAL" clId="{0F19B8D6-6546-4A3E-BCE2-1A6C15BA6119}" dt="2025-04-18T12:06:11.234" v="2609" actId="26606"/>
          <ac:spMkLst>
            <pc:docMk/>
            <pc:sldMk cId="3193207048" sldId="298"/>
            <ac:spMk id="3" creationId="{AD9ED5AC-83A1-5351-8D7E-79036FD69A6D}"/>
          </ac:spMkLst>
        </pc:spChg>
        <pc:spChg chg="mod">
          <ac:chgData name="Muthu, Ramya (Cognizant)" userId="93d297d2-2f49-4641-9251-c56be8ec8777" providerId="ADAL" clId="{0F19B8D6-6546-4A3E-BCE2-1A6C15BA6119}" dt="2025-04-18T12:06:11.234" v="2609" actId="26606"/>
          <ac:spMkLst>
            <pc:docMk/>
            <pc:sldMk cId="3193207048" sldId="298"/>
            <ac:spMk id="4" creationId="{FCBB85F0-995B-E90F-C656-B9265BD061C5}"/>
          </ac:spMkLst>
        </pc:spChg>
        <pc:spChg chg="add mod">
          <ac:chgData name="Muthu, Ramya (Cognizant)" userId="93d297d2-2f49-4641-9251-c56be8ec8777" providerId="ADAL" clId="{0F19B8D6-6546-4A3E-BCE2-1A6C15BA6119}" dt="2025-04-18T15:35:38.709" v="4362" actId="20577"/>
          <ac:spMkLst>
            <pc:docMk/>
            <pc:sldMk cId="3193207048" sldId="298"/>
            <ac:spMk id="13" creationId="{BE1C6EF3-2E46-CA8A-C01C-540E6270F99F}"/>
          </ac:spMkLst>
        </pc:spChg>
        <pc:spChg chg="add mod">
          <ac:chgData name="Muthu, Ramya (Cognizant)" userId="93d297d2-2f49-4641-9251-c56be8ec8777" providerId="ADAL" clId="{0F19B8D6-6546-4A3E-BCE2-1A6C15BA6119}" dt="2025-04-18T16:51:04.651" v="4793" actId="20577"/>
          <ac:spMkLst>
            <pc:docMk/>
            <pc:sldMk cId="3193207048" sldId="298"/>
            <ac:spMk id="14" creationId="{183C07A4-8AD4-46E9-AB9D-0F69808EA8AC}"/>
          </ac:spMkLst>
        </pc:spChg>
        <pc:spChg chg="add mod">
          <ac:chgData name="Muthu, Ramya (Cognizant)" userId="93d297d2-2f49-4641-9251-c56be8ec8777" providerId="ADAL" clId="{0F19B8D6-6546-4A3E-BCE2-1A6C15BA6119}" dt="2025-04-18T15:51:22.389" v="4782" actId="1076"/>
          <ac:spMkLst>
            <pc:docMk/>
            <pc:sldMk cId="3193207048" sldId="298"/>
            <ac:spMk id="42" creationId="{037C1729-DE65-F03F-7B87-23FF2D299D4F}"/>
          </ac:spMkLst>
        </pc:spChg>
        <pc:spChg chg="add mod">
          <ac:chgData name="Muthu, Ramya (Cognizant)" userId="93d297d2-2f49-4641-9251-c56be8ec8777" providerId="ADAL" clId="{0F19B8D6-6546-4A3E-BCE2-1A6C15BA6119}" dt="2025-04-18T15:51:31.608" v="4784" actId="1076"/>
          <ac:spMkLst>
            <pc:docMk/>
            <pc:sldMk cId="3193207048" sldId="298"/>
            <ac:spMk id="47" creationId="{7FD433E9-6765-8041-1F02-7CECA32257E0}"/>
          </ac:spMkLst>
        </pc:spChg>
        <pc:picChg chg="add mod">
          <ac:chgData name="Muthu, Ramya (Cognizant)" userId="93d297d2-2f49-4641-9251-c56be8ec8777" providerId="ADAL" clId="{0F19B8D6-6546-4A3E-BCE2-1A6C15BA6119}" dt="2025-04-18T12:09:34.766" v="2737" actId="1076"/>
          <ac:picMkLst>
            <pc:docMk/>
            <pc:sldMk cId="3193207048" sldId="298"/>
            <ac:picMk id="15" creationId="{E8804FC6-31EF-64A9-6C4C-597346AD1265}"/>
          </ac:picMkLst>
        </pc:picChg>
        <pc:picChg chg="add mod modCrop">
          <ac:chgData name="Muthu, Ramya (Cognizant)" userId="93d297d2-2f49-4641-9251-c56be8ec8777" providerId="ADAL" clId="{0F19B8D6-6546-4A3E-BCE2-1A6C15BA6119}" dt="2025-04-18T15:51:18.681" v="4781" actId="1076"/>
          <ac:picMkLst>
            <pc:docMk/>
            <pc:sldMk cId="3193207048" sldId="298"/>
            <ac:picMk id="41" creationId="{50F93F5F-BF5D-4D6E-70FF-C6A5D6DFA627}"/>
          </ac:picMkLst>
        </pc:picChg>
        <pc:cxnChg chg="add mod">
          <ac:chgData name="Muthu, Ramya (Cognizant)" userId="93d297d2-2f49-4641-9251-c56be8ec8777" providerId="ADAL" clId="{0F19B8D6-6546-4A3E-BCE2-1A6C15BA6119}" dt="2025-04-18T15:51:36.774" v="4785" actId="1076"/>
          <ac:cxnSpMkLst>
            <pc:docMk/>
            <pc:sldMk cId="3193207048" sldId="298"/>
            <ac:cxnSpMk id="44" creationId="{1415E71C-B613-85AB-39EE-6D5C0959D0F4}"/>
          </ac:cxnSpMkLst>
        </pc:cxnChg>
      </pc:sldChg>
      <pc:sldChg chg="addSp delSp modSp add mod">
        <pc:chgData name="Muthu, Ramya (Cognizant)" userId="93d297d2-2f49-4641-9251-c56be8ec8777" providerId="ADAL" clId="{0F19B8D6-6546-4A3E-BCE2-1A6C15BA6119}" dt="2025-04-18T12:10:20.213" v="2745" actId="1076"/>
        <pc:sldMkLst>
          <pc:docMk/>
          <pc:sldMk cId="3403241659" sldId="299"/>
        </pc:sldMkLst>
        <pc:spChg chg="mod">
          <ac:chgData name="Muthu, Ramya (Cognizant)" userId="93d297d2-2f49-4641-9251-c56be8ec8777" providerId="ADAL" clId="{0F19B8D6-6546-4A3E-BCE2-1A6C15BA6119}" dt="2025-04-18T12:09:42.314" v="2738" actId="14100"/>
          <ac:spMkLst>
            <pc:docMk/>
            <pc:sldMk cId="3403241659" sldId="299"/>
            <ac:spMk id="2" creationId="{DCDE7FD8-C19B-257E-038B-978EDBCD33E5}"/>
          </ac:spMkLst>
        </pc:spChg>
        <pc:graphicFrameChg chg="add mod modGraphic">
          <ac:chgData name="Muthu, Ramya (Cognizant)" userId="93d297d2-2f49-4641-9251-c56be8ec8777" providerId="ADAL" clId="{0F19B8D6-6546-4A3E-BCE2-1A6C15BA6119}" dt="2025-04-18T12:10:08.164" v="2743" actId="1076"/>
          <ac:graphicFrameMkLst>
            <pc:docMk/>
            <pc:sldMk cId="3403241659" sldId="299"/>
            <ac:graphicFrameMk id="8" creationId="{E5DF2771-1448-D1C7-DAB7-A53849E5E76D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12:09:55.715" v="2741" actId="14100"/>
          <ac:picMkLst>
            <pc:docMk/>
            <pc:sldMk cId="3403241659" sldId="299"/>
            <ac:picMk id="6" creationId="{85C59720-61C8-084E-E17A-55F0D31ACE10}"/>
          </ac:picMkLst>
        </pc:picChg>
        <pc:cxnChg chg="add mod">
          <ac:chgData name="Muthu, Ramya (Cognizant)" userId="93d297d2-2f49-4641-9251-c56be8ec8777" providerId="ADAL" clId="{0F19B8D6-6546-4A3E-BCE2-1A6C15BA6119}" dt="2025-04-18T12:10:20.213" v="2745" actId="1076"/>
          <ac:cxnSpMkLst>
            <pc:docMk/>
            <pc:sldMk cId="3403241659" sldId="299"/>
            <ac:cxnSpMk id="17" creationId="{CE4308E0-33B1-5EAB-AE49-DF71E9C453AA}"/>
          </ac:cxnSpMkLst>
        </pc:cxnChg>
      </pc:sldChg>
      <pc:sldChg chg="addSp delSp modSp add del mod">
        <pc:chgData name="Muthu, Ramya (Cognizant)" userId="93d297d2-2f49-4641-9251-c56be8ec8777" providerId="ADAL" clId="{0F19B8D6-6546-4A3E-BCE2-1A6C15BA6119}" dt="2025-04-18T13:44:35.606" v="3282" actId="2696"/>
        <pc:sldMkLst>
          <pc:docMk/>
          <pc:sldMk cId="4024849982" sldId="300"/>
        </pc:sldMkLst>
      </pc:sldChg>
      <pc:sldChg chg="addSp delSp modSp add mod">
        <pc:chgData name="Muthu, Ramya (Cognizant)" userId="93d297d2-2f49-4641-9251-c56be8ec8777" providerId="ADAL" clId="{0F19B8D6-6546-4A3E-BCE2-1A6C15BA6119}" dt="2025-04-18T14:08:59.232" v="3523" actId="20577"/>
        <pc:sldMkLst>
          <pc:docMk/>
          <pc:sldMk cId="1245447205" sldId="301"/>
        </pc:sldMkLst>
        <pc:spChg chg="mod">
          <ac:chgData name="Muthu, Ramya (Cognizant)" userId="93d297d2-2f49-4641-9251-c56be8ec8777" providerId="ADAL" clId="{0F19B8D6-6546-4A3E-BCE2-1A6C15BA6119}" dt="2025-04-18T14:08:59.232" v="3523" actId="20577"/>
          <ac:spMkLst>
            <pc:docMk/>
            <pc:sldMk cId="1245447205" sldId="301"/>
            <ac:spMk id="7" creationId="{8800291D-8391-FD28-2ABA-8F289D023629}"/>
          </ac:spMkLst>
        </pc:spChg>
        <pc:spChg chg="add mod">
          <ac:chgData name="Muthu, Ramya (Cognizant)" userId="93d297d2-2f49-4641-9251-c56be8ec8777" providerId="ADAL" clId="{0F19B8D6-6546-4A3E-BCE2-1A6C15BA6119}" dt="2025-04-18T12:57:54.674" v="3169" actId="12"/>
          <ac:spMkLst>
            <pc:docMk/>
            <pc:sldMk cId="1245447205" sldId="301"/>
            <ac:spMk id="11" creationId="{BEAB5890-F19B-D354-7285-67655D74970E}"/>
          </ac:spMkLst>
        </pc:spChg>
        <pc:spChg chg="add mod">
          <ac:chgData name="Muthu, Ramya (Cognizant)" userId="93d297d2-2f49-4641-9251-c56be8ec8777" providerId="ADAL" clId="{0F19B8D6-6546-4A3E-BCE2-1A6C15BA6119}" dt="2025-04-18T13:56:36.967" v="3284" actId="1076"/>
          <ac:spMkLst>
            <pc:docMk/>
            <pc:sldMk cId="1245447205" sldId="301"/>
            <ac:spMk id="14" creationId="{2197CF9D-66F3-2079-ECB4-AE2C25C1BC08}"/>
          </ac:spMkLst>
        </pc:spChg>
        <pc:spChg chg="add mod">
          <ac:chgData name="Muthu, Ramya (Cognizant)" userId="93d297d2-2f49-4641-9251-c56be8ec8777" providerId="ADAL" clId="{0F19B8D6-6546-4A3E-BCE2-1A6C15BA6119}" dt="2025-04-18T12:59:13.887" v="3208" actId="1076"/>
          <ac:spMkLst>
            <pc:docMk/>
            <pc:sldMk cId="1245447205" sldId="301"/>
            <ac:spMk id="15" creationId="{7DF731A7-3F5F-D347-14BF-78078368FB0F}"/>
          </ac:spMkLst>
        </pc:spChg>
        <pc:graphicFrameChg chg="add mod modGraphic">
          <ac:chgData name="Muthu, Ramya (Cognizant)" userId="93d297d2-2f49-4641-9251-c56be8ec8777" providerId="ADAL" clId="{0F19B8D6-6546-4A3E-BCE2-1A6C15BA6119}" dt="2025-04-18T12:55:17.835" v="3139"/>
          <ac:graphicFrameMkLst>
            <pc:docMk/>
            <pc:sldMk cId="1245447205" sldId="301"/>
            <ac:graphicFrameMk id="5" creationId="{45C2F7F3-9679-A2F5-C2C0-0FC4DE35E636}"/>
          </ac:graphicFrameMkLst>
        </pc:graphicFrameChg>
        <pc:graphicFrameChg chg="add mod modGraphic">
          <ac:chgData name="Muthu, Ramya (Cognizant)" userId="93d297d2-2f49-4641-9251-c56be8ec8777" providerId="ADAL" clId="{0F19B8D6-6546-4A3E-BCE2-1A6C15BA6119}" dt="2025-04-18T12:55:40.869" v="3146" actId="1076"/>
          <ac:graphicFrameMkLst>
            <pc:docMk/>
            <pc:sldMk cId="1245447205" sldId="301"/>
            <ac:graphicFrameMk id="6" creationId="{C0DF4CEE-C648-ADED-8F5A-29BAEB5AB2FF}"/>
          </ac:graphicFrameMkLst>
        </pc:graphicFrameChg>
        <pc:graphicFrameChg chg="add mod modGraphic">
          <ac:chgData name="Muthu, Ramya (Cognizant)" userId="93d297d2-2f49-4641-9251-c56be8ec8777" providerId="ADAL" clId="{0F19B8D6-6546-4A3E-BCE2-1A6C15BA6119}" dt="2025-04-18T12:55:46.099" v="3147" actId="1076"/>
          <ac:graphicFrameMkLst>
            <pc:docMk/>
            <pc:sldMk cId="1245447205" sldId="301"/>
            <ac:graphicFrameMk id="8" creationId="{C850D699-A309-F3FC-6EB6-17D95BB01BCF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13:39:36.427" v="3229" actId="14100"/>
          <ac:picMkLst>
            <pc:docMk/>
            <pc:sldMk cId="1245447205" sldId="301"/>
            <ac:picMk id="17" creationId="{5740E497-0D20-50A3-9411-CEED58A8B2DB}"/>
          </ac:picMkLst>
        </pc:picChg>
        <pc:picChg chg="add mod">
          <ac:chgData name="Muthu, Ramya (Cognizant)" userId="93d297d2-2f49-4641-9251-c56be8ec8777" providerId="ADAL" clId="{0F19B8D6-6546-4A3E-BCE2-1A6C15BA6119}" dt="2025-04-18T13:39:42.160" v="3230" actId="14100"/>
          <ac:picMkLst>
            <pc:docMk/>
            <pc:sldMk cId="1245447205" sldId="301"/>
            <ac:picMk id="19" creationId="{07E74021-3FAC-D2F4-3335-7C472FD96F8B}"/>
          </ac:picMkLst>
        </pc:picChg>
        <pc:picChg chg="add mod modCrop">
          <ac:chgData name="Muthu, Ramya (Cognizant)" userId="93d297d2-2f49-4641-9251-c56be8ec8777" providerId="ADAL" clId="{0F19B8D6-6546-4A3E-BCE2-1A6C15BA6119}" dt="2025-04-18T13:40:20.731" v="3236" actId="1076"/>
          <ac:picMkLst>
            <pc:docMk/>
            <pc:sldMk cId="1245447205" sldId="301"/>
            <ac:picMk id="23" creationId="{1E2455DC-FC6E-C9CB-52D4-0E4E8D333752}"/>
          </ac:picMkLst>
        </pc:picChg>
      </pc:sldChg>
      <pc:sldChg chg="addSp delSp modSp add mod">
        <pc:chgData name="Muthu, Ramya (Cognizant)" userId="93d297d2-2f49-4641-9251-c56be8ec8777" providerId="ADAL" clId="{0F19B8D6-6546-4A3E-BCE2-1A6C15BA6119}" dt="2025-04-18T18:40:10.898" v="6172" actId="1076"/>
        <pc:sldMkLst>
          <pc:docMk/>
          <pc:sldMk cId="2144726901" sldId="302"/>
        </pc:sldMkLst>
        <pc:spChg chg="mod">
          <ac:chgData name="Muthu, Ramya (Cognizant)" userId="93d297d2-2f49-4641-9251-c56be8ec8777" providerId="ADAL" clId="{0F19B8D6-6546-4A3E-BCE2-1A6C15BA6119}" dt="2025-04-18T14:12:38.513" v="3547" actId="26606"/>
          <ac:spMkLst>
            <pc:docMk/>
            <pc:sldMk cId="2144726901" sldId="302"/>
            <ac:spMk id="3" creationId="{08FE046A-B4F7-BF22-BAA2-D56562D9D7DD}"/>
          </ac:spMkLst>
        </pc:spChg>
        <pc:spChg chg="mod">
          <ac:chgData name="Muthu, Ramya (Cognizant)" userId="93d297d2-2f49-4641-9251-c56be8ec8777" providerId="ADAL" clId="{0F19B8D6-6546-4A3E-BCE2-1A6C15BA6119}" dt="2025-04-18T14:12:38.513" v="3547" actId="26606"/>
          <ac:spMkLst>
            <pc:docMk/>
            <pc:sldMk cId="2144726901" sldId="302"/>
            <ac:spMk id="4" creationId="{0B4808E8-3394-D0C0-34BA-352033D3B7DF}"/>
          </ac:spMkLst>
        </pc:spChg>
        <pc:spChg chg="mod ord">
          <ac:chgData name="Muthu, Ramya (Cognizant)" userId="93d297d2-2f49-4641-9251-c56be8ec8777" providerId="ADAL" clId="{0F19B8D6-6546-4A3E-BCE2-1A6C15BA6119}" dt="2025-04-18T14:12:38.513" v="3547" actId="26606"/>
          <ac:spMkLst>
            <pc:docMk/>
            <pc:sldMk cId="2144726901" sldId="302"/>
            <ac:spMk id="7" creationId="{F0C81937-7C1D-563C-8AEB-3019D79874C0}"/>
          </ac:spMkLst>
        </pc:spChg>
        <pc:spChg chg="mod ord">
          <ac:chgData name="Muthu, Ramya (Cognizant)" userId="93d297d2-2f49-4641-9251-c56be8ec8777" providerId="ADAL" clId="{0F19B8D6-6546-4A3E-BCE2-1A6C15BA6119}" dt="2025-04-18T14:18:09.645" v="3679" actId="1076"/>
          <ac:spMkLst>
            <pc:docMk/>
            <pc:sldMk cId="2144726901" sldId="302"/>
            <ac:spMk id="11" creationId="{AB411D67-FA68-FD1B-93D0-629118ABFFB7}"/>
          </ac:spMkLst>
        </pc:spChg>
        <pc:spChg chg="add mod">
          <ac:chgData name="Muthu, Ramya (Cognizant)" userId="93d297d2-2f49-4641-9251-c56be8ec8777" providerId="ADAL" clId="{0F19B8D6-6546-4A3E-BCE2-1A6C15BA6119}" dt="2025-04-18T14:19:46.240" v="3704" actId="14100"/>
          <ac:spMkLst>
            <pc:docMk/>
            <pc:sldMk cId="2144726901" sldId="302"/>
            <ac:spMk id="12" creationId="{20455CBA-6019-C239-E3E4-3FB04AC921B3}"/>
          </ac:spMkLst>
        </pc:spChg>
        <pc:spChg chg="add mod">
          <ac:chgData name="Muthu, Ramya (Cognizant)" userId="93d297d2-2f49-4641-9251-c56be8ec8777" providerId="ADAL" clId="{0F19B8D6-6546-4A3E-BCE2-1A6C15BA6119}" dt="2025-04-18T14:27:57.230" v="3769" actId="1076"/>
          <ac:spMkLst>
            <pc:docMk/>
            <pc:sldMk cId="2144726901" sldId="302"/>
            <ac:spMk id="20" creationId="{9A2390AA-4E4C-341B-27DF-026160959D4B}"/>
          </ac:spMkLst>
        </pc:spChg>
        <pc:spChg chg="add mod">
          <ac:chgData name="Muthu, Ramya (Cognizant)" userId="93d297d2-2f49-4641-9251-c56be8ec8777" providerId="ADAL" clId="{0F19B8D6-6546-4A3E-BCE2-1A6C15BA6119}" dt="2025-04-18T14:28:36.181" v="3773" actId="1076"/>
          <ac:spMkLst>
            <pc:docMk/>
            <pc:sldMk cId="2144726901" sldId="302"/>
            <ac:spMk id="22" creationId="{C3A27631-56F1-25A8-D458-D9727D2AE1C7}"/>
          </ac:spMkLst>
        </pc:spChg>
        <pc:graphicFrameChg chg="add mod modGraphic">
          <ac:chgData name="Muthu, Ramya (Cognizant)" userId="93d297d2-2f49-4641-9251-c56be8ec8777" providerId="ADAL" clId="{0F19B8D6-6546-4A3E-BCE2-1A6C15BA6119}" dt="2025-04-18T14:28:11.291" v="3770" actId="1076"/>
          <ac:graphicFrameMkLst>
            <pc:docMk/>
            <pc:sldMk cId="2144726901" sldId="302"/>
            <ac:graphicFrameMk id="18" creationId="{676573BD-443D-4E09-2068-75BEF9553CC9}"/>
          </ac:graphicFrameMkLst>
        </pc:graphicFrameChg>
        <pc:graphicFrameChg chg="add del mod modGraphic">
          <ac:chgData name="Muthu, Ramya (Cognizant)" userId="93d297d2-2f49-4641-9251-c56be8ec8777" providerId="ADAL" clId="{0F19B8D6-6546-4A3E-BCE2-1A6C15BA6119}" dt="2025-04-18T14:28:43.344" v="3774" actId="1076"/>
          <ac:graphicFrameMkLst>
            <pc:docMk/>
            <pc:sldMk cId="2144726901" sldId="302"/>
            <ac:graphicFrameMk id="21" creationId="{82B2C5B2-686C-8EAC-6519-33467E10C380}"/>
          </ac:graphicFrameMkLst>
        </pc:graphicFrameChg>
        <pc:graphicFrameChg chg="add mod modGraphic">
          <ac:chgData name="Muthu, Ramya (Cognizant)" userId="93d297d2-2f49-4641-9251-c56be8ec8777" providerId="ADAL" clId="{0F19B8D6-6546-4A3E-BCE2-1A6C15BA6119}" dt="2025-04-18T18:40:03.896" v="6170" actId="1076"/>
          <ac:graphicFrameMkLst>
            <pc:docMk/>
            <pc:sldMk cId="2144726901" sldId="302"/>
            <ac:graphicFrameMk id="24" creationId="{903AE400-21BC-8A7F-61EA-4DA7C3DA0230}"/>
          </ac:graphicFrameMkLst>
        </pc:graphicFrameChg>
        <pc:picChg chg="add mod">
          <ac:chgData name="Muthu, Ramya (Cognizant)" userId="93d297d2-2f49-4641-9251-c56be8ec8777" providerId="ADAL" clId="{0F19B8D6-6546-4A3E-BCE2-1A6C15BA6119}" dt="2025-04-18T14:24:23.677" v="3756" actId="14100"/>
          <ac:picMkLst>
            <pc:docMk/>
            <pc:sldMk cId="2144726901" sldId="302"/>
            <ac:picMk id="10" creationId="{2BE9C993-9809-45B8-D961-9DE28F0F7C92}"/>
          </ac:picMkLst>
        </pc:picChg>
        <pc:cxnChg chg="add mod">
          <ac:chgData name="Muthu, Ramya (Cognizant)" userId="93d297d2-2f49-4641-9251-c56be8ec8777" providerId="ADAL" clId="{0F19B8D6-6546-4A3E-BCE2-1A6C15BA6119}" dt="2025-04-18T18:39:59.970" v="6169" actId="1076"/>
          <ac:cxnSpMkLst>
            <pc:docMk/>
            <pc:sldMk cId="2144726901" sldId="302"/>
            <ac:cxnSpMk id="2" creationId="{2C33E86A-1DDD-BDF7-46F1-D8A3A0E4ED37}"/>
          </ac:cxnSpMkLst>
        </pc:cxnChg>
        <pc:cxnChg chg="add mod">
          <ac:chgData name="Muthu, Ramya (Cognizant)" userId="93d297d2-2f49-4641-9251-c56be8ec8777" providerId="ADAL" clId="{0F19B8D6-6546-4A3E-BCE2-1A6C15BA6119}" dt="2025-04-18T18:39:55.560" v="6168" actId="1076"/>
          <ac:cxnSpMkLst>
            <pc:docMk/>
            <pc:sldMk cId="2144726901" sldId="302"/>
            <ac:cxnSpMk id="9" creationId="{44927DD4-B29E-B1CE-7D57-DA28E3848C89}"/>
          </ac:cxnSpMkLst>
        </pc:cxnChg>
        <pc:cxnChg chg="add mod">
          <ac:chgData name="Muthu, Ramya (Cognizant)" userId="93d297d2-2f49-4641-9251-c56be8ec8777" providerId="ADAL" clId="{0F19B8D6-6546-4A3E-BCE2-1A6C15BA6119}" dt="2025-04-18T18:40:10.898" v="6172" actId="1076"/>
          <ac:cxnSpMkLst>
            <pc:docMk/>
            <pc:sldMk cId="2144726901" sldId="302"/>
            <ac:cxnSpMk id="13" creationId="{050213E8-B4F5-D9E6-6CBD-349B69A80A93}"/>
          </ac:cxnSpMkLst>
        </pc:cxnChg>
      </pc:sldChg>
      <pc:sldChg chg="addSp delSp modSp add del mod">
        <pc:chgData name="Muthu, Ramya (Cognizant)" userId="93d297d2-2f49-4641-9251-c56be8ec8777" providerId="ADAL" clId="{0F19B8D6-6546-4A3E-BCE2-1A6C15BA6119}" dt="2025-04-18T14:05:45.511" v="3375" actId="2890"/>
        <pc:sldMkLst>
          <pc:docMk/>
          <pc:sldMk cId="4134920116" sldId="303"/>
        </pc:sldMkLst>
      </pc:sldChg>
      <pc:sldChg chg="addSp delSp modSp add del mod ord">
        <pc:chgData name="Muthu, Ramya (Cognizant)" userId="93d297d2-2f49-4641-9251-c56be8ec8777" providerId="ADAL" clId="{0F19B8D6-6546-4A3E-BCE2-1A6C15BA6119}" dt="2025-04-18T14:54:16.963" v="3907" actId="47"/>
        <pc:sldMkLst>
          <pc:docMk/>
          <pc:sldMk cId="4171248456" sldId="303"/>
        </pc:sldMkLst>
      </pc:sldChg>
      <pc:sldChg chg="addSp delSp modSp add mod chgLayout">
        <pc:chgData name="Muthu, Ramya (Cognizant)" userId="93d297d2-2f49-4641-9251-c56be8ec8777" providerId="ADAL" clId="{0F19B8D6-6546-4A3E-BCE2-1A6C15BA6119}" dt="2025-04-18T17:38:51.534" v="5706" actId="1076"/>
        <pc:sldMkLst>
          <pc:docMk/>
          <pc:sldMk cId="940666658" sldId="304"/>
        </pc:sldMkLst>
        <pc:spChg chg="mod ord">
          <ac:chgData name="Muthu, Ramya (Cognizant)" userId="93d297d2-2f49-4641-9251-c56be8ec8777" providerId="ADAL" clId="{0F19B8D6-6546-4A3E-BCE2-1A6C15BA6119}" dt="2025-04-18T16:52:42.395" v="4800" actId="700"/>
          <ac:spMkLst>
            <pc:docMk/>
            <pc:sldMk cId="940666658" sldId="304"/>
            <ac:spMk id="2" creationId="{9B4733E7-8A12-6A64-2E83-F4E1AF79E44E}"/>
          </ac:spMkLst>
        </pc:spChg>
        <pc:spChg chg="mod ord">
          <ac:chgData name="Muthu, Ramya (Cognizant)" userId="93d297d2-2f49-4641-9251-c56be8ec8777" providerId="ADAL" clId="{0F19B8D6-6546-4A3E-BCE2-1A6C15BA6119}" dt="2025-04-18T16:52:42.395" v="4800" actId="700"/>
          <ac:spMkLst>
            <pc:docMk/>
            <pc:sldMk cId="940666658" sldId="304"/>
            <ac:spMk id="3" creationId="{37D3257C-84E4-D121-1CFD-3DAB05D432B7}"/>
          </ac:spMkLst>
        </pc:spChg>
        <pc:spChg chg="add mod">
          <ac:chgData name="Muthu, Ramya (Cognizant)" userId="93d297d2-2f49-4641-9251-c56be8ec8777" providerId="ADAL" clId="{0F19B8D6-6546-4A3E-BCE2-1A6C15BA6119}" dt="2025-04-18T17:07:49.927" v="5673" actId="15"/>
          <ac:spMkLst>
            <pc:docMk/>
            <pc:sldMk cId="940666658" sldId="304"/>
            <ac:spMk id="4" creationId="{E1993FA0-4FBC-112F-957D-97507DCFE93D}"/>
          </ac:spMkLst>
        </pc:spChg>
        <pc:spChg chg="mod">
          <ac:chgData name="Muthu, Ramya (Cognizant)" userId="93d297d2-2f49-4641-9251-c56be8ec8777" providerId="ADAL" clId="{0F19B8D6-6546-4A3E-BCE2-1A6C15BA6119}" dt="2025-04-18T17:07:36.800" v="5671" actId="14100"/>
          <ac:spMkLst>
            <pc:docMk/>
            <pc:sldMk cId="940666658" sldId="304"/>
            <ac:spMk id="5" creationId="{86137951-8BE5-1BC5-3529-484D68AF9C24}"/>
          </ac:spMkLst>
        </pc:spChg>
        <pc:spChg chg="mod">
          <ac:chgData name="Muthu, Ramya (Cognizant)" userId="93d297d2-2f49-4641-9251-c56be8ec8777" providerId="ADAL" clId="{0F19B8D6-6546-4A3E-BCE2-1A6C15BA6119}" dt="2025-04-18T16:50:55.556" v="4792" actId="20577"/>
          <ac:spMkLst>
            <pc:docMk/>
            <pc:sldMk cId="940666658" sldId="304"/>
            <ac:spMk id="6" creationId="{EE0BA207-023B-E344-AD69-33D67949410E}"/>
          </ac:spMkLst>
        </pc:spChg>
        <pc:spChg chg="add mod">
          <ac:chgData name="Muthu, Ramya (Cognizant)" userId="93d297d2-2f49-4641-9251-c56be8ec8777" providerId="ADAL" clId="{0F19B8D6-6546-4A3E-BCE2-1A6C15BA6119}" dt="2025-04-18T17:07:56.149" v="5675" actId="15"/>
          <ac:spMkLst>
            <pc:docMk/>
            <pc:sldMk cId="940666658" sldId="304"/>
            <ac:spMk id="7" creationId="{1B865905-38E9-B090-F611-0ED20E640105}"/>
          </ac:spMkLst>
        </pc:spChg>
        <pc:picChg chg="add mod">
          <ac:chgData name="Muthu, Ramya (Cognizant)" userId="93d297d2-2f49-4641-9251-c56be8ec8777" providerId="ADAL" clId="{0F19B8D6-6546-4A3E-BCE2-1A6C15BA6119}" dt="2025-04-18T17:36:49.107" v="5691" actId="1076"/>
          <ac:picMkLst>
            <pc:docMk/>
            <pc:sldMk cId="940666658" sldId="304"/>
            <ac:picMk id="9" creationId="{855E887B-4961-DA1F-6A48-8B6ADCD6EF7E}"/>
          </ac:picMkLst>
        </pc:picChg>
        <pc:picChg chg="add mod">
          <ac:chgData name="Muthu, Ramya (Cognizant)" userId="93d297d2-2f49-4641-9251-c56be8ec8777" providerId="ADAL" clId="{0F19B8D6-6546-4A3E-BCE2-1A6C15BA6119}" dt="2025-04-18T17:38:51.534" v="5706" actId="1076"/>
          <ac:picMkLst>
            <pc:docMk/>
            <pc:sldMk cId="940666658" sldId="304"/>
            <ac:picMk id="15" creationId="{F82AFDBE-35C8-7D59-9A4D-FF0E0B197B57}"/>
          </ac:picMkLst>
        </pc:picChg>
      </pc:sldChg>
      <pc:sldChg chg="addSp delSp modSp add mod ord">
        <pc:chgData name="Muthu, Ramya (Cognizant)" userId="93d297d2-2f49-4641-9251-c56be8ec8777" providerId="ADAL" clId="{0F19B8D6-6546-4A3E-BCE2-1A6C15BA6119}" dt="2025-04-18T15:32:39.468" v="4356" actId="20577"/>
        <pc:sldMkLst>
          <pc:docMk/>
          <pc:sldMk cId="3038954621" sldId="305"/>
        </pc:sldMkLst>
        <pc:spChg chg="mod">
          <ac:chgData name="Muthu, Ramya (Cognizant)" userId="93d297d2-2f49-4641-9251-c56be8ec8777" providerId="ADAL" clId="{0F19B8D6-6546-4A3E-BCE2-1A6C15BA6119}" dt="2025-04-18T15:21:13.781" v="4161" actId="14100"/>
          <ac:spMkLst>
            <pc:docMk/>
            <pc:sldMk cId="3038954621" sldId="305"/>
            <ac:spMk id="5" creationId="{4261D2DB-3A26-3AF1-8543-2C1A08C39D43}"/>
          </ac:spMkLst>
        </pc:spChg>
        <pc:spChg chg="mod">
          <ac:chgData name="Muthu, Ramya (Cognizant)" userId="93d297d2-2f49-4641-9251-c56be8ec8777" providerId="ADAL" clId="{0F19B8D6-6546-4A3E-BCE2-1A6C15BA6119}" dt="2025-04-18T15:15:54.060" v="4004"/>
          <ac:spMkLst>
            <pc:docMk/>
            <pc:sldMk cId="3038954621" sldId="305"/>
            <ac:spMk id="14" creationId="{276301DC-E310-69BD-1C7C-A62FC5C69EFA}"/>
          </ac:spMkLst>
        </pc:spChg>
        <pc:spChg chg="mod">
          <ac:chgData name="Muthu, Ramya (Cognizant)" userId="93d297d2-2f49-4641-9251-c56be8ec8777" providerId="ADAL" clId="{0F19B8D6-6546-4A3E-BCE2-1A6C15BA6119}" dt="2025-04-18T15:30:50.676" v="4347" actId="1076"/>
          <ac:spMkLst>
            <pc:docMk/>
            <pc:sldMk cId="3038954621" sldId="305"/>
            <ac:spMk id="19" creationId="{FB7A0947-AA1A-DB52-62DE-35D4528773D6}"/>
          </ac:spMkLst>
        </pc:spChg>
        <pc:spChg chg="mod">
          <ac:chgData name="Muthu, Ramya (Cognizant)" userId="93d297d2-2f49-4641-9251-c56be8ec8777" providerId="ADAL" clId="{0F19B8D6-6546-4A3E-BCE2-1A6C15BA6119}" dt="2025-04-18T15:31:09.048" v="4350" actId="1076"/>
          <ac:spMkLst>
            <pc:docMk/>
            <pc:sldMk cId="3038954621" sldId="305"/>
            <ac:spMk id="20" creationId="{A2599E36-B911-B270-2085-34ED7E531A76}"/>
          </ac:spMkLst>
        </pc:spChg>
        <pc:graphicFrameChg chg="mod modGraphic">
          <ac:chgData name="Muthu, Ramya (Cognizant)" userId="93d297d2-2f49-4641-9251-c56be8ec8777" providerId="ADAL" clId="{0F19B8D6-6546-4A3E-BCE2-1A6C15BA6119}" dt="2025-04-18T15:31:01.731" v="4349" actId="1076"/>
          <ac:graphicFrameMkLst>
            <pc:docMk/>
            <pc:sldMk cId="3038954621" sldId="305"/>
            <ac:graphicFrameMk id="17" creationId="{E7B18445-8D67-52C3-2D5E-670E6FE5B8CB}"/>
          </ac:graphicFrameMkLst>
        </pc:graphicFrameChg>
        <pc:graphicFrameChg chg="mod modGraphic">
          <ac:chgData name="Muthu, Ramya (Cognizant)" userId="93d297d2-2f49-4641-9251-c56be8ec8777" providerId="ADAL" clId="{0F19B8D6-6546-4A3E-BCE2-1A6C15BA6119}" dt="2025-04-18T15:32:39.468" v="4356" actId="20577"/>
          <ac:graphicFrameMkLst>
            <pc:docMk/>
            <pc:sldMk cId="3038954621" sldId="305"/>
            <ac:graphicFrameMk id="18" creationId="{7CDDADA4-009E-FDFE-F9DE-7893D908A66B}"/>
          </ac:graphicFrameMkLst>
        </pc:graphicFrameChg>
        <pc:picChg chg="mod modCrop">
          <ac:chgData name="Muthu, Ramya (Cognizant)" userId="93d297d2-2f49-4641-9251-c56be8ec8777" providerId="ADAL" clId="{0F19B8D6-6546-4A3E-BCE2-1A6C15BA6119}" dt="2025-04-18T15:31:48.862" v="4354" actId="14100"/>
          <ac:picMkLst>
            <pc:docMk/>
            <pc:sldMk cId="3038954621" sldId="305"/>
            <ac:picMk id="8" creationId="{B828FC63-7CAD-72DD-7240-9B6244E1DE6B}"/>
          </ac:picMkLst>
        </pc:picChg>
        <pc:cxnChg chg="add mod">
          <ac:chgData name="Muthu, Ramya (Cognizant)" userId="93d297d2-2f49-4641-9251-c56be8ec8777" providerId="ADAL" clId="{0F19B8D6-6546-4A3E-BCE2-1A6C15BA6119}" dt="2025-04-18T15:31:01.731" v="4349" actId="1076"/>
          <ac:cxnSpMkLst>
            <pc:docMk/>
            <pc:sldMk cId="3038954621" sldId="305"/>
            <ac:cxnSpMk id="23" creationId="{EFB053D2-ED7E-B7BF-4A7B-AE3D11BF5F53}"/>
          </ac:cxnSpMkLst>
        </pc:cxnChg>
        <pc:cxnChg chg="add mod">
          <ac:chgData name="Muthu, Ramya (Cognizant)" userId="93d297d2-2f49-4641-9251-c56be8ec8777" providerId="ADAL" clId="{0F19B8D6-6546-4A3E-BCE2-1A6C15BA6119}" dt="2025-04-18T15:31:39.384" v="4353" actId="1076"/>
          <ac:cxnSpMkLst>
            <pc:docMk/>
            <pc:sldMk cId="3038954621" sldId="305"/>
            <ac:cxnSpMk id="26" creationId="{ED3473A7-C7D1-2D67-6652-1336904F0160}"/>
          </ac:cxnSpMkLst>
        </pc:cxnChg>
      </pc:sldChg>
      <pc:sldChg chg="addSp delSp modSp add mod">
        <pc:chgData name="Muthu, Ramya (Cognizant)" userId="93d297d2-2f49-4641-9251-c56be8ec8777" providerId="ADAL" clId="{0F19B8D6-6546-4A3E-BCE2-1A6C15BA6119}" dt="2025-04-18T18:42:36.037" v="6240" actId="1076"/>
        <pc:sldMkLst>
          <pc:docMk/>
          <pc:sldMk cId="2509340331" sldId="306"/>
        </pc:sldMkLst>
        <pc:spChg chg="mod">
          <ac:chgData name="Muthu, Ramya (Cognizant)" userId="93d297d2-2f49-4641-9251-c56be8ec8777" providerId="ADAL" clId="{0F19B8D6-6546-4A3E-BCE2-1A6C15BA6119}" dt="2025-04-18T16:56:49.529" v="5022" actId="20577"/>
          <ac:spMkLst>
            <pc:docMk/>
            <pc:sldMk cId="2509340331" sldId="306"/>
            <ac:spMk id="5" creationId="{3F23CDDF-26DB-0DBC-9507-518FB6696B21}"/>
          </ac:spMkLst>
        </pc:spChg>
        <pc:spChg chg="mod">
          <ac:chgData name="Muthu, Ramya (Cognizant)" userId="93d297d2-2f49-4641-9251-c56be8ec8777" providerId="ADAL" clId="{0F19B8D6-6546-4A3E-BCE2-1A6C15BA6119}" dt="2025-04-18T18:42:01.836" v="6231" actId="1076"/>
          <ac:spMkLst>
            <pc:docMk/>
            <pc:sldMk cId="2509340331" sldId="306"/>
            <ac:spMk id="12" creationId="{D5B3D7EB-B7AF-D554-2A09-C634517056DA}"/>
          </ac:spMkLst>
        </pc:spChg>
        <pc:spChg chg="mod">
          <ac:chgData name="Muthu, Ramya (Cognizant)" userId="93d297d2-2f49-4641-9251-c56be8ec8777" providerId="ADAL" clId="{0F19B8D6-6546-4A3E-BCE2-1A6C15BA6119}" dt="2025-04-18T18:42:27.116" v="6238" actId="1076"/>
          <ac:spMkLst>
            <pc:docMk/>
            <pc:sldMk cId="2509340331" sldId="306"/>
            <ac:spMk id="13" creationId="{8A931168-4DED-9A02-E096-63767BC19B95}"/>
          </ac:spMkLst>
        </pc:spChg>
        <pc:picChg chg="mod">
          <ac:chgData name="Muthu, Ramya (Cognizant)" userId="93d297d2-2f49-4641-9251-c56be8ec8777" providerId="ADAL" clId="{0F19B8D6-6546-4A3E-BCE2-1A6C15BA6119}" dt="2025-04-18T18:42:13.224" v="6235" actId="1076"/>
          <ac:picMkLst>
            <pc:docMk/>
            <pc:sldMk cId="2509340331" sldId="306"/>
            <ac:picMk id="11" creationId="{60DFFEAD-BE07-29BF-286C-71BBA76295DA}"/>
          </ac:picMkLst>
        </pc:picChg>
        <pc:picChg chg="mod">
          <ac:chgData name="Muthu, Ramya (Cognizant)" userId="93d297d2-2f49-4641-9251-c56be8ec8777" providerId="ADAL" clId="{0F19B8D6-6546-4A3E-BCE2-1A6C15BA6119}" dt="2025-04-18T18:42:36.037" v="6240" actId="1076"/>
          <ac:picMkLst>
            <pc:docMk/>
            <pc:sldMk cId="2509340331" sldId="306"/>
            <ac:picMk id="14" creationId="{B55B165F-A9CA-F118-C516-E170C07145C5}"/>
          </ac:picMkLst>
        </pc:picChg>
        <pc:cxnChg chg="add mod">
          <ac:chgData name="Muthu, Ramya (Cognizant)" userId="93d297d2-2f49-4641-9251-c56be8ec8777" providerId="ADAL" clId="{0F19B8D6-6546-4A3E-BCE2-1A6C15BA6119}" dt="2025-04-18T18:42:07.542" v="6233" actId="1076"/>
          <ac:cxnSpMkLst>
            <pc:docMk/>
            <pc:sldMk cId="2509340331" sldId="306"/>
            <ac:cxnSpMk id="16" creationId="{457C645F-9C99-FE6D-E8A1-A2C4D3EA9C76}"/>
          </ac:cxnSpMkLst>
        </pc:cxnChg>
        <pc:cxnChg chg="add mod">
          <ac:chgData name="Muthu, Ramya (Cognizant)" userId="93d297d2-2f49-4641-9251-c56be8ec8777" providerId="ADAL" clId="{0F19B8D6-6546-4A3E-BCE2-1A6C15BA6119}" dt="2025-04-18T18:42:21.732" v="6237" actId="1076"/>
          <ac:cxnSpMkLst>
            <pc:docMk/>
            <pc:sldMk cId="2509340331" sldId="306"/>
            <ac:cxnSpMk id="17" creationId="{B3D38573-50D7-39C7-342A-385CD57F882C}"/>
          </ac:cxnSpMkLst>
        </pc:cxnChg>
      </pc:sldChg>
      <pc:sldChg chg="addSp delSp modSp add del mod">
        <pc:chgData name="Muthu, Ramya (Cognizant)" userId="93d297d2-2f49-4641-9251-c56be8ec8777" providerId="ADAL" clId="{0F19B8D6-6546-4A3E-BCE2-1A6C15BA6119}" dt="2025-04-18T18:43:17.558" v="6241" actId="2696"/>
        <pc:sldMkLst>
          <pc:docMk/>
          <pc:sldMk cId="1052334523" sldId="307"/>
        </pc:sldMkLst>
      </pc:sldChg>
      <pc:sldChg chg="new del">
        <pc:chgData name="Muthu, Ramya (Cognizant)" userId="93d297d2-2f49-4641-9251-c56be8ec8777" providerId="ADAL" clId="{0F19B8D6-6546-4A3E-BCE2-1A6C15BA6119}" dt="2025-04-18T17:40:08.898" v="5710" actId="2696"/>
        <pc:sldMkLst>
          <pc:docMk/>
          <pc:sldMk cId="4013732130" sldId="3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40368-53BC-45E2-A321-7F060B6F39FF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7667448-5D4F-41ED-A3CB-61A1F11263CB}">
      <dgm:prSet phldrT="[Text]" custT="1"/>
      <dgm:spPr/>
      <dgm:t>
        <a:bodyPr/>
        <a:lstStyle/>
        <a:p>
          <a:r>
            <a:rPr lang="en-IN" sz="1400" b="1" dirty="0"/>
            <a:t>DATA TYPES</a:t>
          </a:r>
        </a:p>
      </dgm:t>
    </dgm:pt>
    <dgm:pt modelId="{5C3800AD-3A26-47CF-B55E-0FCFF3A98204}" type="parTrans" cxnId="{7BF894E1-BD9C-49B7-9994-DE3085EAA03A}">
      <dgm:prSet/>
      <dgm:spPr/>
      <dgm:t>
        <a:bodyPr/>
        <a:lstStyle/>
        <a:p>
          <a:endParaRPr lang="en-IN" sz="2800" b="1"/>
        </a:p>
      </dgm:t>
    </dgm:pt>
    <dgm:pt modelId="{447634E2-E589-49E1-BBE0-926638EC1170}" type="sibTrans" cxnId="{7BF894E1-BD9C-49B7-9994-DE3085EAA03A}">
      <dgm:prSet/>
      <dgm:spPr/>
      <dgm:t>
        <a:bodyPr/>
        <a:lstStyle/>
        <a:p>
          <a:endParaRPr lang="en-IN" sz="2800" b="1"/>
        </a:p>
      </dgm:t>
    </dgm:pt>
    <dgm:pt modelId="{EC9EEF09-3E52-482D-8396-4F8F8DFB7C22}">
      <dgm:prSet phldrT="[Text]" custT="1"/>
      <dgm:spPr/>
      <dgm:t>
        <a:bodyPr/>
        <a:lstStyle/>
        <a:p>
          <a:r>
            <a:rPr lang="en-IN" sz="1400" b="1" dirty="0"/>
            <a:t>NUMBERS</a:t>
          </a:r>
        </a:p>
      </dgm:t>
    </dgm:pt>
    <dgm:pt modelId="{8FD428EC-F2B4-459F-B63D-8179F26B53CD}" type="parTrans" cxnId="{8FBCE11B-8EC0-4363-9D41-DEA6C9A7F4B0}">
      <dgm:prSet/>
      <dgm:spPr/>
      <dgm:t>
        <a:bodyPr/>
        <a:lstStyle/>
        <a:p>
          <a:endParaRPr lang="en-IN" sz="3200" b="1"/>
        </a:p>
      </dgm:t>
    </dgm:pt>
    <dgm:pt modelId="{1A0F486A-8D6E-4C95-B511-F832A0A5CD35}" type="sibTrans" cxnId="{8FBCE11B-8EC0-4363-9D41-DEA6C9A7F4B0}">
      <dgm:prSet/>
      <dgm:spPr/>
      <dgm:t>
        <a:bodyPr/>
        <a:lstStyle/>
        <a:p>
          <a:endParaRPr lang="en-IN" sz="2800" b="1"/>
        </a:p>
      </dgm:t>
    </dgm:pt>
    <dgm:pt modelId="{091718AB-266D-400E-94B8-459E4E13FA84}">
      <dgm:prSet phldrT="[Text]" custT="1"/>
      <dgm:spPr/>
      <dgm:t>
        <a:bodyPr/>
        <a:lstStyle/>
        <a:p>
          <a:r>
            <a:rPr lang="en-IN" sz="1400" b="1" dirty="0"/>
            <a:t>STRING</a:t>
          </a:r>
        </a:p>
      </dgm:t>
    </dgm:pt>
    <dgm:pt modelId="{F8928021-80A5-45D8-A3D4-C08C777C629D}" type="parTrans" cxnId="{0B3C8544-8ABA-4868-8E41-37EFE2176954}">
      <dgm:prSet/>
      <dgm:spPr/>
      <dgm:t>
        <a:bodyPr/>
        <a:lstStyle/>
        <a:p>
          <a:endParaRPr lang="en-IN" sz="3200" b="1"/>
        </a:p>
      </dgm:t>
    </dgm:pt>
    <dgm:pt modelId="{0DDFB25E-7CCC-48E4-A684-77D2C82D990D}" type="sibTrans" cxnId="{0B3C8544-8ABA-4868-8E41-37EFE2176954}">
      <dgm:prSet/>
      <dgm:spPr/>
      <dgm:t>
        <a:bodyPr/>
        <a:lstStyle/>
        <a:p>
          <a:endParaRPr lang="en-IN" sz="2800" b="1"/>
        </a:p>
      </dgm:t>
    </dgm:pt>
    <dgm:pt modelId="{CC6B44FC-6227-45FA-9CE4-63AC7726F0FA}">
      <dgm:prSet phldrT="[Text]" custT="1"/>
      <dgm:spPr/>
      <dgm:t>
        <a:bodyPr/>
        <a:lstStyle/>
        <a:p>
          <a:r>
            <a:rPr lang="en-IN" sz="1400" b="1" dirty="0"/>
            <a:t>LISTS</a:t>
          </a:r>
        </a:p>
      </dgm:t>
    </dgm:pt>
    <dgm:pt modelId="{CD20D226-A3E3-485F-BFED-2185B50ECA93}" type="parTrans" cxnId="{56264512-9DA7-4735-A371-EE4A5ADFF3E7}">
      <dgm:prSet/>
      <dgm:spPr/>
      <dgm:t>
        <a:bodyPr/>
        <a:lstStyle/>
        <a:p>
          <a:endParaRPr lang="en-IN" sz="3200" b="1"/>
        </a:p>
      </dgm:t>
    </dgm:pt>
    <dgm:pt modelId="{73CE3273-39AF-4174-9FEB-A4236A10CCFD}" type="sibTrans" cxnId="{56264512-9DA7-4735-A371-EE4A5ADFF3E7}">
      <dgm:prSet/>
      <dgm:spPr/>
      <dgm:t>
        <a:bodyPr/>
        <a:lstStyle/>
        <a:p>
          <a:endParaRPr lang="en-IN" sz="2800" b="1"/>
        </a:p>
      </dgm:t>
    </dgm:pt>
    <dgm:pt modelId="{3C16FC19-1E5B-4BDF-BEAA-9825C016C96B}">
      <dgm:prSet phldrT="[Text]" custT="1"/>
      <dgm:spPr/>
      <dgm:t>
        <a:bodyPr/>
        <a:lstStyle/>
        <a:p>
          <a:r>
            <a:rPr lang="en-IN" sz="1400" b="1" dirty="0"/>
            <a:t>SETS</a:t>
          </a:r>
        </a:p>
      </dgm:t>
    </dgm:pt>
    <dgm:pt modelId="{2360D7F2-2C10-4AA9-8AF5-84B4548B9868}" type="parTrans" cxnId="{BE65E5C6-F60E-4237-9604-AC1DF48EDE7D}">
      <dgm:prSet/>
      <dgm:spPr/>
      <dgm:t>
        <a:bodyPr/>
        <a:lstStyle/>
        <a:p>
          <a:endParaRPr lang="en-IN" sz="2000" b="1"/>
        </a:p>
      </dgm:t>
    </dgm:pt>
    <dgm:pt modelId="{7DC77522-771A-4FEE-8C6E-503861BA3D17}" type="sibTrans" cxnId="{BE65E5C6-F60E-4237-9604-AC1DF48EDE7D}">
      <dgm:prSet/>
      <dgm:spPr/>
      <dgm:t>
        <a:bodyPr/>
        <a:lstStyle/>
        <a:p>
          <a:endParaRPr lang="en-IN"/>
        </a:p>
      </dgm:t>
    </dgm:pt>
    <dgm:pt modelId="{C011D523-2256-4F62-A13D-FDDAE0DC5C64}">
      <dgm:prSet phldrT="[Text]" custT="1"/>
      <dgm:spPr/>
      <dgm:t>
        <a:bodyPr/>
        <a:lstStyle/>
        <a:p>
          <a:r>
            <a:rPr lang="en-IN" sz="1400" b="1" dirty="0"/>
            <a:t>DICTIONARY</a:t>
          </a:r>
        </a:p>
      </dgm:t>
    </dgm:pt>
    <dgm:pt modelId="{A922AFF1-261D-4AC4-9436-ADEA7639AB91}" type="parTrans" cxnId="{543C86A6-D908-462F-9995-0514D1F02130}">
      <dgm:prSet/>
      <dgm:spPr/>
      <dgm:t>
        <a:bodyPr/>
        <a:lstStyle/>
        <a:p>
          <a:endParaRPr lang="en-IN" sz="2000" b="1"/>
        </a:p>
      </dgm:t>
    </dgm:pt>
    <dgm:pt modelId="{E9BC9DCE-2D0E-47FF-A753-C055FC018277}" type="sibTrans" cxnId="{543C86A6-D908-462F-9995-0514D1F02130}">
      <dgm:prSet/>
      <dgm:spPr/>
      <dgm:t>
        <a:bodyPr/>
        <a:lstStyle/>
        <a:p>
          <a:endParaRPr lang="en-IN"/>
        </a:p>
      </dgm:t>
    </dgm:pt>
    <dgm:pt modelId="{AC494EF6-6D51-46A2-9AAC-0FA7E2BAFAE3}">
      <dgm:prSet phldrT="[Text]" custT="1"/>
      <dgm:spPr/>
      <dgm:t>
        <a:bodyPr/>
        <a:lstStyle/>
        <a:p>
          <a:r>
            <a:rPr lang="en-IN" sz="1400" b="1" dirty="0"/>
            <a:t>TUPLES</a:t>
          </a:r>
        </a:p>
      </dgm:t>
    </dgm:pt>
    <dgm:pt modelId="{F4B97675-76F0-4409-AED9-263D179A71DE}" type="parTrans" cxnId="{F4DD13F8-F1D2-4F02-BAF8-974B900DBB6A}">
      <dgm:prSet/>
      <dgm:spPr/>
      <dgm:t>
        <a:bodyPr/>
        <a:lstStyle/>
        <a:p>
          <a:endParaRPr lang="en-IN" sz="2000" b="1"/>
        </a:p>
      </dgm:t>
    </dgm:pt>
    <dgm:pt modelId="{55B36674-8291-4F0A-A288-DD3141115EA6}" type="sibTrans" cxnId="{F4DD13F8-F1D2-4F02-BAF8-974B900DBB6A}">
      <dgm:prSet/>
      <dgm:spPr/>
      <dgm:t>
        <a:bodyPr/>
        <a:lstStyle/>
        <a:p>
          <a:endParaRPr lang="en-IN"/>
        </a:p>
      </dgm:t>
    </dgm:pt>
    <dgm:pt modelId="{A61A1810-3992-48D0-8970-75E01AB4B8EF}" type="pres">
      <dgm:prSet presAssocID="{06F40368-53BC-45E2-A321-7F060B6F39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E9D651-4257-41A3-8C00-FE3EB16B0CFD}" type="pres">
      <dgm:prSet presAssocID="{27667448-5D4F-41ED-A3CB-61A1F11263CB}" presName="hierRoot1" presStyleCnt="0">
        <dgm:presLayoutVars>
          <dgm:hierBranch val="init"/>
        </dgm:presLayoutVars>
      </dgm:prSet>
      <dgm:spPr/>
    </dgm:pt>
    <dgm:pt modelId="{0B8502B5-04A4-4A99-8A25-A9B872E49DD5}" type="pres">
      <dgm:prSet presAssocID="{27667448-5D4F-41ED-A3CB-61A1F11263CB}" presName="rootComposite1" presStyleCnt="0"/>
      <dgm:spPr/>
    </dgm:pt>
    <dgm:pt modelId="{7C46A22B-3F75-40F9-9984-0513A688490C}" type="pres">
      <dgm:prSet presAssocID="{27667448-5D4F-41ED-A3CB-61A1F11263CB}" presName="rootText1" presStyleLbl="node0" presStyleIdx="0" presStyleCnt="1" custScaleX="121820">
        <dgm:presLayoutVars>
          <dgm:chPref val="3"/>
        </dgm:presLayoutVars>
      </dgm:prSet>
      <dgm:spPr/>
    </dgm:pt>
    <dgm:pt modelId="{C904E544-4020-405A-85C2-5F5CA56F00D0}" type="pres">
      <dgm:prSet presAssocID="{27667448-5D4F-41ED-A3CB-61A1F11263CB}" presName="rootConnector1" presStyleLbl="node1" presStyleIdx="0" presStyleCnt="0"/>
      <dgm:spPr/>
    </dgm:pt>
    <dgm:pt modelId="{6BF25968-81D6-460E-9AAF-B33102479752}" type="pres">
      <dgm:prSet presAssocID="{27667448-5D4F-41ED-A3CB-61A1F11263CB}" presName="hierChild2" presStyleCnt="0"/>
      <dgm:spPr/>
    </dgm:pt>
    <dgm:pt modelId="{DAF65EF2-BDB9-47CB-BC76-6D1CB900977F}" type="pres">
      <dgm:prSet presAssocID="{8FD428EC-F2B4-459F-B63D-8179F26B53CD}" presName="Name37" presStyleLbl="parChTrans1D2" presStyleIdx="0" presStyleCnt="6"/>
      <dgm:spPr/>
    </dgm:pt>
    <dgm:pt modelId="{BAD0674D-B07E-4B80-B1BA-F90E9549B41B}" type="pres">
      <dgm:prSet presAssocID="{EC9EEF09-3E52-482D-8396-4F8F8DFB7C22}" presName="hierRoot2" presStyleCnt="0">
        <dgm:presLayoutVars>
          <dgm:hierBranch val="init"/>
        </dgm:presLayoutVars>
      </dgm:prSet>
      <dgm:spPr/>
    </dgm:pt>
    <dgm:pt modelId="{D31862A7-311D-478E-AEF6-4FF3B982707F}" type="pres">
      <dgm:prSet presAssocID="{EC9EEF09-3E52-482D-8396-4F8F8DFB7C22}" presName="rootComposite" presStyleCnt="0"/>
      <dgm:spPr/>
    </dgm:pt>
    <dgm:pt modelId="{31D61E84-EBF4-423C-8086-0D91A60A2500}" type="pres">
      <dgm:prSet presAssocID="{EC9EEF09-3E52-482D-8396-4F8F8DFB7C22}" presName="rootText" presStyleLbl="node2" presStyleIdx="0" presStyleCnt="6">
        <dgm:presLayoutVars>
          <dgm:chPref val="3"/>
        </dgm:presLayoutVars>
      </dgm:prSet>
      <dgm:spPr/>
    </dgm:pt>
    <dgm:pt modelId="{A51810C9-0B61-441A-9633-1D4F4BE18F36}" type="pres">
      <dgm:prSet presAssocID="{EC9EEF09-3E52-482D-8396-4F8F8DFB7C22}" presName="rootConnector" presStyleLbl="node2" presStyleIdx="0" presStyleCnt="6"/>
      <dgm:spPr/>
    </dgm:pt>
    <dgm:pt modelId="{B446B873-6569-48F8-9D83-A72636B5DE61}" type="pres">
      <dgm:prSet presAssocID="{EC9EEF09-3E52-482D-8396-4F8F8DFB7C22}" presName="hierChild4" presStyleCnt="0"/>
      <dgm:spPr/>
    </dgm:pt>
    <dgm:pt modelId="{215601CE-5744-46DA-9E53-5DBCA7EBA2F3}" type="pres">
      <dgm:prSet presAssocID="{EC9EEF09-3E52-482D-8396-4F8F8DFB7C22}" presName="hierChild5" presStyleCnt="0"/>
      <dgm:spPr/>
    </dgm:pt>
    <dgm:pt modelId="{7F9E4142-DD1A-4CD7-B7E8-B3FFFD13BB1E}" type="pres">
      <dgm:prSet presAssocID="{F8928021-80A5-45D8-A3D4-C08C777C629D}" presName="Name37" presStyleLbl="parChTrans1D2" presStyleIdx="1" presStyleCnt="6"/>
      <dgm:spPr/>
    </dgm:pt>
    <dgm:pt modelId="{6ED7E44C-6DE1-4DF9-A54C-E00AD75F4E19}" type="pres">
      <dgm:prSet presAssocID="{091718AB-266D-400E-94B8-459E4E13FA84}" presName="hierRoot2" presStyleCnt="0">
        <dgm:presLayoutVars>
          <dgm:hierBranch val="init"/>
        </dgm:presLayoutVars>
      </dgm:prSet>
      <dgm:spPr/>
    </dgm:pt>
    <dgm:pt modelId="{8FF060BA-C3B3-4A05-A047-D8DF96396618}" type="pres">
      <dgm:prSet presAssocID="{091718AB-266D-400E-94B8-459E4E13FA84}" presName="rootComposite" presStyleCnt="0"/>
      <dgm:spPr/>
    </dgm:pt>
    <dgm:pt modelId="{E9FB4BB4-45D0-4004-A86F-2770D8644315}" type="pres">
      <dgm:prSet presAssocID="{091718AB-266D-400E-94B8-459E4E13FA84}" presName="rootText" presStyleLbl="node2" presStyleIdx="1" presStyleCnt="6">
        <dgm:presLayoutVars>
          <dgm:chPref val="3"/>
        </dgm:presLayoutVars>
      </dgm:prSet>
      <dgm:spPr/>
    </dgm:pt>
    <dgm:pt modelId="{4F1F1B9E-2971-4921-990F-18FB77702138}" type="pres">
      <dgm:prSet presAssocID="{091718AB-266D-400E-94B8-459E4E13FA84}" presName="rootConnector" presStyleLbl="node2" presStyleIdx="1" presStyleCnt="6"/>
      <dgm:spPr/>
    </dgm:pt>
    <dgm:pt modelId="{4C85B787-2676-4213-87D5-F9813669223E}" type="pres">
      <dgm:prSet presAssocID="{091718AB-266D-400E-94B8-459E4E13FA84}" presName="hierChild4" presStyleCnt="0"/>
      <dgm:spPr/>
    </dgm:pt>
    <dgm:pt modelId="{1BDAD2FC-D887-44E9-9FBB-8B7F5168C90C}" type="pres">
      <dgm:prSet presAssocID="{091718AB-266D-400E-94B8-459E4E13FA84}" presName="hierChild5" presStyleCnt="0"/>
      <dgm:spPr/>
    </dgm:pt>
    <dgm:pt modelId="{1893990F-E6D3-4F4F-98DF-10D3CF37D3C8}" type="pres">
      <dgm:prSet presAssocID="{CD20D226-A3E3-485F-BFED-2185B50ECA93}" presName="Name37" presStyleLbl="parChTrans1D2" presStyleIdx="2" presStyleCnt="6"/>
      <dgm:spPr/>
    </dgm:pt>
    <dgm:pt modelId="{89306985-448F-4567-A048-6AE248EA7AD3}" type="pres">
      <dgm:prSet presAssocID="{CC6B44FC-6227-45FA-9CE4-63AC7726F0FA}" presName="hierRoot2" presStyleCnt="0">
        <dgm:presLayoutVars>
          <dgm:hierBranch val="init"/>
        </dgm:presLayoutVars>
      </dgm:prSet>
      <dgm:spPr/>
    </dgm:pt>
    <dgm:pt modelId="{8305C4A5-8A4D-47E4-9F1E-6D2B933D7C7A}" type="pres">
      <dgm:prSet presAssocID="{CC6B44FC-6227-45FA-9CE4-63AC7726F0FA}" presName="rootComposite" presStyleCnt="0"/>
      <dgm:spPr/>
    </dgm:pt>
    <dgm:pt modelId="{B87DEF58-8D8A-4741-9B00-9E0EE7BA60E1}" type="pres">
      <dgm:prSet presAssocID="{CC6B44FC-6227-45FA-9CE4-63AC7726F0FA}" presName="rootText" presStyleLbl="node2" presStyleIdx="2" presStyleCnt="6">
        <dgm:presLayoutVars>
          <dgm:chPref val="3"/>
        </dgm:presLayoutVars>
      </dgm:prSet>
      <dgm:spPr/>
    </dgm:pt>
    <dgm:pt modelId="{E6E8A085-052B-4407-B488-3E5590D1B555}" type="pres">
      <dgm:prSet presAssocID="{CC6B44FC-6227-45FA-9CE4-63AC7726F0FA}" presName="rootConnector" presStyleLbl="node2" presStyleIdx="2" presStyleCnt="6"/>
      <dgm:spPr/>
    </dgm:pt>
    <dgm:pt modelId="{FB04EE07-95CA-4E01-A983-D2D475FB28D6}" type="pres">
      <dgm:prSet presAssocID="{CC6B44FC-6227-45FA-9CE4-63AC7726F0FA}" presName="hierChild4" presStyleCnt="0"/>
      <dgm:spPr/>
    </dgm:pt>
    <dgm:pt modelId="{09AF96ED-5AAF-489C-951B-B68E96FA80FD}" type="pres">
      <dgm:prSet presAssocID="{CC6B44FC-6227-45FA-9CE4-63AC7726F0FA}" presName="hierChild5" presStyleCnt="0"/>
      <dgm:spPr/>
    </dgm:pt>
    <dgm:pt modelId="{1378EAFD-5AC5-408C-BDD2-826B745E8C82}" type="pres">
      <dgm:prSet presAssocID="{2360D7F2-2C10-4AA9-8AF5-84B4548B9868}" presName="Name37" presStyleLbl="parChTrans1D2" presStyleIdx="3" presStyleCnt="6"/>
      <dgm:spPr/>
    </dgm:pt>
    <dgm:pt modelId="{5FE91D92-CB28-4D92-B85F-D97CF91A3F2E}" type="pres">
      <dgm:prSet presAssocID="{3C16FC19-1E5B-4BDF-BEAA-9825C016C96B}" presName="hierRoot2" presStyleCnt="0">
        <dgm:presLayoutVars>
          <dgm:hierBranch val="init"/>
        </dgm:presLayoutVars>
      </dgm:prSet>
      <dgm:spPr/>
    </dgm:pt>
    <dgm:pt modelId="{D8F42ACA-B5A6-43EB-AA3E-01B825E4AA48}" type="pres">
      <dgm:prSet presAssocID="{3C16FC19-1E5B-4BDF-BEAA-9825C016C96B}" presName="rootComposite" presStyleCnt="0"/>
      <dgm:spPr/>
    </dgm:pt>
    <dgm:pt modelId="{CBA42DB2-5139-4DE3-9B32-8487D1EB804C}" type="pres">
      <dgm:prSet presAssocID="{3C16FC19-1E5B-4BDF-BEAA-9825C016C96B}" presName="rootText" presStyleLbl="node2" presStyleIdx="3" presStyleCnt="6">
        <dgm:presLayoutVars>
          <dgm:chPref val="3"/>
        </dgm:presLayoutVars>
      </dgm:prSet>
      <dgm:spPr/>
    </dgm:pt>
    <dgm:pt modelId="{EBB37D1C-026E-4403-8CA5-912A7A2E4EF0}" type="pres">
      <dgm:prSet presAssocID="{3C16FC19-1E5B-4BDF-BEAA-9825C016C96B}" presName="rootConnector" presStyleLbl="node2" presStyleIdx="3" presStyleCnt="6"/>
      <dgm:spPr/>
    </dgm:pt>
    <dgm:pt modelId="{91C82395-48DC-402C-A594-99BF4D61D810}" type="pres">
      <dgm:prSet presAssocID="{3C16FC19-1E5B-4BDF-BEAA-9825C016C96B}" presName="hierChild4" presStyleCnt="0"/>
      <dgm:spPr/>
    </dgm:pt>
    <dgm:pt modelId="{D7948D24-BF4A-4E47-AE5B-4EC15A34D78D}" type="pres">
      <dgm:prSet presAssocID="{3C16FC19-1E5B-4BDF-BEAA-9825C016C96B}" presName="hierChild5" presStyleCnt="0"/>
      <dgm:spPr/>
    </dgm:pt>
    <dgm:pt modelId="{A37A58CE-57AA-4F27-A6D4-673B60C4A46E}" type="pres">
      <dgm:prSet presAssocID="{A922AFF1-261D-4AC4-9436-ADEA7639AB91}" presName="Name37" presStyleLbl="parChTrans1D2" presStyleIdx="4" presStyleCnt="6"/>
      <dgm:spPr/>
    </dgm:pt>
    <dgm:pt modelId="{9D74B411-305D-40DC-980F-C3819354FD51}" type="pres">
      <dgm:prSet presAssocID="{C011D523-2256-4F62-A13D-FDDAE0DC5C64}" presName="hierRoot2" presStyleCnt="0">
        <dgm:presLayoutVars>
          <dgm:hierBranch val="init"/>
        </dgm:presLayoutVars>
      </dgm:prSet>
      <dgm:spPr/>
    </dgm:pt>
    <dgm:pt modelId="{E470BA8C-B8A4-4162-911D-26F91364FEB1}" type="pres">
      <dgm:prSet presAssocID="{C011D523-2256-4F62-A13D-FDDAE0DC5C64}" presName="rootComposite" presStyleCnt="0"/>
      <dgm:spPr/>
    </dgm:pt>
    <dgm:pt modelId="{21F7DB32-2F8E-4823-884A-4167BE664116}" type="pres">
      <dgm:prSet presAssocID="{C011D523-2256-4F62-A13D-FDDAE0DC5C64}" presName="rootText" presStyleLbl="node2" presStyleIdx="4" presStyleCnt="6">
        <dgm:presLayoutVars>
          <dgm:chPref val="3"/>
        </dgm:presLayoutVars>
      </dgm:prSet>
      <dgm:spPr/>
    </dgm:pt>
    <dgm:pt modelId="{EA31BF1C-C4F8-4EF1-880A-B0ECC971B134}" type="pres">
      <dgm:prSet presAssocID="{C011D523-2256-4F62-A13D-FDDAE0DC5C64}" presName="rootConnector" presStyleLbl="node2" presStyleIdx="4" presStyleCnt="6"/>
      <dgm:spPr/>
    </dgm:pt>
    <dgm:pt modelId="{04175E6F-1833-447A-8764-96DABD3AEA55}" type="pres">
      <dgm:prSet presAssocID="{C011D523-2256-4F62-A13D-FDDAE0DC5C64}" presName="hierChild4" presStyleCnt="0"/>
      <dgm:spPr/>
    </dgm:pt>
    <dgm:pt modelId="{1A4E6A31-9D30-41AA-A6F3-8CC18F56B6A7}" type="pres">
      <dgm:prSet presAssocID="{C011D523-2256-4F62-A13D-FDDAE0DC5C64}" presName="hierChild5" presStyleCnt="0"/>
      <dgm:spPr/>
    </dgm:pt>
    <dgm:pt modelId="{05442D14-B34F-4E3E-939A-BB327EC8498B}" type="pres">
      <dgm:prSet presAssocID="{F4B97675-76F0-4409-AED9-263D179A71DE}" presName="Name37" presStyleLbl="parChTrans1D2" presStyleIdx="5" presStyleCnt="6"/>
      <dgm:spPr/>
    </dgm:pt>
    <dgm:pt modelId="{B1B15F2C-F46D-4633-B0C4-E72E7C84ECE5}" type="pres">
      <dgm:prSet presAssocID="{AC494EF6-6D51-46A2-9AAC-0FA7E2BAFAE3}" presName="hierRoot2" presStyleCnt="0">
        <dgm:presLayoutVars>
          <dgm:hierBranch val="init"/>
        </dgm:presLayoutVars>
      </dgm:prSet>
      <dgm:spPr/>
    </dgm:pt>
    <dgm:pt modelId="{0D23F570-6599-4308-88CB-D4F9C4E5A749}" type="pres">
      <dgm:prSet presAssocID="{AC494EF6-6D51-46A2-9AAC-0FA7E2BAFAE3}" presName="rootComposite" presStyleCnt="0"/>
      <dgm:spPr/>
    </dgm:pt>
    <dgm:pt modelId="{184D2B0A-1A1F-4519-95F6-0B6F57165A6C}" type="pres">
      <dgm:prSet presAssocID="{AC494EF6-6D51-46A2-9AAC-0FA7E2BAFAE3}" presName="rootText" presStyleLbl="node2" presStyleIdx="5" presStyleCnt="6">
        <dgm:presLayoutVars>
          <dgm:chPref val="3"/>
        </dgm:presLayoutVars>
      </dgm:prSet>
      <dgm:spPr/>
    </dgm:pt>
    <dgm:pt modelId="{BCBB680C-F432-4B63-B44F-5DA155B81739}" type="pres">
      <dgm:prSet presAssocID="{AC494EF6-6D51-46A2-9AAC-0FA7E2BAFAE3}" presName="rootConnector" presStyleLbl="node2" presStyleIdx="5" presStyleCnt="6"/>
      <dgm:spPr/>
    </dgm:pt>
    <dgm:pt modelId="{0E6F0AF0-932C-4F60-91CF-C8045A1E7D75}" type="pres">
      <dgm:prSet presAssocID="{AC494EF6-6D51-46A2-9AAC-0FA7E2BAFAE3}" presName="hierChild4" presStyleCnt="0"/>
      <dgm:spPr/>
    </dgm:pt>
    <dgm:pt modelId="{DCFD34E4-C2EA-42E6-88C3-C65FEAF20C77}" type="pres">
      <dgm:prSet presAssocID="{AC494EF6-6D51-46A2-9AAC-0FA7E2BAFAE3}" presName="hierChild5" presStyleCnt="0"/>
      <dgm:spPr/>
    </dgm:pt>
    <dgm:pt modelId="{96A0A089-34F5-4CEE-9B46-BB113102E270}" type="pres">
      <dgm:prSet presAssocID="{27667448-5D4F-41ED-A3CB-61A1F11263CB}" presName="hierChild3" presStyleCnt="0"/>
      <dgm:spPr/>
    </dgm:pt>
  </dgm:ptLst>
  <dgm:cxnLst>
    <dgm:cxn modelId="{E1BC2501-9ACA-40E0-AF1B-918D409C6429}" type="presOf" srcId="{CD20D226-A3E3-485F-BFED-2185B50ECA93}" destId="{1893990F-E6D3-4F4F-98DF-10D3CF37D3C8}" srcOrd="0" destOrd="0" presId="urn:microsoft.com/office/officeart/2005/8/layout/orgChart1"/>
    <dgm:cxn modelId="{05EFEB03-C436-40E2-8469-304071148BE7}" type="presOf" srcId="{27667448-5D4F-41ED-A3CB-61A1F11263CB}" destId="{C904E544-4020-405A-85C2-5F5CA56F00D0}" srcOrd="1" destOrd="0" presId="urn:microsoft.com/office/officeart/2005/8/layout/orgChart1"/>
    <dgm:cxn modelId="{713D2604-1D89-4AF6-B3C2-EDA74A864D1A}" type="presOf" srcId="{3C16FC19-1E5B-4BDF-BEAA-9825C016C96B}" destId="{CBA42DB2-5139-4DE3-9B32-8487D1EB804C}" srcOrd="0" destOrd="0" presId="urn:microsoft.com/office/officeart/2005/8/layout/orgChart1"/>
    <dgm:cxn modelId="{6B82AE0F-D15E-49B5-82A9-ADDEFC34B30D}" type="presOf" srcId="{3C16FC19-1E5B-4BDF-BEAA-9825C016C96B}" destId="{EBB37D1C-026E-4403-8CA5-912A7A2E4EF0}" srcOrd="1" destOrd="0" presId="urn:microsoft.com/office/officeart/2005/8/layout/orgChart1"/>
    <dgm:cxn modelId="{56264512-9DA7-4735-A371-EE4A5ADFF3E7}" srcId="{27667448-5D4F-41ED-A3CB-61A1F11263CB}" destId="{CC6B44FC-6227-45FA-9CE4-63AC7726F0FA}" srcOrd="2" destOrd="0" parTransId="{CD20D226-A3E3-485F-BFED-2185B50ECA93}" sibTransId="{73CE3273-39AF-4174-9FEB-A4236A10CCFD}"/>
    <dgm:cxn modelId="{C7FBAA1A-E59E-4BFB-A9B4-0227CB24DC08}" type="presOf" srcId="{C011D523-2256-4F62-A13D-FDDAE0DC5C64}" destId="{EA31BF1C-C4F8-4EF1-880A-B0ECC971B134}" srcOrd="1" destOrd="0" presId="urn:microsoft.com/office/officeart/2005/8/layout/orgChart1"/>
    <dgm:cxn modelId="{8FBCE11B-8EC0-4363-9D41-DEA6C9A7F4B0}" srcId="{27667448-5D4F-41ED-A3CB-61A1F11263CB}" destId="{EC9EEF09-3E52-482D-8396-4F8F8DFB7C22}" srcOrd="0" destOrd="0" parTransId="{8FD428EC-F2B4-459F-B63D-8179F26B53CD}" sibTransId="{1A0F486A-8D6E-4C95-B511-F832A0A5CD35}"/>
    <dgm:cxn modelId="{EBA02232-6B49-4153-9E7C-CA276AE4324B}" type="presOf" srcId="{AC494EF6-6D51-46A2-9AAC-0FA7E2BAFAE3}" destId="{184D2B0A-1A1F-4519-95F6-0B6F57165A6C}" srcOrd="0" destOrd="0" presId="urn:microsoft.com/office/officeart/2005/8/layout/orgChart1"/>
    <dgm:cxn modelId="{A54BCB43-88F6-46EA-BE53-393FF85A9F1B}" type="presOf" srcId="{AC494EF6-6D51-46A2-9AAC-0FA7E2BAFAE3}" destId="{BCBB680C-F432-4B63-B44F-5DA155B81739}" srcOrd="1" destOrd="0" presId="urn:microsoft.com/office/officeart/2005/8/layout/orgChart1"/>
    <dgm:cxn modelId="{0B3C8544-8ABA-4868-8E41-37EFE2176954}" srcId="{27667448-5D4F-41ED-A3CB-61A1F11263CB}" destId="{091718AB-266D-400E-94B8-459E4E13FA84}" srcOrd="1" destOrd="0" parTransId="{F8928021-80A5-45D8-A3D4-C08C777C629D}" sibTransId="{0DDFB25E-7CCC-48E4-A684-77D2C82D990D}"/>
    <dgm:cxn modelId="{5E752B49-D6D6-4A3B-BE48-B69A1A5F6035}" type="presOf" srcId="{8FD428EC-F2B4-459F-B63D-8179F26B53CD}" destId="{DAF65EF2-BDB9-47CB-BC76-6D1CB900977F}" srcOrd="0" destOrd="0" presId="urn:microsoft.com/office/officeart/2005/8/layout/orgChart1"/>
    <dgm:cxn modelId="{BDEDD369-8BC9-40F2-A109-8CCDF0BAC388}" type="presOf" srcId="{EC9EEF09-3E52-482D-8396-4F8F8DFB7C22}" destId="{A51810C9-0B61-441A-9633-1D4F4BE18F36}" srcOrd="1" destOrd="0" presId="urn:microsoft.com/office/officeart/2005/8/layout/orgChart1"/>
    <dgm:cxn modelId="{D212C971-17E0-468D-A6C6-7354E3450707}" type="presOf" srcId="{091718AB-266D-400E-94B8-459E4E13FA84}" destId="{4F1F1B9E-2971-4921-990F-18FB77702138}" srcOrd="1" destOrd="0" presId="urn:microsoft.com/office/officeart/2005/8/layout/orgChart1"/>
    <dgm:cxn modelId="{6E7CA872-3AEF-4B9E-9781-3F7689BF7C1F}" type="presOf" srcId="{EC9EEF09-3E52-482D-8396-4F8F8DFB7C22}" destId="{31D61E84-EBF4-423C-8086-0D91A60A2500}" srcOrd="0" destOrd="0" presId="urn:microsoft.com/office/officeart/2005/8/layout/orgChart1"/>
    <dgm:cxn modelId="{76A6A977-E12A-4D33-A03D-AF82E447770E}" type="presOf" srcId="{CC6B44FC-6227-45FA-9CE4-63AC7726F0FA}" destId="{E6E8A085-052B-4407-B488-3E5590D1B555}" srcOrd="1" destOrd="0" presId="urn:microsoft.com/office/officeart/2005/8/layout/orgChart1"/>
    <dgm:cxn modelId="{141AE187-6060-4DD6-BDB6-7D47E9F44227}" type="presOf" srcId="{A922AFF1-261D-4AC4-9436-ADEA7639AB91}" destId="{A37A58CE-57AA-4F27-A6D4-673B60C4A46E}" srcOrd="0" destOrd="0" presId="urn:microsoft.com/office/officeart/2005/8/layout/orgChart1"/>
    <dgm:cxn modelId="{549919A2-B2DF-42FC-9063-60E2B24E5289}" type="presOf" srcId="{091718AB-266D-400E-94B8-459E4E13FA84}" destId="{E9FB4BB4-45D0-4004-A86F-2770D8644315}" srcOrd="0" destOrd="0" presId="urn:microsoft.com/office/officeart/2005/8/layout/orgChart1"/>
    <dgm:cxn modelId="{543C86A6-D908-462F-9995-0514D1F02130}" srcId="{27667448-5D4F-41ED-A3CB-61A1F11263CB}" destId="{C011D523-2256-4F62-A13D-FDDAE0DC5C64}" srcOrd="4" destOrd="0" parTransId="{A922AFF1-261D-4AC4-9436-ADEA7639AB91}" sibTransId="{E9BC9DCE-2D0E-47FF-A753-C055FC018277}"/>
    <dgm:cxn modelId="{91FDDDB0-7E12-4519-8245-C69D88D6A056}" type="presOf" srcId="{06F40368-53BC-45E2-A321-7F060B6F39FF}" destId="{A61A1810-3992-48D0-8970-75E01AB4B8EF}" srcOrd="0" destOrd="0" presId="urn:microsoft.com/office/officeart/2005/8/layout/orgChart1"/>
    <dgm:cxn modelId="{4033BCB4-D8D6-45EC-85E4-AA3F973BA4EB}" type="presOf" srcId="{CC6B44FC-6227-45FA-9CE4-63AC7726F0FA}" destId="{B87DEF58-8D8A-4741-9B00-9E0EE7BA60E1}" srcOrd="0" destOrd="0" presId="urn:microsoft.com/office/officeart/2005/8/layout/orgChart1"/>
    <dgm:cxn modelId="{7F12C0BF-71B8-41AD-A6F9-335F4426A792}" type="presOf" srcId="{2360D7F2-2C10-4AA9-8AF5-84B4548B9868}" destId="{1378EAFD-5AC5-408C-BDD2-826B745E8C82}" srcOrd="0" destOrd="0" presId="urn:microsoft.com/office/officeart/2005/8/layout/orgChart1"/>
    <dgm:cxn modelId="{BE65E5C6-F60E-4237-9604-AC1DF48EDE7D}" srcId="{27667448-5D4F-41ED-A3CB-61A1F11263CB}" destId="{3C16FC19-1E5B-4BDF-BEAA-9825C016C96B}" srcOrd="3" destOrd="0" parTransId="{2360D7F2-2C10-4AA9-8AF5-84B4548B9868}" sibTransId="{7DC77522-771A-4FEE-8C6E-503861BA3D17}"/>
    <dgm:cxn modelId="{7BF894E1-BD9C-49B7-9994-DE3085EAA03A}" srcId="{06F40368-53BC-45E2-A321-7F060B6F39FF}" destId="{27667448-5D4F-41ED-A3CB-61A1F11263CB}" srcOrd="0" destOrd="0" parTransId="{5C3800AD-3A26-47CF-B55E-0FCFF3A98204}" sibTransId="{447634E2-E589-49E1-BBE0-926638EC1170}"/>
    <dgm:cxn modelId="{49FA9EE1-DA4F-4D7D-B460-623ADEA0B535}" type="presOf" srcId="{C011D523-2256-4F62-A13D-FDDAE0DC5C64}" destId="{21F7DB32-2F8E-4823-884A-4167BE664116}" srcOrd="0" destOrd="0" presId="urn:microsoft.com/office/officeart/2005/8/layout/orgChart1"/>
    <dgm:cxn modelId="{6E7624E2-3F82-4F35-8611-EB6BF7017505}" type="presOf" srcId="{F8928021-80A5-45D8-A3D4-C08C777C629D}" destId="{7F9E4142-DD1A-4CD7-B7E8-B3FFFD13BB1E}" srcOrd="0" destOrd="0" presId="urn:microsoft.com/office/officeart/2005/8/layout/orgChart1"/>
    <dgm:cxn modelId="{A108EAE8-6647-4D7B-AF0F-B8CACC71342C}" type="presOf" srcId="{27667448-5D4F-41ED-A3CB-61A1F11263CB}" destId="{7C46A22B-3F75-40F9-9984-0513A688490C}" srcOrd="0" destOrd="0" presId="urn:microsoft.com/office/officeart/2005/8/layout/orgChart1"/>
    <dgm:cxn modelId="{F4DD13F8-F1D2-4F02-BAF8-974B900DBB6A}" srcId="{27667448-5D4F-41ED-A3CB-61A1F11263CB}" destId="{AC494EF6-6D51-46A2-9AAC-0FA7E2BAFAE3}" srcOrd="5" destOrd="0" parTransId="{F4B97675-76F0-4409-AED9-263D179A71DE}" sibTransId="{55B36674-8291-4F0A-A288-DD3141115EA6}"/>
    <dgm:cxn modelId="{E9B770FA-0BCF-418B-B7B6-32B295C45EC3}" type="presOf" srcId="{F4B97675-76F0-4409-AED9-263D179A71DE}" destId="{05442D14-B34F-4E3E-939A-BB327EC8498B}" srcOrd="0" destOrd="0" presId="urn:microsoft.com/office/officeart/2005/8/layout/orgChart1"/>
    <dgm:cxn modelId="{7A604D7B-61BC-4017-B06C-E14239157A18}" type="presParOf" srcId="{A61A1810-3992-48D0-8970-75E01AB4B8EF}" destId="{14E9D651-4257-41A3-8C00-FE3EB16B0CFD}" srcOrd="0" destOrd="0" presId="urn:microsoft.com/office/officeart/2005/8/layout/orgChart1"/>
    <dgm:cxn modelId="{C7D377E1-1DFC-480F-A2DC-2D3EFC1FB4E5}" type="presParOf" srcId="{14E9D651-4257-41A3-8C00-FE3EB16B0CFD}" destId="{0B8502B5-04A4-4A99-8A25-A9B872E49DD5}" srcOrd="0" destOrd="0" presId="urn:microsoft.com/office/officeart/2005/8/layout/orgChart1"/>
    <dgm:cxn modelId="{22BB8867-480C-4C1D-A01F-208EA23CE90F}" type="presParOf" srcId="{0B8502B5-04A4-4A99-8A25-A9B872E49DD5}" destId="{7C46A22B-3F75-40F9-9984-0513A688490C}" srcOrd="0" destOrd="0" presId="urn:microsoft.com/office/officeart/2005/8/layout/orgChart1"/>
    <dgm:cxn modelId="{BD35CA34-224A-4046-B85F-1EA3132AD424}" type="presParOf" srcId="{0B8502B5-04A4-4A99-8A25-A9B872E49DD5}" destId="{C904E544-4020-405A-85C2-5F5CA56F00D0}" srcOrd="1" destOrd="0" presId="urn:microsoft.com/office/officeart/2005/8/layout/orgChart1"/>
    <dgm:cxn modelId="{41823E62-BCC8-41DA-B2BE-9A2283B964E3}" type="presParOf" srcId="{14E9D651-4257-41A3-8C00-FE3EB16B0CFD}" destId="{6BF25968-81D6-460E-9AAF-B33102479752}" srcOrd="1" destOrd="0" presId="urn:microsoft.com/office/officeart/2005/8/layout/orgChart1"/>
    <dgm:cxn modelId="{B9FB4583-46AF-4EE6-8071-0AC98B33193F}" type="presParOf" srcId="{6BF25968-81D6-460E-9AAF-B33102479752}" destId="{DAF65EF2-BDB9-47CB-BC76-6D1CB900977F}" srcOrd="0" destOrd="0" presId="urn:microsoft.com/office/officeart/2005/8/layout/orgChart1"/>
    <dgm:cxn modelId="{6090F19E-2DAC-4E30-9604-48F108E2AA2B}" type="presParOf" srcId="{6BF25968-81D6-460E-9AAF-B33102479752}" destId="{BAD0674D-B07E-4B80-B1BA-F90E9549B41B}" srcOrd="1" destOrd="0" presId="urn:microsoft.com/office/officeart/2005/8/layout/orgChart1"/>
    <dgm:cxn modelId="{6B68F1C1-5F24-440D-8FB2-522F20D8D5A3}" type="presParOf" srcId="{BAD0674D-B07E-4B80-B1BA-F90E9549B41B}" destId="{D31862A7-311D-478E-AEF6-4FF3B982707F}" srcOrd="0" destOrd="0" presId="urn:microsoft.com/office/officeart/2005/8/layout/orgChart1"/>
    <dgm:cxn modelId="{E31AA6EA-FF04-4BFB-AEA1-D85927E000AC}" type="presParOf" srcId="{D31862A7-311D-478E-AEF6-4FF3B982707F}" destId="{31D61E84-EBF4-423C-8086-0D91A60A2500}" srcOrd="0" destOrd="0" presId="urn:microsoft.com/office/officeart/2005/8/layout/orgChart1"/>
    <dgm:cxn modelId="{7CC80864-43D7-4EF8-9CA6-8F2B08F96603}" type="presParOf" srcId="{D31862A7-311D-478E-AEF6-4FF3B982707F}" destId="{A51810C9-0B61-441A-9633-1D4F4BE18F36}" srcOrd="1" destOrd="0" presId="urn:microsoft.com/office/officeart/2005/8/layout/orgChart1"/>
    <dgm:cxn modelId="{B11ADF74-C259-44D1-BC32-4DFEA86610B8}" type="presParOf" srcId="{BAD0674D-B07E-4B80-B1BA-F90E9549B41B}" destId="{B446B873-6569-48F8-9D83-A72636B5DE61}" srcOrd="1" destOrd="0" presId="urn:microsoft.com/office/officeart/2005/8/layout/orgChart1"/>
    <dgm:cxn modelId="{241352E2-381C-4837-9B19-10F81D41D62B}" type="presParOf" srcId="{BAD0674D-B07E-4B80-B1BA-F90E9549B41B}" destId="{215601CE-5744-46DA-9E53-5DBCA7EBA2F3}" srcOrd="2" destOrd="0" presId="urn:microsoft.com/office/officeart/2005/8/layout/orgChart1"/>
    <dgm:cxn modelId="{2A72F455-F37E-4F75-859A-40B98FD1DE76}" type="presParOf" srcId="{6BF25968-81D6-460E-9AAF-B33102479752}" destId="{7F9E4142-DD1A-4CD7-B7E8-B3FFFD13BB1E}" srcOrd="2" destOrd="0" presId="urn:microsoft.com/office/officeart/2005/8/layout/orgChart1"/>
    <dgm:cxn modelId="{A047BB80-DC1B-4DB5-94F8-0F56B25DCED9}" type="presParOf" srcId="{6BF25968-81D6-460E-9AAF-B33102479752}" destId="{6ED7E44C-6DE1-4DF9-A54C-E00AD75F4E19}" srcOrd="3" destOrd="0" presId="urn:microsoft.com/office/officeart/2005/8/layout/orgChart1"/>
    <dgm:cxn modelId="{114C2A90-0FD2-4302-85D7-AE88AD68EB4C}" type="presParOf" srcId="{6ED7E44C-6DE1-4DF9-A54C-E00AD75F4E19}" destId="{8FF060BA-C3B3-4A05-A047-D8DF96396618}" srcOrd="0" destOrd="0" presId="urn:microsoft.com/office/officeart/2005/8/layout/orgChart1"/>
    <dgm:cxn modelId="{0A5A1451-5CD5-4832-972D-3B5DE385B60D}" type="presParOf" srcId="{8FF060BA-C3B3-4A05-A047-D8DF96396618}" destId="{E9FB4BB4-45D0-4004-A86F-2770D8644315}" srcOrd="0" destOrd="0" presId="urn:microsoft.com/office/officeart/2005/8/layout/orgChart1"/>
    <dgm:cxn modelId="{9A6736F8-7D2B-4216-ADB6-FCA598E279D4}" type="presParOf" srcId="{8FF060BA-C3B3-4A05-A047-D8DF96396618}" destId="{4F1F1B9E-2971-4921-990F-18FB77702138}" srcOrd="1" destOrd="0" presId="urn:microsoft.com/office/officeart/2005/8/layout/orgChart1"/>
    <dgm:cxn modelId="{35D6012B-6F20-4EB3-A761-F425243A148A}" type="presParOf" srcId="{6ED7E44C-6DE1-4DF9-A54C-E00AD75F4E19}" destId="{4C85B787-2676-4213-87D5-F9813669223E}" srcOrd="1" destOrd="0" presId="urn:microsoft.com/office/officeart/2005/8/layout/orgChart1"/>
    <dgm:cxn modelId="{40576CC7-4B45-416B-9E6A-A759AC4546DE}" type="presParOf" srcId="{6ED7E44C-6DE1-4DF9-A54C-E00AD75F4E19}" destId="{1BDAD2FC-D887-44E9-9FBB-8B7F5168C90C}" srcOrd="2" destOrd="0" presId="urn:microsoft.com/office/officeart/2005/8/layout/orgChart1"/>
    <dgm:cxn modelId="{E3CF2D44-FED8-4D54-ABA7-A848B0B346D0}" type="presParOf" srcId="{6BF25968-81D6-460E-9AAF-B33102479752}" destId="{1893990F-E6D3-4F4F-98DF-10D3CF37D3C8}" srcOrd="4" destOrd="0" presId="urn:microsoft.com/office/officeart/2005/8/layout/orgChart1"/>
    <dgm:cxn modelId="{42E04340-C15A-4C0E-A20C-8EB984DBFCE7}" type="presParOf" srcId="{6BF25968-81D6-460E-9AAF-B33102479752}" destId="{89306985-448F-4567-A048-6AE248EA7AD3}" srcOrd="5" destOrd="0" presId="urn:microsoft.com/office/officeart/2005/8/layout/orgChart1"/>
    <dgm:cxn modelId="{F177A6FB-8EC4-4299-B74B-F9CEC84D0C76}" type="presParOf" srcId="{89306985-448F-4567-A048-6AE248EA7AD3}" destId="{8305C4A5-8A4D-47E4-9F1E-6D2B933D7C7A}" srcOrd="0" destOrd="0" presId="urn:microsoft.com/office/officeart/2005/8/layout/orgChart1"/>
    <dgm:cxn modelId="{2B6ED6D8-A267-4B44-864B-B333DEC2260F}" type="presParOf" srcId="{8305C4A5-8A4D-47E4-9F1E-6D2B933D7C7A}" destId="{B87DEF58-8D8A-4741-9B00-9E0EE7BA60E1}" srcOrd="0" destOrd="0" presId="urn:microsoft.com/office/officeart/2005/8/layout/orgChart1"/>
    <dgm:cxn modelId="{BAE9B5D0-087A-45B6-B9B2-E0C6C4D5F589}" type="presParOf" srcId="{8305C4A5-8A4D-47E4-9F1E-6D2B933D7C7A}" destId="{E6E8A085-052B-4407-B488-3E5590D1B555}" srcOrd="1" destOrd="0" presId="urn:microsoft.com/office/officeart/2005/8/layout/orgChart1"/>
    <dgm:cxn modelId="{645A05D2-D719-4CE2-9E99-E5B35382D44F}" type="presParOf" srcId="{89306985-448F-4567-A048-6AE248EA7AD3}" destId="{FB04EE07-95CA-4E01-A983-D2D475FB28D6}" srcOrd="1" destOrd="0" presId="urn:microsoft.com/office/officeart/2005/8/layout/orgChart1"/>
    <dgm:cxn modelId="{34CF194A-18EC-4FF3-98A1-2971D1CB7BBB}" type="presParOf" srcId="{89306985-448F-4567-A048-6AE248EA7AD3}" destId="{09AF96ED-5AAF-489C-951B-B68E96FA80FD}" srcOrd="2" destOrd="0" presId="urn:microsoft.com/office/officeart/2005/8/layout/orgChart1"/>
    <dgm:cxn modelId="{CE815FA4-A711-41B0-B756-234F73604164}" type="presParOf" srcId="{6BF25968-81D6-460E-9AAF-B33102479752}" destId="{1378EAFD-5AC5-408C-BDD2-826B745E8C82}" srcOrd="6" destOrd="0" presId="urn:microsoft.com/office/officeart/2005/8/layout/orgChart1"/>
    <dgm:cxn modelId="{211987AA-6562-49EF-A45E-FD7376A81EEF}" type="presParOf" srcId="{6BF25968-81D6-460E-9AAF-B33102479752}" destId="{5FE91D92-CB28-4D92-B85F-D97CF91A3F2E}" srcOrd="7" destOrd="0" presId="urn:microsoft.com/office/officeart/2005/8/layout/orgChart1"/>
    <dgm:cxn modelId="{3AF41E3C-3BF4-44E4-BD5B-48329B3C3784}" type="presParOf" srcId="{5FE91D92-CB28-4D92-B85F-D97CF91A3F2E}" destId="{D8F42ACA-B5A6-43EB-AA3E-01B825E4AA48}" srcOrd="0" destOrd="0" presId="urn:microsoft.com/office/officeart/2005/8/layout/orgChart1"/>
    <dgm:cxn modelId="{B8373F13-B034-4933-B9F3-B009A6A19F66}" type="presParOf" srcId="{D8F42ACA-B5A6-43EB-AA3E-01B825E4AA48}" destId="{CBA42DB2-5139-4DE3-9B32-8487D1EB804C}" srcOrd="0" destOrd="0" presId="urn:microsoft.com/office/officeart/2005/8/layout/orgChart1"/>
    <dgm:cxn modelId="{37AD7617-6288-402E-AC71-FE15DD9E9658}" type="presParOf" srcId="{D8F42ACA-B5A6-43EB-AA3E-01B825E4AA48}" destId="{EBB37D1C-026E-4403-8CA5-912A7A2E4EF0}" srcOrd="1" destOrd="0" presId="urn:microsoft.com/office/officeart/2005/8/layout/orgChart1"/>
    <dgm:cxn modelId="{31037A65-3DA8-4C62-A75D-BAA6F87C86F0}" type="presParOf" srcId="{5FE91D92-CB28-4D92-B85F-D97CF91A3F2E}" destId="{91C82395-48DC-402C-A594-99BF4D61D810}" srcOrd="1" destOrd="0" presId="urn:microsoft.com/office/officeart/2005/8/layout/orgChart1"/>
    <dgm:cxn modelId="{58F4B6F1-1DBA-47EE-8C1E-5B822C097FE8}" type="presParOf" srcId="{5FE91D92-CB28-4D92-B85F-D97CF91A3F2E}" destId="{D7948D24-BF4A-4E47-AE5B-4EC15A34D78D}" srcOrd="2" destOrd="0" presId="urn:microsoft.com/office/officeart/2005/8/layout/orgChart1"/>
    <dgm:cxn modelId="{62D715DC-C715-4362-94BA-A9AD0F79C273}" type="presParOf" srcId="{6BF25968-81D6-460E-9AAF-B33102479752}" destId="{A37A58CE-57AA-4F27-A6D4-673B60C4A46E}" srcOrd="8" destOrd="0" presId="urn:microsoft.com/office/officeart/2005/8/layout/orgChart1"/>
    <dgm:cxn modelId="{B6483C7B-B531-4D78-AFF8-06D937E55465}" type="presParOf" srcId="{6BF25968-81D6-460E-9AAF-B33102479752}" destId="{9D74B411-305D-40DC-980F-C3819354FD51}" srcOrd="9" destOrd="0" presId="urn:microsoft.com/office/officeart/2005/8/layout/orgChart1"/>
    <dgm:cxn modelId="{EEB0C30B-7850-4120-8CBF-DB31817AD526}" type="presParOf" srcId="{9D74B411-305D-40DC-980F-C3819354FD51}" destId="{E470BA8C-B8A4-4162-911D-26F91364FEB1}" srcOrd="0" destOrd="0" presId="urn:microsoft.com/office/officeart/2005/8/layout/orgChart1"/>
    <dgm:cxn modelId="{622D2CD3-5620-4DAB-8EE6-122759C47C68}" type="presParOf" srcId="{E470BA8C-B8A4-4162-911D-26F91364FEB1}" destId="{21F7DB32-2F8E-4823-884A-4167BE664116}" srcOrd="0" destOrd="0" presId="urn:microsoft.com/office/officeart/2005/8/layout/orgChart1"/>
    <dgm:cxn modelId="{8CC9930E-A4EB-4489-9AAB-4BA677F33919}" type="presParOf" srcId="{E470BA8C-B8A4-4162-911D-26F91364FEB1}" destId="{EA31BF1C-C4F8-4EF1-880A-B0ECC971B134}" srcOrd="1" destOrd="0" presId="urn:microsoft.com/office/officeart/2005/8/layout/orgChart1"/>
    <dgm:cxn modelId="{DDB4D84F-9643-4ED5-B169-BE275E6BA54D}" type="presParOf" srcId="{9D74B411-305D-40DC-980F-C3819354FD51}" destId="{04175E6F-1833-447A-8764-96DABD3AEA55}" srcOrd="1" destOrd="0" presId="urn:microsoft.com/office/officeart/2005/8/layout/orgChart1"/>
    <dgm:cxn modelId="{D1912EAB-2C36-4594-B202-FC3DD5A71A84}" type="presParOf" srcId="{9D74B411-305D-40DC-980F-C3819354FD51}" destId="{1A4E6A31-9D30-41AA-A6F3-8CC18F56B6A7}" srcOrd="2" destOrd="0" presId="urn:microsoft.com/office/officeart/2005/8/layout/orgChart1"/>
    <dgm:cxn modelId="{50044ABB-B0EE-44F9-A335-DFBE43A32E23}" type="presParOf" srcId="{6BF25968-81D6-460E-9AAF-B33102479752}" destId="{05442D14-B34F-4E3E-939A-BB327EC8498B}" srcOrd="10" destOrd="0" presId="urn:microsoft.com/office/officeart/2005/8/layout/orgChart1"/>
    <dgm:cxn modelId="{D65C43AC-59B7-412F-A396-EEB3E4902EE9}" type="presParOf" srcId="{6BF25968-81D6-460E-9AAF-B33102479752}" destId="{B1B15F2C-F46D-4633-B0C4-E72E7C84ECE5}" srcOrd="11" destOrd="0" presId="urn:microsoft.com/office/officeart/2005/8/layout/orgChart1"/>
    <dgm:cxn modelId="{CEB9A363-B23E-4709-B24D-E427B660C1F3}" type="presParOf" srcId="{B1B15F2C-F46D-4633-B0C4-E72E7C84ECE5}" destId="{0D23F570-6599-4308-88CB-D4F9C4E5A749}" srcOrd="0" destOrd="0" presId="urn:microsoft.com/office/officeart/2005/8/layout/orgChart1"/>
    <dgm:cxn modelId="{8FD946FC-147B-461F-824A-5FBAC7A7C0FB}" type="presParOf" srcId="{0D23F570-6599-4308-88CB-D4F9C4E5A749}" destId="{184D2B0A-1A1F-4519-95F6-0B6F57165A6C}" srcOrd="0" destOrd="0" presId="urn:microsoft.com/office/officeart/2005/8/layout/orgChart1"/>
    <dgm:cxn modelId="{843C6361-C51F-40CE-ABD8-887CB77CCBD7}" type="presParOf" srcId="{0D23F570-6599-4308-88CB-D4F9C4E5A749}" destId="{BCBB680C-F432-4B63-B44F-5DA155B81739}" srcOrd="1" destOrd="0" presId="urn:microsoft.com/office/officeart/2005/8/layout/orgChart1"/>
    <dgm:cxn modelId="{155EA9F3-657D-4091-84C6-5F09E4AA833D}" type="presParOf" srcId="{B1B15F2C-F46D-4633-B0C4-E72E7C84ECE5}" destId="{0E6F0AF0-932C-4F60-91CF-C8045A1E7D75}" srcOrd="1" destOrd="0" presId="urn:microsoft.com/office/officeart/2005/8/layout/orgChart1"/>
    <dgm:cxn modelId="{DB814768-5207-49D3-9096-6ABE11E8BEF7}" type="presParOf" srcId="{B1B15F2C-F46D-4633-B0C4-E72E7C84ECE5}" destId="{DCFD34E4-C2EA-42E6-88C3-C65FEAF20C77}" srcOrd="2" destOrd="0" presId="urn:microsoft.com/office/officeart/2005/8/layout/orgChart1"/>
    <dgm:cxn modelId="{A5D73868-D143-4AFB-B2B5-04FD7A1DF2EF}" type="presParOf" srcId="{14E9D651-4257-41A3-8C00-FE3EB16B0CFD}" destId="{96A0A089-34F5-4CEE-9B46-BB113102E2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401340-097C-4537-9CAA-2B3BA98DEA80}" type="doc">
      <dgm:prSet loTypeId="urn:microsoft.com/office/officeart/2005/8/layout/hierarchy1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1B004527-1F72-4765-BC9A-E389AF0D3413}">
      <dgm:prSet phldrT="[Text]"/>
      <dgm:spPr/>
      <dgm:t>
        <a:bodyPr/>
        <a:lstStyle/>
        <a:p>
          <a:r>
            <a:rPr lang="en-US" dirty="0"/>
            <a:t>NUMBERS</a:t>
          </a:r>
          <a:endParaRPr lang="en-IN" dirty="0"/>
        </a:p>
      </dgm:t>
    </dgm:pt>
    <dgm:pt modelId="{22D6792A-19BE-4E57-8480-A8DEE95E1019}" type="parTrans" cxnId="{ABE6AE0C-B295-4AB9-B399-ABBA4DE52857}">
      <dgm:prSet/>
      <dgm:spPr/>
      <dgm:t>
        <a:bodyPr/>
        <a:lstStyle/>
        <a:p>
          <a:endParaRPr lang="en-IN"/>
        </a:p>
      </dgm:t>
    </dgm:pt>
    <dgm:pt modelId="{8397D922-74BB-4D0D-A20C-5EEB2F8A25F4}" type="sibTrans" cxnId="{ABE6AE0C-B295-4AB9-B399-ABBA4DE52857}">
      <dgm:prSet/>
      <dgm:spPr/>
      <dgm:t>
        <a:bodyPr/>
        <a:lstStyle/>
        <a:p>
          <a:endParaRPr lang="en-IN"/>
        </a:p>
      </dgm:t>
    </dgm:pt>
    <dgm:pt modelId="{2969AA65-0965-4AD9-9EB3-156BF80276AD}">
      <dgm:prSet phldrT="[Text]"/>
      <dgm:spPr/>
      <dgm:t>
        <a:bodyPr/>
        <a:lstStyle/>
        <a:p>
          <a:r>
            <a:rPr lang="en-US" dirty="0"/>
            <a:t>Integers</a:t>
          </a:r>
          <a:endParaRPr lang="en-IN" dirty="0"/>
        </a:p>
      </dgm:t>
    </dgm:pt>
    <dgm:pt modelId="{467F18C7-9A8E-40C8-AFA6-C94D09BA164E}" type="parTrans" cxnId="{111D51E2-02AF-4EDF-84FB-1A0E1ED7CC8B}">
      <dgm:prSet/>
      <dgm:spPr/>
      <dgm:t>
        <a:bodyPr/>
        <a:lstStyle/>
        <a:p>
          <a:endParaRPr lang="en-IN"/>
        </a:p>
      </dgm:t>
    </dgm:pt>
    <dgm:pt modelId="{0FF42D3D-B374-45DF-BA7F-BCDE2740C32E}" type="sibTrans" cxnId="{111D51E2-02AF-4EDF-84FB-1A0E1ED7CC8B}">
      <dgm:prSet/>
      <dgm:spPr/>
      <dgm:t>
        <a:bodyPr/>
        <a:lstStyle/>
        <a:p>
          <a:endParaRPr lang="en-IN"/>
        </a:p>
      </dgm:t>
    </dgm:pt>
    <dgm:pt modelId="{DC18F2C1-C270-4F62-8548-E7F9632A77C6}">
      <dgm:prSet phldrT="[Text]"/>
      <dgm:spPr/>
      <dgm:t>
        <a:bodyPr/>
        <a:lstStyle/>
        <a:p>
          <a:r>
            <a:rPr lang="en-US" dirty="0"/>
            <a:t>Float</a:t>
          </a:r>
          <a:endParaRPr lang="en-IN" dirty="0"/>
        </a:p>
      </dgm:t>
    </dgm:pt>
    <dgm:pt modelId="{5A41DAA8-0CD0-46F6-BE3B-7217C47AB788}" type="parTrans" cxnId="{6AC71756-81A4-469D-8A1E-34011DB0BE21}">
      <dgm:prSet/>
      <dgm:spPr/>
      <dgm:t>
        <a:bodyPr/>
        <a:lstStyle/>
        <a:p>
          <a:endParaRPr lang="en-IN"/>
        </a:p>
      </dgm:t>
    </dgm:pt>
    <dgm:pt modelId="{1C88DD04-05B9-41F0-B3F9-1D44E6BB7245}" type="sibTrans" cxnId="{6AC71756-81A4-469D-8A1E-34011DB0BE21}">
      <dgm:prSet/>
      <dgm:spPr/>
      <dgm:t>
        <a:bodyPr/>
        <a:lstStyle/>
        <a:p>
          <a:endParaRPr lang="en-IN"/>
        </a:p>
      </dgm:t>
    </dgm:pt>
    <dgm:pt modelId="{6E38DFFD-B08A-4BAA-BBD5-8C1D39D33270}">
      <dgm:prSet phldrT="[Text]"/>
      <dgm:spPr/>
      <dgm:t>
        <a:bodyPr/>
        <a:lstStyle/>
        <a:p>
          <a:r>
            <a:rPr lang="en-US" dirty="0"/>
            <a:t>Complex</a:t>
          </a:r>
          <a:endParaRPr lang="en-IN" dirty="0"/>
        </a:p>
      </dgm:t>
    </dgm:pt>
    <dgm:pt modelId="{70BB57F1-211F-4970-89DA-FB934F0C1D5F}" type="parTrans" cxnId="{08B6662E-1B2C-4EFE-91A9-1A0D953570B4}">
      <dgm:prSet/>
      <dgm:spPr/>
      <dgm:t>
        <a:bodyPr/>
        <a:lstStyle/>
        <a:p>
          <a:endParaRPr lang="en-IN"/>
        </a:p>
      </dgm:t>
    </dgm:pt>
    <dgm:pt modelId="{4CBDD47B-E9BD-4B2F-9E02-695D1FC18D44}" type="sibTrans" cxnId="{08B6662E-1B2C-4EFE-91A9-1A0D953570B4}">
      <dgm:prSet/>
      <dgm:spPr/>
      <dgm:t>
        <a:bodyPr/>
        <a:lstStyle/>
        <a:p>
          <a:endParaRPr lang="en-IN"/>
        </a:p>
      </dgm:t>
    </dgm:pt>
    <dgm:pt modelId="{51CABB93-5C07-4BB5-B658-0D98CEF5F3A3}">
      <dgm:prSet phldrT="[Text]"/>
      <dgm:spPr/>
      <dgm:t>
        <a:bodyPr/>
        <a:lstStyle/>
        <a:p>
          <a:r>
            <a:rPr lang="en-US" dirty="0"/>
            <a:t>Example: a=10.0</a:t>
          </a:r>
          <a:endParaRPr lang="en-IN" dirty="0"/>
        </a:p>
      </dgm:t>
    </dgm:pt>
    <dgm:pt modelId="{D7316BD8-61EB-41A8-9144-74019849D64F}" type="parTrans" cxnId="{705A5EDA-5C08-479A-98E2-ED0FDCC8647E}">
      <dgm:prSet/>
      <dgm:spPr/>
      <dgm:t>
        <a:bodyPr/>
        <a:lstStyle/>
        <a:p>
          <a:endParaRPr lang="en-IN"/>
        </a:p>
      </dgm:t>
    </dgm:pt>
    <dgm:pt modelId="{51D1C670-6FE3-4CB5-AD90-4F566E814FA7}" type="sibTrans" cxnId="{705A5EDA-5C08-479A-98E2-ED0FDCC8647E}">
      <dgm:prSet/>
      <dgm:spPr/>
      <dgm:t>
        <a:bodyPr/>
        <a:lstStyle/>
        <a:p>
          <a:endParaRPr lang="en-IN"/>
        </a:p>
      </dgm:t>
    </dgm:pt>
    <dgm:pt modelId="{8AF0A2F4-2F84-46A6-8720-CCCE89A4B863}">
      <dgm:prSet phldrT="[Text]"/>
      <dgm:spPr/>
      <dgm:t>
        <a:bodyPr/>
        <a:lstStyle/>
        <a:p>
          <a:r>
            <a:rPr lang="en-US"/>
            <a:t>Example: </a:t>
          </a:r>
          <a:r>
            <a:rPr lang="en-US" dirty="0"/>
            <a:t>a=3+4j</a:t>
          </a:r>
          <a:endParaRPr lang="en-IN" dirty="0"/>
        </a:p>
      </dgm:t>
    </dgm:pt>
    <dgm:pt modelId="{B29F9303-2DA6-4289-8834-92929F8BB042}" type="parTrans" cxnId="{939B8819-9AAC-44AE-A3DF-EF873E437F05}">
      <dgm:prSet/>
      <dgm:spPr/>
      <dgm:t>
        <a:bodyPr/>
        <a:lstStyle/>
        <a:p>
          <a:endParaRPr lang="en-IN"/>
        </a:p>
      </dgm:t>
    </dgm:pt>
    <dgm:pt modelId="{5F45BB8F-0A1B-483A-8070-840D2E33BBD5}" type="sibTrans" cxnId="{939B8819-9AAC-44AE-A3DF-EF873E437F05}">
      <dgm:prSet/>
      <dgm:spPr/>
      <dgm:t>
        <a:bodyPr/>
        <a:lstStyle/>
        <a:p>
          <a:endParaRPr lang="en-IN"/>
        </a:p>
      </dgm:t>
    </dgm:pt>
    <dgm:pt modelId="{85788312-2A9B-463A-9087-6DBF0E4E0204}">
      <dgm:prSet phldrT="[Text]" custT="1"/>
      <dgm:spPr/>
      <dgm:t>
        <a:bodyPr/>
        <a:lstStyle/>
        <a:p>
          <a:r>
            <a:rPr lang="en-US" sz="1800" dirty="0"/>
            <a:t>Example: a=10</a:t>
          </a:r>
          <a:endParaRPr lang="en-IN" sz="1800" dirty="0"/>
        </a:p>
      </dgm:t>
    </dgm:pt>
    <dgm:pt modelId="{2B314795-F07D-412B-B474-CF34B5B9672F}" type="sibTrans" cxnId="{E37191EB-F5B6-4CC5-A0C7-23232EB1167D}">
      <dgm:prSet/>
      <dgm:spPr/>
      <dgm:t>
        <a:bodyPr/>
        <a:lstStyle/>
        <a:p>
          <a:endParaRPr lang="en-IN"/>
        </a:p>
      </dgm:t>
    </dgm:pt>
    <dgm:pt modelId="{6D3AEA73-4A4C-4E55-8C19-3738CA5EB17B}" type="parTrans" cxnId="{E37191EB-F5B6-4CC5-A0C7-23232EB1167D}">
      <dgm:prSet/>
      <dgm:spPr/>
      <dgm:t>
        <a:bodyPr/>
        <a:lstStyle/>
        <a:p>
          <a:endParaRPr lang="en-IN"/>
        </a:p>
      </dgm:t>
    </dgm:pt>
    <dgm:pt modelId="{AEBCAAFF-4BA4-49B3-9F3F-E6466E35F875}" type="pres">
      <dgm:prSet presAssocID="{35401340-097C-4537-9CAA-2B3BA98DEA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07A36D-1026-458B-AA50-A19896D44309}" type="pres">
      <dgm:prSet presAssocID="{1B004527-1F72-4765-BC9A-E389AF0D3413}" presName="hierRoot1" presStyleCnt="0"/>
      <dgm:spPr/>
    </dgm:pt>
    <dgm:pt modelId="{57B1E784-CC8F-4AA8-9968-92C61E1EA95F}" type="pres">
      <dgm:prSet presAssocID="{1B004527-1F72-4765-BC9A-E389AF0D3413}" presName="composite" presStyleCnt="0"/>
      <dgm:spPr/>
    </dgm:pt>
    <dgm:pt modelId="{B7216377-BCA3-4C57-B12F-0710903CE3B0}" type="pres">
      <dgm:prSet presAssocID="{1B004527-1F72-4765-BC9A-E389AF0D3413}" presName="background" presStyleLbl="node0" presStyleIdx="0" presStyleCnt="1"/>
      <dgm:spPr/>
    </dgm:pt>
    <dgm:pt modelId="{19A15380-D4C0-413F-A96E-E7FA0C77D5F9}" type="pres">
      <dgm:prSet presAssocID="{1B004527-1F72-4765-BC9A-E389AF0D3413}" presName="text" presStyleLbl="fgAcc0" presStyleIdx="0" presStyleCnt="1">
        <dgm:presLayoutVars>
          <dgm:chPref val="3"/>
        </dgm:presLayoutVars>
      </dgm:prSet>
      <dgm:spPr/>
    </dgm:pt>
    <dgm:pt modelId="{3E00DBE6-F0DF-49CD-85F0-8A89F8A72A12}" type="pres">
      <dgm:prSet presAssocID="{1B004527-1F72-4765-BC9A-E389AF0D3413}" presName="hierChild2" presStyleCnt="0"/>
      <dgm:spPr/>
    </dgm:pt>
    <dgm:pt modelId="{64D661CB-82F8-4DF5-AE1A-D3CBF261683A}" type="pres">
      <dgm:prSet presAssocID="{467F18C7-9A8E-40C8-AFA6-C94D09BA164E}" presName="Name10" presStyleLbl="parChTrans1D2" presStyleIdx="0" presStyleCnt="3"/>
      <dgm:spPr/>
    </dgm:pt>
    <dgm:pt modelId="{FE9D8BD1-7ABC-4FCC-9053-7B8C3641A81F}" type="pres">
      <dgm:prSet presAssocID="{2969AA65-0965-4AD9-9EB3-156BF80276AD}" presName="hierRoot2" presStyleCnt="0"/>
      <dgm:spPr/>
    </dgm:pt>
    <dgm:pt modelId="{7CD1300B-85B5-47D2-98FE-A2CD0D583548}" type="pres">
      <dgm:prSet presAssocID="{2969AA65-0965-4AD9-9EB3-156BF80276AD}" presName="composite2" presStyleCnt="0"/>
      <dgm:spPr/>
    </dgm:pt>
    <dgm:pt modelId="{A2BE7B17-5049-483C-B684-B6FB2D191C6E}" type="pres">
      <dgm:prSet presAssocID="{2969AA65-0965-4AD9-9EB3-156BF80276AD}" presName="background2" presStyleLbl="node2" presStyleIdx="0" presStyleCnt="3"/>
      <dgm:spPr/>
    </dgm:pt>
    <dgm:pt modelId="{823E350D-1EF9-433D-BEF0-80CC09763135}" type="pres">
      <dgm:prSet presAssocID="{2969AA65-0965-4AD9-9EB3-156BF80276AD}" presName="text2" presStyleLbl="fgAcc2" presStyleIdx="0" presStyleCnt="3">
        <dgm:presLayoutVars>
          <dgm:chPref val="3"/>
        </dgm:presLayoutVars>
      </dgm:prSet>
      <dgm:spPr/>
    </dgm:pt>
    <dgm:pt modelId="{782BB84D-1B96-4344-B4A8-6A48B3DD17CD}" type="pres">
      <dgm:prSet presAssocID="{2969AA65-0965-4AD9-9EB3-156BF80276AD}" presName="hierChild3" presStyleCnt="0"/>
      <dgm:spPr/>
    </dgm:pt>
    <dgm:pt modelId="{33606421-2BFE-4730-845A-21CAE465CD0D}" type="pres">
      <dgm:prSet presAssocID="{6D3AEA73-4A4C-4E55-8C19-3738CA5EB17B}" presName="Name17" presStyleLbl="parChTrans1D3" presStyleIdx="0" presStyleCnt="3"/>
      <dgm:spPr/>
    </dgm:pt>
    <dgm:pt modelId="{EB7CCF06-7E4B-49D8-B129-245A648F7375}" type="pres">
      <dgm:prSet presAssocID="{85788312-2A9B-463A-9087-6DBF0E4E0204}" presName="hierRoot3" presStyleCnt="0"/>
      <dgm:spPr/>
    </dgm:pt>
    <dgm:pt modelId="{3F239857-CA5D-43CC-92E7-AAE5C80D109E}" type="pres">
      <dgm:prSet presAssocID="{85788312-2A9B-463A-9087-6DBF0E4E0204}" presName="composite3" presStyleCnt="0"/>
      <dgm:spPr/>
    </dgm:pt>
    <dgm:pt modelId="{2F9C786A-E676-4495-932F-8B8782E381C7}" type="pres">
      <dgm:prSet presAssocID="{85788312-2A9B-463A-9087-6DBF0E4E0204}" presName="background3" presStyleLbl="node3" presStyleIdx="0" presStyleCnt="3"/>
      <dgm:spPr/>
    </dgm:pt>
    <dgm:pt modelId="{1B954FE0-D8A4-456B-9E7C-0238FE18D7E4}" type="pres">
      <dgm:prSet presAssocID="{85788312-2A9B-463A-9087-6DBF0E4E0204}" presName="text3" presStyleLbl="fgAcc3" presStyleIdx="0" presStyleCnt="3">
        <dgm:presLayoutVars>
          <dgm:chPref val="3"/>
        </dgm:presLayoutVars>
      </dgm:prSet>
      <dgm:spPr/>
    </dgm:pt>
    <dgm:pt modelId="{49A8DB96-A052-4CB0-A5D9-2BE309AA8F95}" type="pres">
      <dgm:prSet presAssocID="{85788312-2A9B-463A-9087-6DBF0E4E0204}" presName="hierChild4" presStyleCnt="0"/>
      <dgm:spPr/>
    </dgm:pt>
    <dgm:pt modelId="{18F9257E-BFF8-409F-9973-1A265DD2B8A6}" type="pres">
      <dgm:prSet presAssocID="{5A41DAA8-0CD0-46F6-BE3B-7217C47AB788}" presName="Name10" presStyleLbl="parChTrans1D2" presStyleIdx="1" presStyleCnt="3"/>
      <dgm:spPr/>
    </dgm:pt>
    <dgm:pt modelId="{880F3980-C5C4-4983-B1A6-B628E4A1516A}" type="pres">
      <dgm:prSet presAssocID="{DC18F2C1-C270-4F62-8548-E7F9632A77C6}" presName="hierRoot2" presStyleCnt="0"/>
      <dgm:spPr/>
    </dgm:pt>
    <dgm:pt modelId="{5EBDA483-B606-4894-85BB-CCEB0D1E893B}" type="pres">
      <dgm:prSet presAssocID="{DC18F2C1-C270-4F62-8548-E7F9632A77C6}" presName="composite2" presStyleCnt="0"/>
      <dgm:spPr/>
    </dgm:pt>
    <dgm:pt modelId="{E270AF53-4D1F-4CD8-B483-D2CDA80697FF}" type="pres">
      <dgm:prSet presAssocID="{DC18F2C1-C270-4F62-8548-E7F9632A77C6}" presName="background2" presStyleLbl="node2" presStyleIdx="1" presStyleCnt="3"/>
      <dgm:spPr/>
    </dgm:pt>
    <dgm:pt modelId="{3B4E5A8F-F245-483B-9B46-B8B327727D26}" type="pres">
      <dgm:prSet presAssocID="{DC18F2C1-C270-4F62-8548-E7F9632A77C6}" presName="text2" presStyleLbl="fgAcc2" presStyleIdx="1" presStyleCnt="3">
        <dgm:presLayoutVars>
          <dgm:chPref val="3"/>
        </dgm:presLayoutVars>
      </dgm:prSet>
      <dgm:spPr/>
    </dgm:pt>
    <dgm:pt modelId="{31577F34-DA34-4CE1-A4E6-625B7B6CD6E8}" type="pres">
      <dgm:prSet presAssocID="{DC18F2C1-C270-4F62-8548-E7F9632A77C6}" presName="hierChild3" presStyleCnt="0"/>
      <dgm:spPr/>
    </dgm:pt>
    <dgm:pt modelId="{9F21978E-C00D-4AC7-B2ED-33937C41DDDD}" type="pres">
      <dgm:prSet presAssocID="{D7316BD8-61EB-41A8-9144-74019849D64F}" presName="Name17" presStyleLbl="parChTrans1D3" presStyleIdx="1" presStyleCnt="3"/>
      <dgm:spPr/>
    </dgm:pt>
    <dgm:pt modelId="{8E8D8DFD-340D-401A-83A1-A2108315634B}" type="pres">
      <dgm:prSet presAssocID="{51CABB93-5C07-4BB5-B658-0D98CEF5F3A3}" presName="hierRoot3" presStyleCnt="0"/>
      <dgm:spPr/>
    </dgm:pt>
    <dgm:pt modelId="{CD7D48DB-27D4-4EF9-AC4E-9EDC8226264A}" type="pres">
      <dgm:prSet presAssocID="{51CABB93-5C07-4BB5-B658-0D98CEF5F3A3}" presName="composite3" presStyleCnt="0"/>
      <dgm:spPr/>
    </dgm:pt>
    <dgm:pt modelId="{BE28072D-B4F6-4C1D-AEAE-0C9E207BB3CD}" type="pres">
      <dgm:prSet presAssocID="{51CABB93-5C07-4BB5-B658-0D98CEF5F3A3}" presName="background3" presStyleLbl="node3" presStyleIdx="1" presStyleCnt="3"/>
      <dgm:spPr/>
    </dgm:pt>
    <dgm:pt modelId="{FE8F757F-CC73-4C85-86D4-EF452BD7AE10}" type="pres">
      <dgm:prSet presAssocID="{51CABB93-5C07-4BB5-B658-0D98CEF5F3A3}" presName="text3" presStyleLbl="fgAcc3" presStyleIdx="1" presStyleCnt="3">
        <dgm:presLayoutVars>
          <dgm:chPref val="3"/>
        </dgm:presLayoutVars>
      </dgm:prSet>
      <dgm:spPr/>
    </dgm:pt>
    <dgm:pt modelId="{A6704810-F26E-45E8-8874-71A050E7E679}" type="pres">
      <dgm:prSet presAssocID="{51CABB93-5C07-4BB5-B658-0D98CEF5F3A3}" presName="hierChild4" presStyleCnt="0"/>
      <dgm:spPr/>
    </dgm:pt>
    <dgm:pt modelId="{E7D5249C-03BF-4000-A93D-3169BBE8D9F6}" type="pres">
      <dgm:prSet presAssocID="{70BB57F1-211F-4970-89DA-FB934F0C1D5F}" presName="Name10" presStyleLbl="parChTrans1D2" presStyleIdx="2" presStyleCnt="3"/>
      <dgm:spPr/>
    </dgm:pt>
    <dgm:pt modelId="{D15F4045-6DB7-46F3-AFFC-9FE0CA2CC65D}" type="pres">
      <dgm:prSet presAssocID="{6E38DFFD-B08A-4BAA-BBD5-8C1D39D33270}" presName="hierRoot2" presStyleCnt="0"/>
      <dgm:spPr/>
    </dgm:pt>
    <dgm:pt modelId="{8986B68F-3421-49E2-8A01-82115EDE154F}" type="pres">
      <dgm:prSet presAssocID="{6E38DFFD-B08A-4BAA-BBD5-8C1D39D33270}" presName="composite2" presStyleCnt="0"/>
      <dgm:spPr/>
    </dgm:pt>
    <dgm:pt modelId="{0AD12C5C-3A1F-401D-9418-43EE51D46AE8}" type="pres">
      <dgm:prSet presAssocID="{6E38DFFD-B08A-4BAA-BBD5-8C1D39D33270}" presName="background2" presStyleLbl="node2" presStyleIdx="2" presStyleCnt="3"/>
      <dgm:spPr/>
    </dgm:pt>
    <dgm:pt modelId="{A570941B-CB66-43FD-9119-AADF68EA8EA4}" type="pres">
      <dgm:prSet presAssocID="{6E38DFFD-B08A-4BAA-BBD5-8C1D39D33270}" presName="text2" presStyleLbl="fgAcc2" presStyleIdx="2" presStyleCnt="3">
        <dgm:presLayoutVars>
          <dgm:chPref val="3"/>
        </dgm:presLayoutVars>
      </dgm:prSet>
      <dgm:spPr/>
    </dgm:pt>
    <dgm:pt modelId="{B93D689A-0D82-4CF2-B297-DCBBAF5A97E4}" type="pres">
      <dgm:prSet presAssocID="{6E38DFFD-B08A-4BAA-BBD5-8C1D39D33270}" presName="hierChild3" presStyleCnt="0"/>
      <dgm:spPr/>
    </dgm:pt>
    <dgm:pt modelId="{ABFAFD58-E3FC-497D-9FFC-28CE258C843B}" type="pres">
      <dgm:prSet presAssocID="{B29F9303-2DA6-4289-8834-92929F8BB042}" presName="Name17" presStyleLbl="parChTrans1D3" presStyleIdx="2" presStyleCnt="3"/>
      <dgm:spPr/>
    </dgm:pt>
    <dgm:pt modelId="{C905E03F-A3D3-4385-BA3B-62F16585937E}" type="pres">
      <dgm:prSet presAssocID="{8AF0A2F4-2F84-46A6-8720-CCCE89A4B863}" presName="hierRoot3" presStyleCnt="0"/>
      <dgm:spPr/>
    </dgm:pt>
    <dgm:pt modelId="{22504248-E155-4A5E-A348-83CF979CF330}" type="pres">
      <dgm:prSet presAssocID="{8AF0A2F4-2F84-46A6-8720-CCCE89A4B863}" presName="composite3" presStyleCnt="0"/>
      <dgm:spPr/>
    </dgm:pt>
    <dgm:pt modelId="{AAA15B4D-4003-42F2-88F4-A15FDF414B79}" type="pres">
      <dgm:prSet presAssocID="{8AF0A2F4-2F84-46A6-8720-CCCE89A4B863}" presName="background3" presStyleLbl="node3" presStyleIdx="2" presStyleCnt="3"/>
      <dgm:spPr/>
    </dgm:pt>
    <dgm:pt modelId="{763EDD12-9288-4F52-B70B-AA1CEF5F7874}" type="pres">
      <dgm:prSet presAssocID="{8AF0A2F4-2F84-46A6-8720-CCCE89A4B863}" presName="text3" presStyleLbl="fgAcc3" presStyleIdx="2" presStyleCnt="3">
        <dgm:presLayoutVars>
          <dgm:chPref val="3"/>
        </dgm:presLayoutVars>
      </dgm:prSet>
      <dgm:spPr/>
    </dgm:pt>
    <dgm:pt modelId="{052E2345-00EB-41C9-ABD0-041971CA8D3E}" type="pres">
      <dgm:prSet presAssocID="{8AF0A2F4-2F84-46A6-8720-CCCE89A4B863}" presName="hierChild4" presStyleCnt="0"/>
      <dgm:spPr/>
    </dgm:pt>
  </dgm:ptLst>
  <dgm:cxnLst>
    <dgm:cxn modelId="{227D6B05-64FE-40E3-B792-6C9CAA590780}" type="presOf" srcId="{1B004527-1F72-4765-BC9A-E389AF0D3413}" destId="{19A15380-D4C0-413F-A96E-E7FA0C77D5F9}" srcOrd="0" destOrd="0" presId="urn:microsoft.com/office/officeart/2005/8/layout/hierarchy1"/>
    <dgm:cxn modelId="{82807705-FAB1-44EE-B29C-1C8F3CCC440F}" type="presOf" srcId="{2969AA65-0965-4AD9-9EB3-156BF80276AD}" destId="{823E350D-1EF9-433D-BEF0-80CC09763135}" srcOrd="0" destOrd="0" presId="urn:microsoft.com/office/officeart/2005/8/layout/hierarchy1"/>
    <dgm:cxn modelId="{CAF7BD0B-D191-4C36-8412-35189C278E90}" type="presOf" srcId="{DC18F2C1-C270-4F62-8548-E7F9632A77C6}" destId="{3B4E5A8F-F245-483B-9B46-B8B327727D26}" srcOrd="0" destOrd="0" presId="urn:microsoft.com/office/officeart/2005/8/layout/hierarchy1"/>
    <dgm:cxn modelId="{ABE6AE0C-B295-4AB9-B399-ABBA4DE52857}" srcId="{35401340-097C-4537-9CAA-2B3BA98DEA80}" destId="{1B004527-1F72-4765-BC9A-E389AF0D3413}" srcOrd="0" destOrd="0" parTransId="{22D6792A-19BE-4E57-8480-A8DEE95E1019}" sibTransId="{8397D922-74BB-4D0D-A20C-5EEB2F8A25F4}"/>
    <dgm:cxn modelId="{939B8819-9AAC-44AE-A3DF-EF873E437F05}" srcId="{6E38DFFD-B08A-4BAA-BBD5-8C1D39D33270}" destId="{8AF0A2F4-2F84-46A6-8720-CCCE89A4B863}" srcOrd="0" destOrd="0" parTransId="{B29F9303-2DA6-4289-8834-92929F8BB042}" sibTransId="{5F45BB8F-0A1B-483A-8070-840D2E33BBD5}"/>
    <dgm:cxn modelId="{3A610826-28C9-4484-91A0-603E69C7B0CC}" type="presOf" srcId="{6D3AEA73-4A4C-4E55-8C19-3738CA5EB17B}" destId="{33606421-2BFE-4730-845A-21CAE465CD0D}" srcOrd="0" destOrd="0" presId="urn:microsoft.com/office/officeart/2005/8/layout/hierarchy1"/>
    <dgm:cxn modelId="{12BC0429-5564-4B90-A0F2-A8FE0909DA99}" type="presOf" srcId="{467F18C7-9A8E-40C8-AFA6-C94D09BA164E}" destId="{64D661CB-82F8-4DF5-AE1A-D3CBF261683A}" srcOrd="0" destOrd="0" presId="urn:microsoft.com/office/officeart/2005/8/layout/hierarchy1"/>
    <dgm:cxn modelId="{08B6662E-1B2C-4EFE-91A9-1A0D953570B4}" srcId="{1B004527-1F72-4765-BC9A-E389AF0D3413}" destId="{6E38DFFD-B08A-4BAA-BBD5-8C1D39D33270}" srcOrd="2" destOrd="0" parTransId="{70BB57F1-211F-4970-89DA-FB934F0C1D5F}" sibTransId="{4CBDD47B-E9BD-4B2F-9E02-695D1FC18D44}"/>
    <dgm:cxn modelId="{4DDB4A31-AFB2-4D51-85B6-F77032CA1B76}" type="presOf" srcId="{B29F9303-2DA6-4289-8834-92929F8BB042}" destId="{ABFAFD58-E3FC-497D-9FFC-28CE258C843B}" srcOrd="0" destOrd="0" presId="urn:microsoft.com/office/officeart/2005/8/layout/hierarchy1"/>
    <dgm:cxn modelId="{21CCBF40-EE5D-4B0B-909F-D2E2B8FE6DB0}" type="presOf" srcId="{51CABB93-5C07-4BB5-B658-0D98CEF5F3A3}" destId="{FE8F757F-CC73-4C85-86D4-EF452BD7AE10}" srcOrd="0" destOrd="0" presId="urn:microsoft.com/office/officeart/2005/8/layout/hierarchy1"/>
    <dgm:cxn modelId="{7C2E055B-5FA2-4455-A352-C77557002DCF}" type="presOf" srcId="{6E38DFFD-B08A-4BAA-BBD5-8C1D39D33270}" destId="{A570941B-CB66-43FD-9119-AADF68EA8EA4}" srcOrd="0" destOrd="0" presId="urn:microsoft.com/office/officeart/2005/8/layout/hierarchy1"/>
    <dgm:cxn modelId="{A5034441-F5E0-4F30-967E-3183F99AC62A}" type="presOf" srcId="{85788312-2A9B-463A-9087-6DBF0E4E0204}" destId="{1B954FE0-D8A4-456B-9E7C-0238FE18D7E4}" srcOrd="0" destOrd="0" presId="urn:microsoft.com/office/officeart/2005/8/layout/hierarchy1"/>
    <dgm:cxn modelId="{88B12E45-BE84-43FB-B021-E320AE955CCA}" type="presOf" srcId="{5A41DAA8-0CD0-46F6-BE3B-7217C47AB788}" destId="{18F9257E-BFF8-409F-9973-1A265DD2B8A6}" srcOrd="0" destOrd="0" presId="urn:microsoft.com/office/officeart/2005/8/layout/hierarchy1"/>
    <dgm:cxn modelId="{10809649-5A31-40ED-B09C-385BC5156435}" type="presOf" srcId="{8AF0A2F4-2F84-46A6-8720-CCCE89A4B863}" destId="{763EDD12-9288-4F52-B70B-AA1CEF5F7874}" srcOrd="0" destOrd="0" presId="urn:microsoft.com/office/officeart/2005/8/layout/hierarchy1"/>
    <dgm:cxn modelId="{6AC71756-81A4-469D-8A1E-34011DB0BE21}" srcId="{1B004527-1F72-4765-BC9A-E389AF0D3413}" destId="{DC18F2C1-C270-4F62-8548-E7F9632A77C6}" srcOrd="1" destOrd="0" parTransId="{5A41DAA8-0CD0-46F6-BE3B-7217C47AB788}" sibTransId="{1C88DD04-05B9-41F0-B3F9-1D44E6BB7245}"/>
    <dgm:cxn modelId="{B6A5A7B6-49E5-4B4E-B31C-D46AB2E78974}" type="presOf" srcId="{35401340-097C-4537-9CAA-2B3BA98DEA80}" destId="{AEBCAAFF-4BA4-49B3-9F3F-E6466E35F875}" srcOrd="0" destOrd="0" presId="urn:microsoft.com/office/officeart/2005/8/layout/hierarchy1"/>
    <dgm:cxn modelId="{9A7DCAC0-61A6-49B0-BBD2-08DFCF8A2A74}" type="presOf" srcId="{D7316BD8-61EB-41A8-9144-74019849D64F}" destId="{9F21978E-C00D-4AC7-B2ED-33937C41DDDD}" srcOrd="0" destOrd="0" presId="urn:microsoft.com/office/officeart/2005/8/layout/hierarchy1"/>
    <dgm:cxn modelId="{85BF32D6-5479-4881-A5D6-871F8A432B0B}" type="presOf" srcId="{70BB57F1-211F-4970-89DA-FB934F0C1D5F}" destId="{E7D5249C-03BF-4000-A93D-3169BBE8D9F6}" srcOrd="0" destOrd="0" presId="urn:microsoft.com/office/officeart/2005/8/layout/hierarchy1"/>
    <dgm:cxn modelId="{705A5EDA-5C08-479A-98E2-ED0FDCC8647E}" srcId="{DC18F2C1-C270-4F62-8548-E7F9632A77C6}" destId="{51CABB93-5C07-4BB5-B658-0D98CEF5F3A3}" srcOrd="0" destOrd="0" parTransId="{D7316BD8-61EB-41A8-9144-74019849D64F}" sibTransId="{51D1C670-6FE3-4CB5-AD90-4F566E814FA7}"/>
    <dgm:cxn modelId="{111D51E2-02AF-4EDF-84FB-1A0E1ED7CC8B}" srcId="{1B004527-1F72-4765-BC9A-E389AF0D3413}" destId="{2969AA65-0965-4AD9-9EB3-156BF80276AD}" srcOrd="0" destOrd="0" parTransId="{467F18C7-9A8E-40C8-AFA6-C94D09BA164E}" sibTransId="{0FF42D3D-B374-45DF-BA7F-BCDE2740C32E}"/>
    <dgm:cxn modelId="{E37191EB-F5B6-4CC5-A0C7-23232EB1167D}" srcId="{2969AA65-0965-4AD9-9EB3-156BF80276AD}" destId="{85788312-2A9B-463A-9087-6DBF0E4E0204}" srcOrd="0" destOrd="0" parTransId="{6D3AEA73-4A4C-4E55-8C19-3738CA5EB17B}" sibTransId="{2B314795-F07D-412B-B474-CF34B5B9672F}"/>
    <dgm:cxn modelId="{1EB63026-D856-41F9-91BE-D63D8DABCF5F}" type="presParOf" srcId="{AEBCAAFF-4BA4-49B3-9F3F-E6466E35F875}" destId="{E707A36D-1026-458B-AA50-A19896D44309}" srcOrd="0" destOrd="0" presId="urn:microsoft.com/office/officeart/2005/8/layout/hierarchy1"/>
    <dgm:cxn modelId="{5779F34B-7078-4FE8-90F0-8F58179217E9}" type="presParOf" srcId="{E707A36D-1026-458B-AA50-A19896D44309}" destId="{57B1E784-CC8F-4AA8-9968-92C61E1EA95F}" srcOrd="0" destOrd="0" presId="urn:microsoft.com/office/officeart/2005/8/layout/hierarchy1"/>
    <dgm:cxn modelId="{90F0B5C1-8DBA-483A-9FB3-F94C8F9971C9}" type="presParOf" srcId="{57B1E784-CC8F-4AA8-9968-92C61E1EA95F}" destId="{B7216377-BCA3-4C57-B12F-0710903CE3B0}" srcOrd="0" destOrd="0" presId="urn:microsoft.com/office/officeart/2005/8/layout/hierarchy1"/>
    <dgm:cxn modelId="{7E94F418-9F94-4F78-A233-566237D17F7F}" type="presParOf" srcId="{57B1E784-CC8F-4AA8-9968-92C61E1EA95F}" destId="{19A15380-D4C0-413F-A96E-E7FA0C77D5F9}" srcOrd="1" destOrd="0" presId="urn:microsoft.com/office/officeart/2005/8/layout/hierarchy1"/>
    <dgm:cxn modelId="{9FF70BA8-BAB9-4DA9-BE6E-DF9480B183BD}" type="presParOf" srcId="{E707A36D-1026-458B-AA50-A19896D44309}" destId="{3E00DBE6-F0DF-49CD-85F0-8A89F8A72A12}" srcOrd="1" destOrd="0" presId="urn:microsoft.com/office/officeart/2005/8/layout/hierarchy1"/>
    <dgm:cxn modelId="{854CE064-65AD-4969-B7F3-23137AD15A18}" type="presParOf" srcId="{3E00DBE6-F0DF-49CD-85F0-8A89F8A72A12}" destId="{64D661CB-82F8-4DF5-AE1A-D3CBF261683A}" srcOrd="0" destOrd="0" presId="urn:microsoft.com/office/officeart/2005/8/layout/hierarchy1"/>
    <dgm:cxn modelId="{8D47F5E5-4AAD-45F9-8E5E-039F917DB68B}" type="presParOf" srcId="{3E00DBE6-F0DF-49CD-85F0-8A89F8A72A12}" destId="{FE9D8BD1-7ABC-4FCC-9053-7B8C3641A81F}" srcOrd="1" destOrd="0" presId="urn:microsoft.com/office/officeart/2005/8/layout/hierarchy1"/>
    <dgm:cxn modelId="{7CB835C9-2937-49D2-BB5A-CAE806A80179}" type="presParOf" srcId="{FE9D8BD1-7ABC-4FCC-9053-7B8C3641A81F}" destId="{7CD1300B-85B5-47D2-98FE-A2CD0D583548}" srcOrd="0" destOrd="0" presId="urn:microsoft.com/office/officeart/2005/8/layout/hierarchy1"/>
    <dgm:cxn modelId="{C8BF029A-B541-48DB-B0D8-FA6003351463}" type="presParOf" srcId="{7CD1300B-85B5-47D2-98FE-A2CD0D583548}" destId="{A2BE7B17-5049-483C-B684-B6FB2D191C6E}" srcOrd="0" destOrd="0" presId="urn:microsoft.com/office/officeart/2005/8/layout/hierarchy1"/>
    <dgm:cxn modelId="{A524CF0E-3016-493A-8CAB-3F2AF09E94CC}" type="presParOf" srcId="{7CD1300B-85B5-47D2-98FE-A2CD0D583548}" destId="{823E350D-1EF9-433D-BEF0-80CC09763135}" srcOrd="1" destOrd="0" presId="urn:microsoft.com/office/officeart/2005/8/layout/hierarchy1"/>
    <dgm:cxn modelId="{E815E640-BFFC-4A66-AF00-50422AF95260}" type="presParOf" srcId="{FE9D8BD1-7ABC-4FCC-9053-7B8C3641A81F}" destId="{782BB84D-1B96-4344-B4A8-6A48B3DD17CD}" srcOrd="1" destOrd="0" presId="urn:microsoft.com/office/officeart/2005/8/layout/hierarchy1"/>
    <dgm:cxn modelId="{068F7F48-01F1-4579-AA74-30E8B431D5B4}" type="presParOf" srcId="{782BB84D-1B96-4344-B4A8-6A48B3DD17CD}" destId="{33606421-2BFE-4730-845A-21CAE465CD0D}" srcOrd="0" destOrd="0" presId="urn:microsoft.com/office/officeart/2005/8/layout/hierarchy1"/>
    <dgm:cxn modelId="{435F238F-022E-4FB9-B00A-7945A40EDCD1}" type="presParOf" srcId="{782BB84D-1B96-4344-B4A8-6A48B3DD17CD}" destId="{EB7CCF06-7E4B-49D8-B129-245A648F7375}" srcOrd="1" destOrd="0" presId="urn:microsoft.com/office/officeart/2005/8/layout/hierarchy1"/>
    <dgm:cxn modelId="{F7714465-9DB9-4F12-AF27-C197AE49FC45}" type="presParOf" srcId="{EB7CCF06-7E4B-49D8-B129-245A648F7375}" destId="{3F239857-CA5D-43CC-92E7-AAE5C80D109E}" srcOrd="0" destOrd="0" presId="urn:microsoft.com/office/officeart/2005/8/layout/hierarchy1"/>
    <dgm:cxn modelId="{1284630B-CE0F-4068-A8F8-ACC3A1795041}" type="presParOf" srcId="{3F239857-CA5D-43CC-92E7-AAE5C80D109E}" destId="{2F9C786A-E676-4495-932F-8B8782E381C7}" srcOrd="0" destOrd="0" presId="urn:microsoft.com/office/officeart/2005/8/layout/hierarchy1"/>
    <dgm:cxn modelId="{1B9EAB9E-7197-4205-AA94-86385B362767}" type="presParOf" srcId="{3F239857-CA5D-43CC-92E7-AAE5C80D109E}" destId="{1B954FE0-D8A4-456B-9E7C-0238FE18D7E4}" srcOrd="1" destOrd="0" presId="urn:microsoft.com/office/officeart/2005/8/layout/hierarchy1"/>
    <dgm:cxn modelId="{5C1B40FC-55FA-407B-BF52-EC9592995713}" type="presParOf" srcId="{EB7CCF06-7E4B-49D8-B129-245A648F7375}" destId="{49A8DB96-A052-4CB0-A5D9-2BE309AA8F95}" srcOrd="1" destOrd="0" presId="urn:microsoft.com/office/officeart/2005/8/layout/hierarchy1"/>
    <dgm:cxn modelId="{D0D90839-3600-4B46-B810-6A18E2478FF2}" type="presParOf" srcId="{3E00DBE6-F0DF-49CD-85F0-8A89F8A72A12}" destId="{18F9257E-BFF8-409F-9973-1A265DD2B8A6}" srcOrd="2" destOrd="0" presId="urn:microsoft.com/office/officeart/2005/8/layout/hierarchy1"/>
    <dgm:cxn modelId="{DCF237E4-5A31-48A5-997E-27D31FD50F17}" type="presParOf" srcId="{3E00DBE6-F0DF-49CD-85F0-8A89F8A72A12}" destId="{880F3980-C5C4-4983-B1A6-B628E4A1516A}" srcOrd="3" destOrd="0" presId="urn:microsoft.com/office/officeart/2005/8/layout/hierarchy1"/>
    <dgm:cxn modelId="{BCCEBFA9-BCD9-45AE-84CE-0D54294014D5}" type="presParOf" srcId="{880F3980-C5C4-4983-B1A6-B628E4A1516A}" destId="{5EBDA483-B606-4894-85BB-CCEB0D1E893B}" srcOrd="0" destOrd="0" presId="urn:microsoft.com/office/officeart/2005/8/layout/hierarchy1"/>
    <dgm:cxn modelId="{63FB26C1-6A2B-42E7-8AB2-70D63F39DE1F}" type="presParOf" srcId="{5EBDA483-B606-4894-85BB-CCEB0D1E893B}" destId="{E270AF53-4D1F-4CD8-B483-D2CDA80697FF}" srcOrd="0" destOrd="0" presId="urn:microsoft.com/office/officeart/2005/8/layout/hierarchy1"/>
    <dgm:cxn modelId="{0612EA72-D7D7-4816-9B6B-BAF78A1EEF35}" type="presParOf" srcId="{5EBDA483-B606-4894-85BB-CCEB0D1E893B}" destId="{3B4E5A8F-F245-483B-9B46-B8B327727D26}" srcOrd="1" destOrd="0" presId="urn:microsoft.com/office/officeart/2005/8/layout/hierarchy1"/>
    <dgm:cxn modelId="{1D8A8953-BF8A-4275-8FEC-A606A43374B7}" type="presParOf" srcId="{880F3980-C5C4-4983-B1A6-B628E4A1516A}" destId="{31577F34-DA34-4CE1-A4E6-625B7B6CD6E8}" srcOrd="1" destOrd="0" presId="urn:microsoft.com/office/officeart/2005/8/layout/hierarchy1"/>
    <dgm:cxn modelId="{84B305E6-76BC-499D-AAA3-1556BF52C9C8}" type="presParOf" srcId="{31577F34-DA34-4CE1-A4E6-625B7B6CD6E8}" destId="{9F21978E-C00D-4AC7-B2ED-33937C41DDDD}" srcOrd="0" destOrd="0" presId="urn:microsoft.com/office/officeart/2005/8/layout/hierarchy1"/>
    <dgm:cxn modelId="{1F70AE99-C88E-45E2-9B4E-8C211D0C0D5F}" type="presParOf" srcId="{31577F34-DA34-4CE1-A4E6-625B7B6CD6E8}" destId="{8E8D8DFD-340D-401A-83A1-A2108315634B}" srcOrd="1" destOrd="0" presId="urn:microsoft.com/office/officeart/2005/8/layout/hierarchy1"/>
    <dgm:cxn modelId="{A54A5347-10B0-4E0D-8865-92B71ED7F4BD}" type="presParOf" srcId="{8E8D8DFD-340D-401A-83A1-A2108315634B}" destId="{CD7D48DB-27D4-4EF9-AC4E-9EDC8226264A}" srcOrd="0" destOrd="0" presId="urn:microsoft.com/office/officeart/2005/8/layout/hierarchy1"/>
    <dgm:cxn modelId="{8A61DB28-D03D-4B04-BEBA-6EC803490268}" type="presParOf" srcId="{CD7D48DB-27D4-4EF9-AC4E-9EDC8226264A}" destId="{BE28072D-B4F6-4C1D-AEAE-0C9E207BB3CD}" srcOrd="0" destOrd="0" presId="urn:microsoft.com/office/officeart/2005/8/layout/hierarchy1"/>
    <dgm:cxn modelId="{55E512A1-465F-4916-A693-EAE9DC63A548}" type="presParOf" srcId="{CD7D48DB-27D4-4EF9-AC4E-9EDC8226264A}" destId="{FE8F757F-CC73-4C85-86D4-EF452BD7AE10}" srcOrd="1" destOrd="0" presId="urn:microsoft.com/office/officeart/2005/8/layout/hierarchy1"/>
    <dgm:cxn modelId="{F0006BC6-087A-4FFA-9532-D5F8AD55D462}" type="presParOf" srcId="{8E8D8DFD-340D-401A-83A1-A2108315634B}" destId="{A6704810-F26E-45E8-8874-71A050E7E679}" srcOrd="1" destOrd="0" presId="urn:microsoft.com/office/officeart/2005/8/layout/hierarchy1"/>
    <dgm:cxn modelId="{6A74751D-2048-45F5-80AD-5E4DE3B02FB1}" type="presParOf" srcId="{3E00DBE6-F0DF-49CD-85F0-8A89F8A72A12}" destId="{E7D5249C-03BF-4000-A93D-3169BBE8D9F6}" srcOrd="4" destOrd="0" presId="urn:microsoft.com/office/officeart/2005/8/layout/hierarchy1"/>
    <dgm:cxn modelId="{CD2A5FB3-EF19-4AA5-A41E-D4615DF1AA40}" type="presParOf" srcId="{3E00DBE6-F0DF-49CD-85F0-8A89F8A72A12}" destId="{D15F4045-6DB7-46F3-AFFC-9FE0CA2CC65D}" srcOrd="5" destOrd="0" presId="urn:microsoft.com/office/officeart/2005/8/layout/hierarchy1"/>
    <dgm:cxn modelId="{E882FA40-6F51-44AF-99E6-EAFD28AA97D6}" type="presParOf" srcId="{D15F4045-6DB7-46F3-AFFC-9FE0CA2CC65D}" destId="{8986B68F-3421-49E2-8A01-82115EDE154F}" srcOrd="0" destOrd="0" presId="urn:microsoft.com/office/officeart/2005/8/layout/hierarchy1"/>
    <dgm:cxn modelId="{3B2E9BC1-3500-4601-A5C4-717C4BA07C03}" type="presParOf" srcId="{8986B68F-3421-49E2-8A01-82115EDE154F}" destId="{0AD12C5C-3A1F-401D-9418-43EE51D46AE8}" srcOrd="0" destOrd="0" presId="urn:microsoft.com/office/officeart/2005/8/layout/hierarchy1"/>
    <dgm:cxn modelId="{8A64E5B0-BCEF-4FFC-848A-A190BCCD9032}" type="presParOf" srcId="{8986B68F-3421-49E2-8A01-82115EDE154F}" destId="{A570941B-CB66-43FD-9119-AADF68EA8EA4}" srcOrd="1" destOrd="0" presId="urn:microsoft.com/office/officeart/2005/8/layout/hierarchy1"/>
    <dgm:cxn modelId="{7B8351D2-4F90-436C-A3A4-F1C52968337D}" type="presParOf" srcId="{D15F4045-6DB7-46F3-AFFC-9FE0CA2CC65D}" destId="{B93D689A-0D82-4CF2-B297-DCBBAF5A97E4}" srcOrd="1" destOrd="0" presId="urn:microsoft.com/office/officeart/2005/8/layout/hierarchy1"/>
    <dgm:cxn modelId="{7E11D862-7C89-4C73-BB00-B8421B0CBEE9}" type="presParOf" srcId="{B93D689A-0D82-4CF2-B297-DCBBAF5A97E4}" destId="{ABFAFD58-E3FC-497D-9FFC-28CE258C843B}" srcOrd="0" destOrd="0" presId="urn:microsoft.com/office/officeart/2005/8/layout/hierarchy1"/>
    <dgm:cxn modelId="{0010D08A-AE7C-4C9B-855F-CCC24DEBFCBB}" type="presParOf" srcId="{B93D689A-0D82-4CF2-B297-DCBBAF5A97E4}" destId="{C905E03F-A3D3-4385-BA3B-62F16585937E}" srcOrd="1" destOrd="0" presId="urn:microsoft.com/office/officeart/2005/8/layout/hierarchy1"/>
    <dgm:cxn modelId="{8508A26B-70CE-47B3-909D-1AC919446EC2}" type="presParOf" srcId="{C905E03F-A3D3-4385-BA3B-62F16585937E}" destId="{22504248-E155-4A5E-A348-83CF979CF330}" srcOrd="0" destOrd="0" presId="urn:microsoft.com/office/officeart/2005/8/layout/hierarchy1"/>
    <dgm:cxn modelId="{A9124975-A79C-499B-838E-9BFFD92402FA}" type="presParOf" srcId="{22504248-E155-4A5E-A348-83CF979CF330}" destId="{AAA15B4D-4003-42F2-88F4-A15FDF414B79}" srcOrd="0" destOrd="0" presId="urn:microsoft.com/office/officeart/2005/8/layout/hierarchy1"/>
    <dgm:cxn modelId="{099F767D-9E14-4AD4-A866-48661437CA0D}" type="presParOf" srcId="{22504248-E155-4A5E-A348-83CF979CF330}" destId="{763EDD12-9288-4F52-B70B-AA1CEF5F7874}" srcOrd="1" destOrd="0" presId="urn:microsoft.com/office/officeart/2005/8/layout/hierarchy1"/>
    <dgm:cxn modelId="{2DB4320D-82C3-4F6F-A8D2-88692B638697}" type="presParOf" srcId="{C905E03F-A3D3-4385-BA3B-62F16585937E}" destId="{052E2345-00EB-41C9-ABD0-041971CA8D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42D14-B34F-4E3E-939A-BB327EC8498B}">
      <dsp:nvSpPr>
        <dsp:cNvPr id="0" name=""/>
        <dsp:cNvSpPr/>
      </dsp:nvSpPr>
      <dsp:spPr>
        <a:xfrm>
          <a:off x="4622800" y="2104239"/>
          <a:ext cx="3964572" cy="275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13"/>
              </a:lnTo>
              <a:lnTo>
                <a:pt x="3964572" y="137613"/>
              </a:lnTo>
              <a:lnTo>
                <a:pt x="3964572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A58CE-57AA-4F27-A6D4-673B60C4A46E}">
      <dsp:nvSpPr>
        <dsp:cNvPr id="0" name=""/>
        <dsp:cNvSpPr/>
      </dsp:nvSpPr>
      <dsp:spPr>
        <a:xfrm>
          <a:off x="4622800" y="2104239"/>
          <a:ext cx="2378743" cy="275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13"/>
              </a:lnTo>
              <a:lnTo>
                <a:pt x="2378743" y="137613"/>
              </a:lnTo>
              <a:lnTo>
                <a:pt x="2378743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8EAFD-5AC5-408C-BDD2-826B745E8C82}">
      <dsp:nvSpPr>
        <dsp:cNvPr id="0" name=""/>
        <dsp:cNvSpPr/>
      </dsp:nvSpPr>
      <dsp:spPr>
        <a:xfrm>
          <a:off x="4622800" y="2104239"/>
          <a:ext cx="792914" cy="275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613"/>
              </a:lnTo>
              <a:lnTo>
                <a:pt x="792914" y="137613"/>
              </a:lnTo>
              <a:lnTo>
                <a:pt x="792914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3990F-E6D3-4F4F-98DF-10D3CF37D3C8}">
      <dsp:nvSpPr>
        <dsp:cNvPr id="0" name=""/>
        <dsp:cNvSpPr/>
      </dsp:nvSpPr>
      <dsp:spPr>
        <a:xfrm>
          <a:off x="3829886" y="2104239"/>
          <a:ext cx="792914" cy="275226"/>
        </a:xfrm>
        <a:custGeom>
          <a:avLst/>
          <a:gdLst/>
          <a:ahLst/>
          <a:cxnLst/>
          <a:rect l="0" t="0" r="0" b="0"/>
          <a:pathLst>
            <a:path>
              <a:moveTo>
                <a:pt x="792914" y="0"/>
              </a:moveTo>
              <a:lnTo>
                <a:pt x="792914" y="137613"/>
              </a:lnTo>
              <a:lnTo>
                <a:pt x="0" y="137613"/>
              </a:lnTo>
              <a:lnTo>
                <a:pt x="0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E4142-DD1A-4CD7-B7E8-B3FFFD13BB1E}">
      <dsp:nvSpPr>
        <dsp:cNvPr id="0" name=""/>
        <dsp:cNvSpPr/>
      </dsp:nvSpPr>
      <dsp:spPr>
        <a:xfrm>
          <a:off x="2244057" y="2104239"/>
          <a:ext cx="2378743" cy="275226"/>
        </a:xfrm>
        <a:custGeom>
          <a:avLst/>
          <a:gdLst/>
          <a:ahLst/>
          <a:cxnLst/>
          <a:rect l="0" t="0" r="0" b="0"/>
          <a:pathLst>
            <a:path>
              <a:moveTo>
                <a:pt x="2378743" y="0"/>
              </a:moveTo>
              <a:lnTo>
                <a:pt x="2378743" y="137613"/>
              </a:lnTo>
              <a:lnTo>
                <a:pt x="0" y="137613"/>
              </a:lnTo>
              <a:lnTo>
                <a:pt x="0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65EF2-BDB9-47CB-BC76-6D1CB900977F}">
      <dsp:nvSpPr>
        <dsp:cNvPr id="0" name=""/>
        <dsp:cNvSpPr/>
      </dsp:nvSpPr>
      <dsp:spPr>
        <a:xfrm>
          <a:off x="658228" y="2104239"/>
          <a:ext cx="3964572" cy="275226"/>
        </a:xfrm>
        <a:custGeom>
          <a:avLst/>
          <a:gdLst/>
          <a:ahLst/>
          <a:cxnLst/>
          <a:rect l="0" t="0" r="0" b="0"/>
          <a:pathLst>
            <a:path>
              <a:moveTo>
                <a:pt x="3964572" y="0"/>
              </a:moveTo>
              <a:lnTo>
                <a:pt x="3964572" y="137613"/>
              </a:lnTo>
              <a:lnTo>
                <a:pt x="0" y="137613"/>
              </a:lnTo>
              <a:lnTo>
                <a:pt x="0" y="2752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46A22B-3F75-40F9-9984-0513A688490C}">
      <dsp:nvSpPr>
        <dsp:cNvPr id="0" name=""/>
        <dsp:cNvSpPr/>
      </dsp:nvSpPr>
      <dsp:spPr>
        <a:xfrm>
          <a:off x="3824512" y="1448938"/>
          <a:ext cx="1596575" cy="655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DATA TYPES</a:t>
          </a:r>
        </a:p>
      </dsp:txBody>
      <dsp:txXfrm>
        <a:off x="3824512" y="1448938"/>
        <a:ext cx="1596575" cy="655301"/>
      </dsp:txXfrm>
    </dsp:sp>
    <dsp:sp modelId="{31D61E84-EBF4-423C-8086-0D91A60A2500}">
      <dsp:nvSpPr>
        <dsp:cNvPr id="0" name=""/>
        <dsp:cNvSpPr/>
      </dsp:nvSpPr>
      <dsp:spPr>
        <a:xfrm>
          <a:off x="2927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NUMBERS</a:t>
          </a:r>
        </a:p>
      </dsp:txBody>
      <dsp:txXfrm>
        <a:off x="2927" y="2379466"/>
        <a:ext cx="1310602" cy="655301"/>
      </dsp:txXfrm>
    </dsp:sp>
    <dsp:sp modelId="{E9FB4BB4-45D0-4004-A86F-2770D8644315}">
      <dsp:nvSpPr>
        <dsp:cNvPr id="0" name=""/>
        <dsp:cNvSpPr/>
      </dsp:nvSpPr>
      <dsp:spPr>
        <a:xfrm>
          <a:off x="1588756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STRING</a:t>
          </a:r>
        </a:p>
      </dsp:txBody>
      <dsp:txXfrm>
        <a:off x="1588756" y="2379466"/>
        <a:ext cx="1310602" cy="655301"/>
      </dsp:txXfrm>
    </dsp:sp>
    <dsp:sp modelId="{B87DEF58-8D8A-4741-9B00-9E0EE7BA60E1}">
      <dsp:nvSpPr>
        <dsp:cNvPr id="0" name=""/>
        <dsp:cNvSpPr/>
      </dsp:nvSpPr>
      <dsp:spPr>
        <a:xfrm>
          <a:off x="3174584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LISTS</a:t>
          </a:r>
        </a:p>
      </dsp:txBody>
      <dsp:txXfrm>
        <a:off x="3174584" y="2379466"/>
        <a:ext cx="1310602" cy="655301"/>
      </dsp:txXfrm>
    </dsp:sp>
    <dsp:sp modelId="{CBA42DB2-5139-4DE3-9B32-8487D1EB804C}">
      <dsp:nvSpPr>
        <dsp:cNvPr id="0" name=""/>
        <dsp:cNvSpPr/>
      </dsp:nvSpPr>
      <dsp:spPr>
        <a:xfrm>
          <a:off x="4760413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SETS</a:t>
          </a:r>
        </a:p>
      </dsp:txBody>
      <dsp:txXfrm>
        <a:off x="4760413" y="2379466"/>
        <a:ext cx="1310602" cy="655301"/>
      </dsp:txXfrm>
    </dsp:sp>
    <dsp:sp modelId="{21F7DB32-2F8E-4823-884A-4167BE664116}">
      <dsp:nvSpPr>
        <dsp:cNvPr id="0" name=""/>
        <dsp:cNvSpPr/>
      </dsp:nvSpPr>
      <dsp:spPr>
        <a:xfrm>
          <a:off x="6346242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DICTIONARY</a:t>
          </a:r>
        </a:p>
      </dsp:txBody>
      <dsp:txXfrm>
        <a:off x="6346242" y="2379466"/>
        <a:ext cx="1310602" cy="655301"/>
      </dsp:txXfrm>
    </dsp:sp>
    <dsp:sp modelId="{184D2B0A-1A1F-4519-95F6-0B6F57165A6C}">
      <dsp:nvSpPr>
        <dsp:cNvPr id="0" name=""/>
        <dsp:cNvSpPr/>
      </dsp:nvSpPr>
      <dsp:spPr>
        <a:xfrm>
          <a:off x="7932071" y="2379466"/>
          <a:ext cx="1310602" cy="6553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TUPLES</a:t>
          </a:r>
        </a:p>
      </dsp:txBody>
      <dsp:txXfrm>
        <a:off x="7932071" y="2379466"/>
        <a:ext cx="1310602" cy="65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AFD58-E3FC-497D-9FFC-28CE258C843B}">
      <dsp:nvSpPr>
        <dsp:cNvPr id="0" name=""/>
        <dsp:cNvSpPr/>
      </dsp:nvSpPr>
      <dsp:spPr>
        <a:xfrm>
          <a:off x="4382762" y="2151859"/>
          <a:ext cx="91440" cy="400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5249C-03BF-4000-A93D-3169BBE8D9F6}">
      <dsp:nvSpPr>
        <dsp:cNvPr id="0" name=""/>
        <dsp:cNvSpPr/>
      </dsp:nvSpPr>
      <dsp:spPr>
        <a:xfrm>
          <a:off x="2745838" y="877256"/>
          <a:ext cx="1682644" cy="400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56"/>
              </a:lnTo>
              <a:lnTo>
                <a:pt x="1682644" y="272856"/>
              </a:lnTo>
              <a:lnTo>
                <a:pt x="1682644" y="40039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1978E-C00D-4AC7-B2ED-33937C41DDDD}">
      <dsp:nvSpPr>
        <dsp:cNvPr id="0" name=""/>
        <dsp:cNvSpPr/>
      </dsp:nvSpPr>
      <dsp:spPr>
        <a:xfrm>
          <a:off x="2700118" y="2151859"/>
          <a:ext cx="91440" cy="400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9257E-BFF8-409F-9973-1A265DD2B8A6}">
      <dsp:nvSpPr>
        <dsp:cNvPr id="0" name=""/>
        <dsp:cNvSpPr/>
      </dsp:nvSpPr>
      <dsp:spPr>
        <a:xfrm>
          <a:off x="2700118" y="877256"/>
          <a:ext cx="91440" cy="400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9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06421-2BFE-4730-845A-21CAE465CD0D}">
      <dsp:nvSpPr>
        <dsp:cNvPr id="0" name=""/>
        <dsp:cNvSpPr/>
      </dsp:nvSpPr>
      <dsp:spPr>
        <a:xfrm>
          <a:off x="1017474" y="2151859"/>
          <a:ext cx="91440" cy="4003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39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661CB-82F8-4DF5-AE1A-D3CBF261683A}">
      <dsp:nvSpPr>
        <dsp:cNvPr id="0" name=""/>
        <dsp:cNvSpPr/>
      </dsp:nvSpPr>
      <dsp:spPr>
        <a:xfrm>
          <a:off x="1063194" y="877256"/>
          <a:ext cx="1682644" cy="400392"/>
        </a:xfrm>
        <a:custGeom>
          <a:avLst/>
          <a:gdLst/>
          <a:ahLst/>
          <a:cxnLst/>
          <a:rect l="0" t="0" r="0" b="0"/>
          <a:pathLst>
            <a:path>
              <a:moveTo>
                <a:pt x="1682644" y="0"/>
              </a:moveTo>
              <a:lnTo>
                <a:pt x="1682644" y="272856"/>
              </a:lnTo>
              <a:lnTo>
                <a:pt x="0" y="272856"/>
              </a:lnTo>
              <a:lnTo>
                <a:pt x="0" y="40039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16377-BCA3-4C57-B12F-0710903CE3B0}">
      <dsp:nvSpPr>
        <dsp:cNvPr id="0" name=""/>
        <dsp:cNvSpPr/>
      </dsp:nvSpPr>
      <dsp:spPr>
        <a:xfrm>
          <a:off x="2057483" y="3046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A15380-D4C0-413F-A96E-E7FA0C77D5F9}">
      <dsp:nvSpPr>
        <dsp:cNvPr id="0" name=""/>
        <dsp:cNvSpPr/>
      </dsp:nvSpPr>
      <dsp:spPr>
        <a:xfrm>
          <a:off x="2210451" y="148366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NUMBERS</a:t>
          </a:r>
          <a:endParaRPr lang="en-IN" sz="1800" kern="1200" dirty="0"/>
        </a:p>
      </dsp:txBody>
      <dsp:txXfrm>
        <a:off x="2236056" y="173971"/>
        <a:ext cx="1325498" cy="823000"/>
      </dsp:txXfrm>
    </dsp:sp>
    <dsp:sp modelId="{A2BE7B17-5049-483C-B684-B6FB2D191C6E}">
      <dsp:nvSpPr>
        <dsp:cNvPr id="0" name=""/>
        <dsp:cNvSpPr/>
      </dsp:nvSpPr>
      <dsp:spPr>
        <a:xfrm>
          <a:off x="374839" y="1277649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3E350D-1EF9-433D-BEF0-80CC09763135}">
      <dsp:nvSpPr>
        <dsp:cNvPr id="0" name=""/>
        <dsp:cNvSpPr/>
      </dsp:nvSpPr>
      <dsp:spPr>
        <a:xfrm>
          <a:off x="527807" y="1422969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Integers</a:t>
          </a:r>
          <a:endParaRPr lang="en-IN" sz="1800" kern="1200" dirty="0"/>
        </a:p>
      </dsp:txBody>
      <dsp:txXfrm>
        <a:off x="553412" y="1448574"/>
        <a:ext cx="1325498" cy="823000"/>
      </dsp:txXfrm>
    </dsp:sp>
    <dsp:sp modelId="{2F9C786A-E676-4495-932F-8B8782E381C7}">
      <dsp:nvSpPr>
        <dsp:cNvPr id="0" name=""/>
        <dsp:cNvSpPr/>
      </dsp:nvSpPr>
      <dsp:spPr>
        <a:xfrm>
          <a:off x="374839" y="2552252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954FE0-D8A4-456B-9E7C-0238FE18D7E4}">
      <dsp:nvSpPr>
        <dsp:cNvPr id="0" name=""/>
        <dsp:cNvSpPr/>
      </dsp:nvSpPr>
      <dsp:spPr>
        <a:xfrm>
          <a:off x="527807" y="2697572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Example: a=10</a:t>
          </a:r>
          <a:endParaRPr lang="en-IN" sz="1800" kern="1200" dirty="0"/>
        </a:p>
      </dsp:txBody>
      <dsp:txXfrm>
        <a:off x="553412" y="2723177"/>
        <a:ext cx="1325498" cy="823000"/>
      </dsp:txXfrm>
    </dsp:sp>
    <dsp:sp modelId="{E270AF53-4D1F-4CD8-B483-D2CDA80697FF}">
      <dsp:nvSpPr>
        <dsp:cNvPr id="0" name=""/>
        <dsp:cNvSpPr/>
      </dsp:nvSpPr>
      <dsp:spPr>
        <a:xfrm>
          <a:off x="2057483" y="1277649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4E5A8F-F245-483B-9B46-B8B327727D26}">
      <dsp:nvSpPr>
        <dsp:cNvPr id="0" name=""/>
        <dsp:cNvSpPr/>
      </dsp:nvSpPr>
      <dsp:spPr>
        <a:xfrm>
          <a:off x="2210451" y="1422969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Float</a:t>
          </a:r>
          <a:endParaRPr lang="en-IN" sz="1800" kern="1200" dirty="0"/>
        </a:p>
      </dsp:txBody>
      <dsp:txXfrm>
        <a:off x="2236056" y="1448574"/>
        <a:ext cx="1325498" cy="823000"/>
      </dsp:txXfrm>
    </dsp:sp>
    <dsp:sp modelId="{BE28072D-B4F6-4C1D-AEAE-0C9E207BB3CD}">
      <dsp:nvSpPr>
        <dsp:cNvPr id="0" name=""/>
        <dsp:cNvSpPr/>
      </dsp:nvSpPr>
      <dsp:spPr>
        <a:xfrm>
          <a:off x="2057483" y="2552252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8F757F-CC73-4C85-86D4-EF452BD7AE10}">
      <dsp:nvSpPr>
        <dsp:cNvPr id="0" name=""/>
        <dsp:cNvSpPr/>
      </dsp:nvSpPr>
      <dsp:spPr>
        <a:xfrm>
          <a:off x="2210451" y="2697572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Example: a=10.0</a:t>
          </a:r>
          <a:endParaRPr lang="en-IN" sz="1800" kern="1200" dirty="0"/>
        </a:p>
      </dsp:txBody>
      <dsp:txXfrm>
        <a:off x="2236056" y="2723177"/>
        <a:ext cx="1325498" cy="823000"/>
      </dsp:txXfrm>
    </dsp:sp>
    <dsp:sp modelId="{0AD12C5C-3A1F-401D-9418-43EE51D46AE8}">
      <dsp:nvSpPr>
        <dsp:cNvPr id="0" name=""/>
        <dsp:cNvSpPr/>
      </dsp:nvSpPr>
      <dsp:spPr>
        <a:xfrm>
          <a:off x="3740127" y="1277649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70941B-CB66-43FD-9119-AADF68EA8EA4}">
      <dsp:nvSpPr>
        <dsp:cNvPr id="0" name=""/>
        <dsp:cNvSpPr/>
      </dsp:nvSpPr>
      <dsp:spPr>
        <a:xfrm>
          <a:off x="3893095" y="1422969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Complex</a:t>
          </a:r>
          <a:endParaRPr lang="en-IN" sz="1800" kern="1200" dirty="0"/>
        </a:p>
      </dsp:txBody>
      <dsp:txXfrm>
        <a:off x="3918700" y="1448574"/>
        <a:ext cx="1325498" cy="823000"/>
      </dsp:txXfrm>
    </dsp:sp>
    <dsp:sp modelId="{AAA15B4D-4003-42F2-88F4-A15FDF414B79}">
      <dsp:nvSpPr>
        <dsp:cNvPr id="0" name=""/>
        <dsp:cNvSpPr/>
      </dsp:nvSpPr>
      <dsp:spPr>
        <a:xfrm>
          <a:off x="3740127" y="2552252"/>
          <a:ext cx="1376708" cy="8742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3EDD12-9288-4F52-B70B-AA1CEF5F7874}">
      <dsp:nvSpPr>
        <dsp:cNvPr id="0" name=""/>
        <dsp:cNvSpPr/>
      </dsp:nvSpPr>
      <dsp:spPr>
        <a:xfrm>
          <a:off x="3893095" y="2697572"/>
          <a:ext cx="1376708" cy="87421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</a:t>
          </a:r>
          <a:r>
            <a:rPr lang="en-US" sz="1800" kern="1200" dirty="0"/>
            <a:t>a=3+4j</a:t>
          </a:r>
          <a:endParaRPr lang="en-IN" sz="1800" kern="1200" dirty="0"/>
        </a:p>
      </dsp:txBody>
      <dsp:txXfrm>
        <a:off x="3918700" y="2723177"/>
        <a:ext cx="1325498" cy="82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BCB7F-26AF-450B-A88E-93047213A10E}" type="datetimeFigureOut">
              <a:rPr lang="en-IN" smtClean="0"/>
              <a:t>21-04-2025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938EA-03C6-4EB4-AE72-C88629F21F6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812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938EA-03C6-4EB4-AE72-C88629F21F6B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4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0CED6B5-AD7C-16C8-100F-A3D2069DB2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C944-68B8-95FA-E66E-CC85FCAD9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56D82-3360-4666-95A1-D998D386F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iple divide - gradi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9644-34C5-1543-86E0-550EBEFD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20936" r="6388" b="390"/>
          <a:stretch/>
        </p:blipFill>
        <p:spPr>
          <a:xfrm>
            <a:off x="11575" y="0"/>
            <a:ext cx="12180425" cy="6858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6D7DA40-A743-C943-8C38-5F83F5E799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629997F-4773-3A97-DC15-6547B6484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4816" y="6398593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3C86DF-412C-61CC-DC3B-E983F45E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89599" y="6398895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CBC08113-CDD7-0531-1EFD-8E48BB121E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" y="6325200"/>
            <a:ext cx="2323099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3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0"/>
            <a:ext cx="12192000" cy="7005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1981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4FB0-4CED-294C-94C0-7AE48992D94A}"/>
              </a:ext>
            </a:extLst>
          </p:cNvPr>
          <p:cNvSpPr txBox="1"/>
          <p:nvPr userDrawn="1"/>
        </p:nvSpPr>
        <p:spPr>
          <a:xfrm>
            <a:off x="-1367942" y="1682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A2020F92-E449-09A4-6D43-DE47071C3F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9" y="381865"/>
            <a:ext cx="1990850" cy="62039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58970-2789-2BA9-E087-732C288E1DB9}"/>
              </a:ext>
            </a:extLst>
          </p:cNvPr>
          <p:cNvCxnSpPr/>
          <p:nvPr userDrawn="1"/>
        </p:nvCxnSpPr>
        <p:spPr>
          <a:xfrm>
            <a:off x="2458529" y="505441"/>
            <a:ext cx="0" cy="338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7B28EA8-3784-B53E-275F-6DA543306B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072" y="354110"/>
            <a:ext cx="3366687" cy="6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46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74320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939" y="6245152"/>
            <a:ext cx="1567466" cy="470239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B9EC008-8197-4249-973F-5FA93FA24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4816" y="6398593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F2ED626-C2E7-4C27-BC2F-A7E5C3E9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89599" y="6398895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E23E5C7C-E9E8-F070-7DBA-A2501FBE43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" y="6325200"/>
            <a:ext cx="2323099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divide - gradien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9644-34C5-1543-86E0-550EBEFDAD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2" t="20936" r="6388" b="390"/>
          <a:stretch/>
        </p:blipFill>
        <p:spPr>
          <a:xfrm>
            <a:off x="11575" y="0"/>
            <a:ext cx="12180425" cy="6858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6D7DA40-A743-C943-8C38-5F83F5E799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629997F-4773-3A97-DC15-6547B6484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4816" y="6398593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3C86DF-412C-61CC-DC3B-E983F45E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689599" y="6398895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CBC08113-CDD7-0531-1EFD-8E48BB121E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0" y="6325200"/>
            <a:ext cx="2323099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73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5840" y="2563670"/>
            <a:ext cx="6969760" cy="1477328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8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thank you Arial 60pt bold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839" y="4187952"/>
            <a:ext cx="6969759" cy="73866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r>
              <a:rPr lang="en-US" dirty="0"/>
              <a:t>Presenter’s name will go here</a:t>
            </a:r>
            <a:br>
              <a:rPr lang="en-US" dirty="0"/>
            </a:br>
            <a:r>
              <a:rPr lang="en-US" dirty="0"/>
              <a:t>Contact information will go here</a:t>
            </a:r>
          </a:p>
        </p:txBody>
      </p:sp>
      <p:pic>
        <p:nvPicPr>
          <p:cNvPr id="4" name="Cognizant Logo_rgb_pos_2023">
            <a:extLst>
              <a:ext uri="{FF2B5EF4-FFF2-40B4-BE49-F238E27FC236}">
                <a16:creationId xmlns:a16="http://schemas.microsoft.com/office/drawing/2014/main" id="{933CBE7C-62A0-B842-444A-9CB149FE4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141" y="536757"/>
            <a:ext cx="1771158" cy="31089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AB218E-6446-9119-F020-EA0226D5EA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3FA3B9-C6DE-BE42-9D23-7FE671AC76F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69099E-58E8-F0C3-D6AC-8BF8CA47CA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05840" y="6400800"/>
            <a:ext cx="1371600" cy="228600"/>
          </a:xfrm>
        </p:spPr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7F51C3-FF3D-0A66-9CCC-77DE445C7F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7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FF2-1ECE-33A6-68A7-0317E0C84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33239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56658-0960-E18E-D91E-AA04D27572E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447799"/>
            <a:ext cx="5638800" cy="4663439"/>
          </a:xfrm>
          <a:solidFill>
            <a:srgbClr val="ECECEB"/>
          </a:solidFill>
        </p:spPr>
        <p:txBody>
          <a:bodyPr bIns="64008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icon, drag, or paste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F393-8308-0D1E-52A2-FC57E4512CC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1447799"/>
            <a:ext cx="4754880" cy="466344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41F3-9135-92CE-6A1A-5BE0AECC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A7AC-0CA4-A94F-B9AD-913C6E27D52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88FFC8B-A41D-691D-C8C9-0C363B1F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EC0125-3406-DCE1-A443-16278DF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gnizant Logo_rgb_rev_2023" descr="Cognizant logo reversed, SVG format">
            <a:extLst>
              <a:ext uri="{FF2B5EF4-FFF2-40B4-BE49-F238E27FC236}">
                <a16:creationId xmlns:a16="http://schemas.microsoft.com/office/drawing/2014/main" id="{0967F69A-1700-3CED-CEEE-EDC5878500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" r="66"/>
          <a:stretch/>
        </p:blipFill>
        <p:spPr bwMode="ltGray">
          <a:xfrm>
            <a:off x="10591729" y="6454070"/>
            <a:ext cx="1170432" cy="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FF2-1ECE-33A6-68A7-0317E0C84D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600" cy="33239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56658-0960-E18E-D91E-AA04D27572E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447799"/>
            <a:ext cx="5638800" cy="4663439"/>
          </a:xfrm>
          <a:solidFill>
            <a:srgbClr val="ECECEB"/>
          </a:solidFill>
        </p:spPr>
        <p:txBody>
          <a:bodyPr bIns="64008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icon, drag, or paste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1F393-8308-0D1E-52A2-FC57E4512CC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57199" y="1447799"/>
            <a:ext cx="4754880" cy="466344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241F3-9135-92CE-6A1A-5BE0AECC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A7AC-0CA4-A94F-B9AD-913C6E27D52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88FFC8B-A41D-691D-C8C9-0C363B1F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EC0125-3406-DCE1-A443-16278DF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ognizant Logo_rgb_rev_2023" descr="Cognizant logo reversed, SVG format">
            <a:extLst>
              <a:ext uri="{FF2B5EF4-FFF2-40B4-BE49-F238E27FC236}">
                <a16:creationId xmlns:a16="http://schemas.microsoft.com/office/drawing/2014/main" id="{0967F69A-1700-3CED-CEEE-EDC5878500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6" r="66"/>
          <a:stretch/>
        </p:blipFill>
        <p:spPr bwMode="ltGray">
          <a:xfrm>
            <a:off x="10591729" y="6454070"/>
            <a:ext cx="1170432" cy="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5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ble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ADE4608A-2C9D-8AC0-0EE2-0A3DE403F9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80760" cy="6858000"/>
          </a:xfrm>
          <a:solidFill>
            <a:srgbClr val="ECECEB"/>
          </a:solidFill>
        </p:spPr>
        <p:txBody>
          <a:bodyPr bIns="91440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icon, drag, or paste to add picture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BDCDEC-14FD-8C34-93CD-BF169FDDE98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11240" y="0"/>
            <a:ext cx="6080760" cy="6858000"/>
          </a:xfrm>
          <a:solidFill>
            <a:srgbClr val="ECECEB"/>
          </a:solidFill>
        </p:spPr>
        <p:txBody>
          <a:bodyPr bIns="91440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icon, drag, or paste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28EDA-797C-145E-CD31-0E63FC891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-357975"/>
            <a:ext cx="11277600" cy="193899"/>
          </a:xfrm>
        </p:spPr>
        <p:txBody>
          <a:bodyPr anchor="b" anchorCtr="0"/>
          <a:lstStyle>
            <a:lvl1pPr>
              <a:defRPr sz="1400"/>
            </a:lvl1pPr>
          </a:lstStyle>
          <a:p>
            <a:r>
              <a:rPr lang="en-US" dirty="0"/>
              <a:t>Click to add title (for accessibility purposes)</a:t>
            </a:r>
          </a:p>
        </p:txBody>
      </p:sp>
    </p:spTree>
    <p:extLst>
      <p:ext uri="{BB962C8B-B14F-4D97-AF65-F5344CB8AC3E}">
        <p14:creationId xmlns:p14="http://schemas.microsoft.com/office/powerpoint/2010/main" val="15064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29936-F398-9E12-DAFC-DB17EB88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112B-53B8-745D-491E-16595A7D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1951-7D13-5D23-21F9-E66CB4AA6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244CA-2743-47AC-8BE7-42962004FBE8}" type="datetimeFigureOut">
              <a:rPr lang="en-IN" smtClean="0"/>
              <a:t>21-04-2025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3D895-1338-8AC7-D5F9-D13710EC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A264-B662-746D-1B8E-D1F15BC78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3BFA3-3B7F-4626-ADB3-4CFC69E5604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2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43459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7" y="6325194"/>
            <a:ext cx="1198179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1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24" indent="-230182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66" indent="-230182" algn="l" defTabSz="914377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>
          <p15:clr>
            <a:srgbClr val="F26B43"/>
          </p15:clr>
        </p15:guide>
        <p15:guide id="2" pos="285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orient="horz" pos="41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30B5-518B-24CC-5360-65ED114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53D-6897-FB10-B4B4-55E663FD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518400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2nd level text</a:t>
            </a:r>
          </a:p>
          <a:p>
            <a:pPr lvl="2"/>
            <a:r>
              <a:rPr lang="en-US" dirty="0"/>
              <a:t>3rd level text</a:t>
            </a:r>
          </a:p>
          <a:p>
            <a:pPr lvl="3"/>
            <a:r>
              <a:rPr lang="en-US" dirty="0"/>
              <a:t>4th level text</a:t>
            </a:r>
          </a:p>
          <a:p>
            <a:pPr lvl="4"/>
            <a:r>
              <a:rPr lang="en-US" dirty="0"/>
              <a:t>5th level text</a:t>
            </a:r>
          </a:p>
          <a:p>
            <a:pPr lvl="5"/>
            <a:r>
              <a:rPr lang="en-US" dirty="0"/>
              <a:t>6th level text</a:t>
            </a:r>
          </a:p>
          <a:p>
            <a:pPr lvl="6"/>
            <a:r>
              <a:rPr lang="en-US" dirty="0"/>
              <a:t>7th level text</a:t>
            </a:r>
          </a:p>
          <a:p>
            <a:pPr lvl="7"/>
            <a:r>
              <a:rPr lang="en-US" dirty="0"/>
              <a:t>8th level text</a:t>
            </a:r>
          </a:p>
          <a:p>
            <a:pPr lvl="8"/>
            <a:r>
              <a:rPr lang="en-US" dirty="0"/>
              <a:t>9th level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81C-7AE6-4CE0-F456-C8E648A6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799"/>
            <a:ext cx="36576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CFE7-C984-DC56-6899-8A815F05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283347-4EBC-C7DD-65E3-791D4DBA6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76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8EB84BCC-F734-8048-8197-BE14B7B6EE4C}" type="datetime1">
              <a:rPr lang="en-US" smtClean="0"/>
              <a:t>4/21/2025</a:t>
            </a:fld>
            <a:endParaRPr lang="en-US" dirty="0"/>
          </a:p>
        </p:txBody>
      </p:sp>
      <p:pic>
        <p:nvPicPr>
          <p:cNvPr id="4" name="Cognizant Logo_rgb_pos_2023">
            <a:extLst>
              <a:ext uri="{FF2B5EF4-FFF2-40B4-BE49-F238E27FC236}">
                <a16:creationId xmlns:a16="http://schemas.microsoft.com/office/drawing/2014/main" id="{322DD144-17A4-A3EC-5E8D-205928D3B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729" y="6454070"/>
            <a:ext cx="1170432" cy="2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3192" indent="-18732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⁃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>
          <p15:clr>
            <a:srgbClr val="F26B43"/>
          </p15:clr>
        </p15:guide>
        <p15:guide id="20" pos="7680">
          <p15:clr>
            <a:srgbClr val="F26B43"/>
          </p15:clr>
        </p15:guide>
        <p15:guide id="21" pos="288">
          <p15:clr>
            <a:srgbClr val="F26B43"/>
          </p15:clr>
        </p15:guide>
        <p15:guide id="22" pos="1472">
          <p15:clr>
            <a:srgbClr val="F26B43"/>
          </p15:clr>
        </p15:guide>
        <p15:guide id="23" pos="2656">
          <p15:clr>
            <a:srgbClr val="F26B43"/>
          </p15:clr>
        </p15:guide>
        <p15:guide id="24" pos="3840">
          <p15:clr>
            <a:srgbClr val="F26B43"/>
          </p15:clr>
        </p15:guide>
        <p15:guide id="25" pos="5024">
          <p15:clr>
            <a:srgbClr val="F26B43"/>
          </p15:clr>
        </p15:guide>
        <p15:guide id="26" pos="6208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>
          <p15:clr>
            <a:srgbClr val="F26B43"/>
          </p15:clr>
        </p15:guide>
        <p15:guide id="29" orient="horz" pos="4320">
          <p15:clr>
            <a:srgbClr val="F26B43"/>
          </p15:clr>
        </p15:guide>
        <p15:guide id="30" orient="horz" pos="288">
          <p15:clr>
            <a:srgbClr val="F26B43"/>
          </p15:clr>
        </p15:guide>
        <p15:guide id="31" orient="horz" pos="912">
          <p15:clr>
            <a:srgbClr val="F26B43"/>
          </p15:clr>
        </p15:guide>
        <p15:guide id="32" orient="horz" pos="1536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orient="horz" pos="2784">
          <p15:clr>
            <a:srgbClr val="F26B43"/>
          </p15:clr>
        </p15:guide>
        <p15:guide id="35" orient="horz" pos="3408">
          <p15:clr>
            <a:srgbClr val="F26B43"/>
          </p15:clr>
        </p15:guide>
        <p15:guide id="36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30B5-518B-24CC-5360-65ED114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53D-6897-FB10-B4B4-55E663FD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518400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2nd level text</a:t>
            </a:r>
          </a:p>
          <a:p>
            <a:pPr lvl="2"/>
            <a:r>
              <a:rPr lang="en-US" dirty="0"/>
              <a:t>3rd level text</a:t>
            </a:r>
          </a:p>
          <a:p>
            <a:pPr lvl="3"/>
            <a:r>
              <a:rPr lang="en-US" dirty="0"/>
              <a:t>4th level text</a:t>
            </a:r>
          </a:p>
          <a:p>
            <a:pPr lvl="4"/>
            <a:r>
              <a:rPr lang="en-US" dirty="0"/>
              <a:t>5th level text</a:t>
            </a:r>
          </a:p>
          <a:p>
            <a:pPr lvl="5"/>
            <a:r>
              <a:rPr lang="en-US" dirty="0"/>
              <a:t>6th level text</a:t>
            </a:r>
          </a:p>
          <a:p>
            <a:pPr lvl="6"/>
            <a:r>
              <a:rPr lang="en-US" dirty="0"/>
              <a:t>7th level text</a:t>
            </a:r>
          </a:p>
          <a:p>
            <a:pPr lvl="7"/>
            <a:r>
              <a:rPr lang="en-US" dirty="0"/>
              <a:t>8th level text</a:t>
            </a:r>
          </a:p>
          <a:p>
            <a:pPr lvl="8"/>
            <a:r>
              <a:rPr lang="en-US" dirty="0"/>
              <a:t>9th level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81C-7AE6-4CE0-F456-C8E648A6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799"/>
            <a:ext cx="36576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CFE7-C984-DC56-6899-8A815F05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283347-4EBC-C7DD-65E3-791D4DBA6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76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8EB84BCC-F734-8048-8197-BE14B7B6EE4C}" type="datetime1">
              <a:rPr lang="en-US" smtClean="0"/>
              <a:t>4/21/2025</a:t>
            </a:fld>
            <a:endParaRPr lang="en-US" dirty="0"/>
          </a:p>
        </p:txBody>
      </p:sp>
      <p:pic>
        <p:nvPicPr>
          <p:cNvPr id="4" name="Cognizant Logo_rgb_pos_2023">
            <a:extLst>
              <a:ext uri="{FF2B5EF4-FFF2-40B4-BE49-F238E27FC236}">
                <a16:creationId xmlns:a16="http://schemas.microsoft.com/office/drawing/2014/main" id="{322DD144-17A4-A3EC-5E8D-205928D3B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729" y="6454070"/>
            <a:ext cx="1170432" cy="2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3192" indent="-18732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⁃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>
          <p15:clr>
            <a:srgbClr val="F26B43"/>
          </p15:clr>
        </p15:guide>
        <p15:guide id="20" pos="7680">
          <p15:clr>
            <a:srgbClr val="F26B43"/>
          </p15:clr>
        </p15:guide>
        <p15:guide id="21" pos="288">
          <p15:clr>
            <a:srgbClr val="F26B43"/>
          </p15:clr>
        </p15:guide>
        <p15:guide id="22" pos="1472">
          <p15:clr>
            <a:srgbClr val="F26B43"/>
          </p15:clr>
        </p15:guide>
        <p15:guide id="23" pos="2656">
          <p15:clr>
            <a:srgbClr val="F26B43"/>
          </p15:clr>
        </p15:guide>
        <p15:guide id="24" pos="3840">
          <p15:clr>
            <a:srgbClr val="F26B43"/>
          </p15:clr>
        </p15:guide>
        <p15:guide id="25" pos="5024">
          <p15:clr>
            <a:srgbClr val="F26B43"/>
          </p15:clr>
        </p15:guide>
        <p15:guide id="26" pos="6208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>
          <p15:clr>
            <a:srgbClr val="F26B43"/>
          </p15:clr>
        </p15:guide>
        <p15:guide id="29" orient="horz" pos="4320">
          <p15:clr>
            <a:srgbClr val="F26B43"/>
          </p15:clr>
        </p15:guide>
        <p15:guide id="30" orient="horz" pos="288">
          <p15:clr>
            <a:srgbClr val="F26B43"/>
          </p15:clr>
        </p15:guide>
        <p15:guide id="31" orient="horz" pos="912">
          <p15:clr>
            <a:srgbClr val="F26B43"/>
          </p15:clr>
        </p15:guide>
        <p15:guide id="32" orient="horz" pos="1536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orient="horz" pos="2784">
          <p15:clr>
            <a:srgbClr val="F26B43"/>
          </p15:clr>
        </p15:guide>
        <p15:guide id="35" orient="horz" pos="3408">
          <p15:clr>
            <a:srgbClr val="F26B43"/>
          </p15:clr>
        </p15:guide>
        <p15:guide id="36" orient="horz" pos="40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30B5-518B-24CC-5360-65ED114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53D-6897-FB10-B4B4-55E663FD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518400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2nd level text</a:t>
            </a:r>
          </a:p>
          <a:p>
            <a:pPr lvl="2"/>
            <a:r>
              <a:rPr lang="en-US" dirty="0"/>
              <a:t>3rd level text</a:t>
            </a:r>
          </a:p>
          <a:p>
            <a:pPr lvl="3"/>
            <a:r>
              <a:rPr lang="en-US" dirty="0"/>
              <a:t>4th level text</a:t>
            </a:r>
          </a:p>
          <a:p>
            <a:pPr lvl="4"/>
            <a:r>
              <a:rPr lang="en-US" dirty="0"/>
              <a:t>5th level text</a:t>
            </a:r>
          </a:p>
          <a:p>
            <a:pPr lvl="5"/>
            <a:r>
              <a:rPr lang="en-US" dirty="0"/>
              <a:t>6th level text</a:t>
            </a:r>
          </a:p>
          <a:p>
            <a:pPr lvl="6"/>
            <a:r>
              <a:rPr lang="en-US" dirty="0"/>
              <a:t>7th level text</a:t>
            </a:r>
          </a:p>
          <a:p>
            <a:pPr lvl="7"/>
            <a:r>
              <a:rPr lang="en-US" dirty="0"/>
              <a:t>8th level text</a:t>
            </a:r>
          </a:p>
          <a:p>
            <a:pPr lvl="8"/>
            <a:r>
              <a:rPr lang="en-US" dirty="0"/>
              <a:t>9th level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81C-7AE6-4CE0-F456-C8E648A6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799"/>
            <a:ext cx="36576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CFE7-C984-DC56-6899-8A815F05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283347-4EBC-C7DD-65E3-791D4DBA6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76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8EB84BCC-F734-8048-8197-BE14B7B6EE4C}" type="datetime1">
              <a:rPr lang="en-US" smtClean="0"/>
              <a:t>4/21/2025</a:t>
            </a:fld>
            <a:endParaRPr lang="en-US" dirty="0"/>
          </a:p>
        </p:txBody>
      </p:sp>
      <p:pic>
        <p:nvPicPr>
          <p:cNvPr id="4" name="Cognizant Logo_rgb_pos_2023">
            <a:extLst>
              <a:ext uri="{FF2B5EF4-FFF2-40B4-BE49-F238E27FC236}">
                <a16:creationId xmlns:a16="http://schemas.microsoft.com/office/drawing/2014/main" id="{322DD144-17A4-A3EC-5E8D-205928D3B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729" y="6454070"/>
            <a:ext cx="1170432" cy="2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3192" indent="-18732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⁃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>
          <p15:clr>
            <a:srgbClr val="F26B43"/>
          </p15:clr>
        </p15:guide>
        <p15:guide id="20" pos="7680">
          <p15:clr>
            <a:srgbClr val="F26B43"/>
          </p15:clr>
        </p15:guide>
        <p15:guide id="21" pos="288">
          <p15:clr>
            <a:srgbClr val="F26B43"/>
          </p15:clr>
        </p15:guide>
        <p15:guide id="22" pos="1472">
          <p15:clr>
            <a:srgbClr val="F26B43"/>
          </p15:clr>
        </p15:guide>
        <p15:guide id="23" pos="2656">
          <p15:clr>
            <a:srgbClr val="F26B43"/>
          </p15:clr>
        </p15:guide>
        <p15:guide id="24" pos="3840">
          <p15:clr>
            <a:srgbClr val="F26B43"/>
          </p15:clr>
        </p15:guide>
        <p15:guide id="25" pos="5024">
          <p15:clr>
            <a:srgbClr val="F26B43"/>
          </p15:clr>
        </p15:guide>
        <p15:guide id="26" pos="6208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>
          <p15:clr>
            <a:srgbClr val="F26B43"/>
          </p15:clr>
        </p15:guide>
        <p15:guide id="29" orient="horz" pos="4320">
          <p15:clr>
            <a:srgbClr val="F26B43"/>
          </p15:clr>
        </p15:guide>
        <p15:guide id="30" orient="horz" pos="288">
          <p15:clr>
            <a:srgbClr val="F26B43"/>
          </p15:clr>
        </p15:guide>
        <p15:guide id="31" orient="horz" pos="912">
          <p15:clr>
            <a:srgbClr val="F26B43"/>
          </p15:clr>
        </p15:guide>
        <p15:guide id="32" orient="horz" pos="1536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orient="horz" pos="2784">
          <p15:clr>
            <a:srgbClr val="F26B43"/>
          </p15:clr>
        </p15:guide>
        <p15:guide id="35" orient="horz" pos="3408">
          <p15:clr>
            <a:srgbClr val="F26B43"/>
          </p15:clr>
        </p15:guide>
        <p15:guide id="36" orient="horz" pos="40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30B5-518B-24CC-5360-65ED114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B53D-6897-FB10-B4B4-55E663FD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518400" cy="4663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2nd level text</a:t>
            </a:r>
          </a:p>
          <a:p>
            <a:pPr lvl="2"/>
            <a:r>
              <a:rPr lang="en-US" dirty="0"/>
              <a:t>3rd level text</a:t>
            </a:r>
          </a:p>
          <a:p>
            <a:pPr lvl="3"/>
            <a:r>
              <a:rPr lang="en-US" dirty="0"/>
              <a:t>4th level text</a:t>
            </a:r>
          </a:p>
          <a:p>
            <a:pPr lvl="4"/>
            <a:r>
              <a:rPr lang="en-US" dirty="0"/>
              <a:t>5th level text</a:t>
            </a:r>
          </a:p>
          <a:p>
            <a:pPr lvl="5"/>
            <a:r>
              <a:rPr lang="en-US" dirty="0"/>
              <a:t>6th level text</a:t>
            </a:r>
          </a:p>
          <a:p>
            <a:pPr lvl="6"/>
            <a:r>
              <a:rPr lang="en-US" dirty="0"/>
              <a:t>7th level text</a:t>
            </a:r>
          </a:p>
          <a:p>
            <a:pPr lvl="7"/>
            <a:r>
              <a:rPr lang="en-US" dirty="0"/>
              <a:t>8th level text</a:t>
            </a:r>
          </a:p>
          <a:p>
            <a:pPr lvl="8"/>
            <a:r>
              <a:rPr lang="en-US" dirty="0"/>
              <a:t>9th level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81C-7AE6-4CE0-F456-C8E648A6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400799"/>
            <a:ext cx="36576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38826FC0-333C-E549-9FA3-0EE43DF298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CFE7-C984-DC56-6899-8A815F05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 | Private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2283347-4EBC-C7DD-65E3-791D4DBA6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760" y="6400800"/>
            <a:ext cx="1371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>
                <a:solidFill>
                  <a:schemeClr val="tx1"/>
                </a:solidFill>
              </a:defRPr>
            </a:lvl1pPr>
          </a:lstStyle>
          <a:p>
            <a:fld id="{8EB84BCC-F734-8048-8197-BE14B7B6EE4C}" type="datetime1">
              <a:rPr lang="en-US" smtClean="0"/>
              <a:t>4/21/2025</a:t>
            </a:fld>
            <a:endParaRPr lang="en-US" dirty="0"/>
          </a:p>
        </p:txBody>
      </p:sp>
      <p:pic>
        <p:nvPicPr>
          <p:cNvPr id="4" name="Cognizant Logo_rgb_pos_2023">
            <a:extLst>
              <a:ext uri="{FF2B5EF4-FFF2-40B4-BE49-F238E27FC236}">
                <a16:creationId xmlns:a16="http://schemas.microsoft.com/office/drawing/2014/main" id="{322DD144-17A4-A3EC-5E8D-205928D3B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1729" y="6454070"/>
            <a:ext cx="1170432" cy="2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5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93192" indent="-18732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⁃"/>
        <a:tabLst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4360" indent="-18288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•"/>
        <a:tabLst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94360" indent="-182880" algn="l" defTabSz="914400" rtl="0" eaLnBrk="1" latinLnBrk="0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1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>
          <p15:clr>
            <a:srgbClr val="F26B43"/>
          </p15:clr>
        </p15:guide>
        <p15:guide id="20" pos="7680">
          <p15:clr>
            <a:srgbClr val="F26B43"/>
          </p15:clr>
        </p15:guide>
        <p15:guide id="21" pos="288">
          <p15:clr>
            <a:srgbClr val="F26B43"/>
          </p15:clr>
        </p15:guide>
        <p15:guide id="22" pos="1472">
          <p15:clr>
            <a:srgbClr val="F26B43"/>
          </p15:clr>
        </p15:guide>
        <p15:guide id="23" pos="2656">
          <p15:clr>
            <a:srgbClr val="F26B43"/>
          </p15:clr>
        </p15:guide>
        <p15:guide id="24" pos="3840">
          <p15:clr>
            <a:srgbClr val="F26B43"/>
          </p15:clr>
        </p15:guide>
        <p15:guide id="25" pos="5024">
          <p15:clr>
            <a:srgbClr val="F26B43"/>
          </p15:clr>
        </p15:guide>
        <p15:guide id="26" pos="6208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>
          <p15:clr>
            <a:srgbClr val="F26B43"/>
          </p15:clr>
        </p15:guide>
        <p15:guide id="29" orient="horz" pos="4320">
          <p15:clr>
            <a:srgbClr val="F26B43"/>
          </p15:clr>
        </p15:guide>
        <p15:guide id="30" orient="horz" pos="288">
          <p15:clr>
            <a:srgbClr val="F26B43"/>
          </p15:clr>
        </p15:guide>
        <p15:guide id="31" orient="horz" pos="912">
          <p15:clr>
            <a:srgbClr val="F26B43"/>
          </p15:clr>
        </p15:guide>
        <p15:guide id="32" orient="horz" pos="1536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orient="horz" pos="2784">
          <p15:clr>
            <a:srgbClr val="F26B43"/>
          </p15:clr>
        </p15:guide>
        <p15:guide id="35" orient="horz" pos="3408">
          <p15:clr>
            <a:srgbClr val="F26B43"/>
          </p15:clr>
        </p15:guide>
        <p15:guide id="3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5139-A769-4961-289C-F8BBCE77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7045670" cy="1828469"/>
          </a:xfrm>
        </p:spPr>
        <p:txBody>
          <a:bodyPr/>
          <a:lstStyle/>
          <a:p>
            <a:r>
              <a:rPr lang="en-US" dirty="0"/>
              <a:t>Python</a:t>
            </a:r>
            <a:br>
              <a:rPr lang="en-US" dirty="0"/>
            </a:br>
            <a:r>
              <a:rPr lang="en-US" dirty="0"/>
              <a:t>D</a:t>
            </a:r>
            <a:r>
              <a:rPr lang="en-IN" dirty="0" err="1"/>
              <a:t>ata</a:t>
            </a:r>
            <a:r>
              <a:rPr lang="en-IN" dirty="0"/>
              <a:t>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276B-71AE-6F3C-3400-EF7F7F94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60881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E8A4-74C4-C400-C1A5-B16331A70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975BF-A616-0752-F042-02F954379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C8D88-737A-7BE8-6170-837A1714BD17}"/>
              </a:ext>
            </a:extLst>
          </p:cNvPr>
          <p:cNvSpPr txBox="1"/>
          <p:nvPr/>
        </p:nvSpPr>
        <p:spPr>
          <a:xfrm>
            <a:off x="355600" y="268357"/>
            <a:ext cx="7939314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 GETTING INPUT FROM USER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6DE14-4106-6EBC-8F59-572E87C228F7}"/>
              </a:ext>
            </a:extLst>
          </p:cNvPr>
          <p:cNvSpPr txBox="1"/>
          <p:nvPr/>
        </p:nvSpPr>
        <p:spPr>
          <a:xfrm rot="10800000" flipV="1">
            <a:off x="295790" y="856186"/>
            <a:ext cx="11139714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Python , user can enter the input using the input() function.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default, the input() returns a string.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enter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other data type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 need to convert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using its data type function.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D3027-D16F-A13B-B0D4-5046F1AC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6" y="2919138"/>
            <a:ext cx="4433289" cy="2528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5D1445-3F16-194E-B83D-7CBDB1FA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11" y="2919138"/>
            <a:ext cx="4904725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0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2699-7EF7-84EA-DA96-C52EDD4B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121A5-C454-2813-D61B-47B2CA35C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E49D0-B6CD-4650-04FA-B87EB270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8B6CC-6808-2BE3-7E77-08870A324A78}"/>
              </a:ext>
            </a:extLst>
          </p:cNvPr>
          <p:cNvSpPr txBox="1"/>
          <p:nvPr/>
        </p:nvSpPr>
        <p:spPr>
          <a:xfrm>
            <a:off x="355600" y="268357"/>
            <a:ext cx="7939314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GETTING INPUT FROM USER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3B6AA-A7CD-4D23-BFA6-21761C5599F4}"/>
              </a:ext>
            </a:extLst>
          </p:cNvPr>
          <p:cNvSpPr txBox="1"/>
          <p:nvPr/>
        </p:nvSpPr>
        <p:spPr>
          <a:xfrm rot="10800000" flipV="1">
            <a:off x="295790" y="856186"/>
            <a:ext cx="11139714" cy="142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get multiple value in one line we use map() and split().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map()  function is used to apply a function to each value.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split() function is used to split the string based on a separator (by default it is whitespace).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117C4AE-D06C-878F-1F5E-5CBDD4780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97" y="2454301"/>
            <a:ext cx="6602317" cy="35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1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BE6B-5760-F302-6F73-BF94AB46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2301B-2572-7E2B-6DBF-620ACAB1C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855D-72D0-D8A1-6302-454422AC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57043-20E5-FAD9-4750-02624E32F732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OPERATORS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FCD72F-7AFE-0F65-31FA-8C7FC186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183758"/>
              </p:ext>
            </p:extLst>
          </p:nvPr>
        </p:nvGraphicFramePr>
        <p:xfrm>
          <a:off x="765627" y="856185"/>
          <a:ext cx="5047343" cy="5283358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52833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DF6DC3-7C70-9AAE-4C30-E71398B1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93926"/>
              </p:ext>
            </p:extLst>
          </p:nvPr>
        </p:nvGraphicFramePr>
        <p:xfrm>
          <a:off x="6535056" y="856185"/>
          <a:ext cx="5047343" cy="5283358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52833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52C9DE-F5A5-1723-09AC-B6CA8A6EB1A1}"/>
              </a:ext>
            </a:extLst>
          </p:cNvPr>
          <p:cNvSpPr txBox="1"/>
          <p:nvPr/>
        </p:nvSpPr>
        <p:spPr>
          <a:xfrm rot="10800000" flipV="1">
            <a:off x="859970" y="953372"/>
            <a:ext cx="4829629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egoe Sans"/>
              </a:rPr>
              <a:t>Arithmetic Operators</a:t>
            </a:r>
          </a:p>
          <a:p>
            <a:pPr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b="0" i="0" dirty="0">
                <a:effectLst/>
                <a:latin typeface="Segoe Sans"/>
              </a:rPr>
              <a:t>                 These operators perform basic mathematical operations.</a:t>
            </a:r>
            <a:endParaRPr lang="en-US" sz="2000" dirty="0">
              <a:latin typeface="Segoe Sans"/>
            </a:endParaRP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FD565C6-2A2C-3C0E-0751-5BC00A6F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50" y="2123285"/>
            <a:ext cx="3871320" cy="3878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92A2D-E9B5-EAC9-8868-687018318646}"/>
              </a:ext>
            </a:extLst>
          </p:cNvPr>
          <p:cNvSpPr txBox="1"/>
          <p:nvPr/>
        </p:nvSpPr>
        <p:spPr>
          <a:xfrm rot="10800000" flipV="1">
            <a:off x="6643912" y="934135"/>
            <a:ext cx="4829629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egoe Sans"/>
              </a:rPr>
              <a:t>Comparison Operators</a:t>
            </a:r>
          </a:p>
          <a:p>
            <a:pPr algn="l">
              <a:spcBef>
                <a:spcPts val="450"/>
              </a:spcBef>
              <a:spcAft>
                <a:spcPts val="750"/>
              </a:spcAft>
            </a:pPr>
            <a:r>
              <a:rPr lang="en-US" sz="2000" b="0" i="0" dirty="0">
                <a:effectLst/>
                <a:latin typeface="Segoe Sans"/>
              </a:rPr>
              <a:t>                    These operators compare two values and return a Boolean result.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74F642B-0BDE-AD0F-8AB5-B2C04D973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905" y="2155987"/>
            <a:ext cx="4511826" cy="34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E2D75-D1C8-8D81-4C39-9B874D03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1667F-1168-F646-F1AF-B35229343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8C7BB-1DAF-1D97-668F-C68C63AA7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AD371-4635-E23A-1694-DB723B1DC4F7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OPERATORS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35E7C9-58EA-6357-C33F-FFDEB154B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34929"/>
              </p:ext>
            </p:extLst>
          </p:nvPr>
        </p:nvGraphicFramePr>
        <p:xfrm>
          <a:off x="765627" y="856185"/>
          <a:ext cx="5509189" cy="5283358"/>
        </p:xfrm>
        <a:graphic>
          <a:graphicData uri="http://schemas.openxmlformats.org/drawingml/2006/table">
            <a:tbl>
              <a:tblPr/>
              <a:tblGrid>
                <a:gridCol w="5509189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528335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690905-E10B-1A00-A37C-A0390B3DC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93968"/>
              </p:ext>
            </p:extLst>
          </p:nvPr>
        </p:nvGraphicFramePr>
        <p:xfrm>
          <a:off x="6648052" y="856185"/>
          <a:ext cx="5047343" cy="3530758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35307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9FFDB0-1483-ECCB-0A10-14AD10BFF922}"/>
              </a:ext>
            </a:extLst>
          </p:cNvPr>
          <p:cNvSpPr txBox="1"/>
          <p:nvPr/>
        </p:nvSpPr>
        <p:spPr>
          <a:xfrm rot="10800000" flipV="1">
            <a:off x="944988" y="1000035"/>
            <a:ext cx="4829629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Segoe Sans"/>
              </a:rPr>
              <a:t>Logical Operators</a:t>
            </a:r>
          </a:p>
          <a:p>
            <a:pPr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dirty="0">
                <a:latin typeface="Segoe Sans"/>
              </a:rPr>
              <a:t>                   </a:t>
            </a:r>
            <a:r>
              <a:rPr lang="en-US" sz="2000" b="0" i="0" dirty="0">
                <a:effectLst/>
                <a:latin typeface="Segoe Sans"/>
              </a:rPr>
              <a:t>These operators are used to combine conditional statements.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8ABF2-9B5C-A2EB-1999-34FC3F575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8" y="2249314"/>
            <a:ext cx="4394708" cy="33916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279BA0-0FAD-9E26-0AF1-867325AFB00A}"/>
              </a:ext>
            </a:extLst>
          </p:cNvPr>
          <p:cNvSpPr txBox="1"/>
          <p:nvPr/>
        </p:nvSpPr>
        <p:spPr>
          <a:xfrm rot="10800000" flipV="1">
            <a:off x="6684842" y="1000035"/>
            <a:ext cx="4769313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Membership Operators </a:t>
            </a:r>
          </a:p>
          <a:p>
            <a:pPr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Test if a sequence contains a certain value using string</a:t>
            </a:r>
            <a:endParaRPr lang="en-US" sz="20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F1189E-51C8-ED9F-CD93-A304FBBE0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905" y="2122827"/>
            <a:ext cx="4647187" cy="21303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29D040-3955-78B1-B857-E041DA0A8349}"/>
              </a:ext>
            </a:extLst>
          </p:cNvPr>
          <p:cNvSpPr txBox="1"/>
          <p:nvPr/>
        </p:nvSpPr>
        <p:spPr>
          <a:xfrm rot="10800000" flipV="1">
            <a:off x="6535567" y="4538271"/>
            <a:ext cx="4630055" cy="15645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450"/>
              </a:spcAft>
            </a:pPr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and operator returns True if both conditions are true. </a:t>
            </a:r>
          </a:p>
          <a:p>
            <a:pPr algn="just">
              <a:spcBef>
                <a:spcPts val="150"/>
              </a:spcBef>
              <a:spcAft>
                <a:spcPts val="450"/>
              </a:spcAft>
            </a:pPr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or operator returns True if at least one of the conditions is true.</a:t>
            </a:r>
          </a:p>
          <a:p>
            <a:pPr algn="just">
              <a:spcBef>
                <a:spcPts val="150"/>
              </a:spcBef>
              <a:spcAft>
                <a:spcPts val="450"/>
              </a:spcAft>
            </a:pPr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not operator returns True if the condition is false, and False if the condition is true. </a:t>
            </a:r>
            <a:endParaRPr lang="en-US" sz="1400" b="1" i="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0F88-CCAA-F37B-9F46-7EE8AF571454}"/>
              </a:ext>
            </a:extLst>
          </p:cNvPr>
          <p:cNvCxnSpPr/>
          <p:nvPr/>
        </p:nvCxnSpPr>
        <p:spPr>
          <a:xfrm>
            <a:off x="5029200" y="3429000"/>
            <a:ext cx="1506367" cy="17634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49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A40CC-932E-F3E5-36C1-7EE9E1666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FD582C-8A38-2E2D-61B8-DC540BE87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72C1A-869F-2CE6-CD1B-45BF8714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7898-FD01-6E28-5E30-86B0892D3CA1}"/>
              </a:ext>
            </a:extLst>
          </p:cNvPr>
          <p:cNvSpPr txBox="1"/>
          <p:nvPr/>
        </p:nvSpPr>
        <p:spPr>
          <a:xfrm>
            <a:off x="239486" y="494145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70777-505D-0AD7-9730-98B14DA422DE}"/>
              </a:ext>
            </a:extLst>
          </p:cNvPr>
          <p:cNvSpPr txBox="1"/>
          <p:nvPr/>
        </p:nvSpPr>
        <p:spPr>
          <a:xfrm rot="10800000" flipV="1">
            <a:off x="533400" y="1022569"/>
            <a:ext cx="9666515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Sequence of characters enclosed in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Single quotes  ‘ ’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Double quotes “ 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Used to represent textual data such as words, sentences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Immutable data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Strings are sequence of characters and each characters can be accessed by its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    index and its always starts with 0</a:t>
            </a:r>
            <a:b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    eg:  text = “Hello World”</a:t>
            </a:r>
            <a:b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       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64A3CF-0947-D63C-6E59-96EB443B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39161"/>
              </p:ext>
            </p:extLst>
          </p:nvPr>
        </p:nvGraphicFramePr>
        <p:xfrm>
          <a:off x="446315" y="5153157"/>
          <a:ext cx="8127996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369">
                  <a:extLst>
                    <a:ext uri="{9D8B030D-6E8A-4147-A177-3AD203B41FA5}">
                      <a16:colId xmlns:a16="http://schemas.microsoft.com/office/drawing/2014/main" val="171058931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1093147510"/>
                    </a:ext>
                  </a:extLst>
                </a:gridCol>
                <a:gridCol w="547916">
                  <a:extLst>
                    <a:ext uri="{9D8B030D-6E8A-4147-A177-3AD203B41FA5}">
                      <a16:colId xmlns:a16="http://schemas.microsoft.com/office/drawing/2014/main" val="3316363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76472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15279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667678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66402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2567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28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7336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801006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244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“H”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“W”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“r”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74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4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5BF4-BBE3-9858-6813-0027C60B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405A9-EE64-C179-3DC6-E58A80E4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50D65-8B9D-D17C-1569-2E02C46F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55D2F-F91E-DBAB-C6E9-3E7484CFA012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 OPERATIONS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840776-98A7-294D-8775-1D98BB934549}"/>
              </a:ext>
            </a:extLst>
          </p:cNvPr>
          <p:cNvGraphicFramePr>
            <a:graphicFrameLocks noGrp="1"/>
          </p:cNvGraphicFramePr>
          <p:nvPr/>
        </p:nvGraphicFramePr>
        <p:xfrm>
          <a:off x="765627" y="856185"/>
          <a:ext cx="5047343" cy="2344215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234421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Concatenation</a:t>
                      </a:r>
                      <a:r>
                        <a:rPr lang="en-US" dirty="0"/>
                        <a:t> -  The process of combining two or more strings into a single string using the + operator.</a:t>
                      </a:r>
                    </a:p>
                    <a:p>
                      <a:r>
                        <a:rPr lang="en-US" dirty="0"/>
                        <a:t>Example :</a:t>
                      </a:r>
                    </a:p>
                    <a:p>
                      <a:r>
                        <a:rPr lang="en-US" dirty="0"/>
                        <a:t> 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1B51256-B5C2-2C20-3364-80374AC9DA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41" y="1759829"/>
            <a:ext cx="2769490" cy="13150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D09ACD-3016-2D28-F1F8-45030B67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27030"/>
              </p:ext>
            </p:extLst>
          </p:nvPr>
        </p:nvGraphicFramePr>
        <p:xfrm>
          <a:off x="6535056" y="856185"/>
          <a:ext cx="5047343" cy="2344215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2344215">
                <a:tc>
                  <a:txBody>
                    <a:bodyPr/>
                    <a:lstStyle/>
                    <a:p>
                      <a:r>
                        <a:rPr lang="en-US" b="1" dirty="0"/>
                        <a:t>Repetition</a:t>
                      </a:r>
                      <a:r>
                        <a:rPr lang="en-US" dirty="0"/>
                        <a:t> - It allows you to repeat a string a specified number of times using the * operator.</a:t>
                      </a:r>
                    </a:p>
                    <a:p>
                      <a:r>
                        <a:rPr lang="en-US" dirty="0"/>
                        <a:t>Example: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EF12B7-FDD3-E69D-8731-268811113643}"/>
              </a:ext>
            </a:extLst>
          </p:cNvPr>
          <p:cNvGraphicFramePr>
            <a:graphicFrameLocks noGrp="1"/>
          </p:cNvGraphicFramePr>
          <p:nvPr/>
        </p:nvGraphicFramePr>
        <p:xfrm>
          <a:off x="818304" y="3657601"/>
          <a:ext cx="5047343" cy="2344215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2344215">
                <a:tc>
                  <a:txBody>
                    <a:bodyPr/>
                    <a:lstStyle/>
                    <a:p>
                      <a:r>
                        <a:rPr lang="en-US" b="1" dirty="0"/>
                        <a:t>Indexing</a:t>
                      </a:r>
                      <a:r>
                        <a:rPr lang="en-US" dirty="0"/>
                        <a:t> - Indexing is used to access individual characters of a string.</a:t>
                      </a:r>
                    </a:p>
                    <a:p>
                      <a:r>
                        <a:rPr lang="en-US" dirty="0"/>
                        <a:t>Example :</a:t>
                      </a:r>
                    </a:p>
                    <a:p>
                      <a:r>
                        <a:rPr lang="en-US" dirty="0"/>
                        <a:t> 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6FCEEF-7E2D-0AA4-9AE4-C9C9B58B3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04671"/>
              </p:ext>
            </p:extLst>
          </p:nvPr>
        </p:nvGraphicFramePr>
        <p:xfrm>
          <a:off x="6535056" y="3627389"/>
          <a:ext cx="5047343" cy="2344215"/>
        </p:xfrm>
        <a:graphic>
          <a:graphicData uri="http://schemas.openxmlformats.org/drawingml/2006/table">
            <a:tbl>
              <a:tblPr/>
              <a:tblGrid>
                <a:gridCol w="5047343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2344215">
                <a:tc>
                  <a:txBody>
                    <a:bodyPr/>
                    <a:lstStyle/>
                    <a:p>
                      <a:r>
                        <a:rPr lang="en-US" b="1" dirty="0"/>
                        <a:t>Length</a:t>
                      </a:r>
                      <a:r>
                        <a:rPr lang="en-US" dirty="0"/>
                        <a:t> - The len() function is used to get the length of a string — the number of characters it contains.</a:t>
                      </a:r>
                    </a:p>
                    <a:p>
                      <a:r>
                        <a:rPr lang="en-US" dirty="0"/>
                        <a:t>Example :</a:t>
                      </a:r>
                    </a:p>
                    <a:p>
                      <a:r>
                        <a:rPr lang="en-US" dirty="0"/>
                        <a:t> 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pic>
        <p:nvPicPr>
          <p:cNvPr id="18" name="Picture 17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2380829C-5894-851A-25D8-CD56ED5F6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20" y="4271802"/>
            <a:ext cx="2536156" cy="1604451"/>
          </a:xfrm>
          <a:prstGeom prst="rect">
            <a:avLst/>
          </a:prstGeom>
        </p:spPr>
      </p:pic>
      <p:pic>
        <p:nvPicPr>
          <p:cNvPr id="20" name="Picture 1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912AEFE-598A-F276-B353-D7BFF520D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43" y="4439880"/>
            <a:ext cx="1926298" cy="1436373"/>
          </a:xfrm>
          <a:prstGeom prst="rect">
            <a:avLst/>
          </a:prstGeom>
        </p:spPr>
      </p:pic>
      <p:pic>
        <p:nvPicPr>
          <p:cNvPr id="6" name="Picture 5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1A2EE227-5E28-3318-F1E8-60CF39552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743" y="1449757"/>
            <a:ext cx="2873828" cy="16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3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5BDC-52CA-69AC-ABD4-36B569310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C8D2D-B4BC-AC3A-31A2-239920BFB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BFF5-A21B-66E9-24F1-0F99A494C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54A3B-8BBC-652F-5F70-9A2FF0461F54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 OPERATIONS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23878D-1F46-E345-B541-7344EC27D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69941"/>
              </p:ext>
            </p:extLst>
          </p:nvPr>
        </p:nvGraphicFramePr>
        <p:xfrm>
          <a:off x="355599" y="736442"/>
          <a:ext cx="11531601" cy="5522843"/>
        </p:xfrm>
        <a:graphic>
          <a:graphicData uri="http://schemas.openxmlformats.org/drawingml/2006/table">
            <a:tbl>
              <a:tblPr/>
              <a:tblGrid>
                <a:gridCol w="11531601">
                  <a:extLst>
                    <a:ext uri="{9D8B030D-6E8A-4147-A177-3AD203B41FA5}">
                      <a16:colId xmlns:a16="http://schemas.microsoft.com/office/drawing/2014/main" val="1877075115"/>
                    </a:ext>
                  </a:extLst>
                </a:gridCol>
              </a:tblGrid>
              <a:tr h="552284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String Slicing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String slicing is used to get the specific parts of a string by using start, end and step values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Syntax of String Slicing in Python</a:t>
                      </a:r>
                    </a:p>
                    <a:p>
                      <a:pPr lvl="4" rtl="0" fontAlgn="base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substring = string[start : end : step]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lvl="0" rtl="0" fontAlgn="base">
                        <a:lnSpc>
                          <a:spcPct val="150000"/>
                        </a:lnSpc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EXAMPLE: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4763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F26813-A36E-60B3-A28F-00AE66D84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33522"/>
              </p:ext>
            </p:extLst>
          </p:nvPr>
        </p:nvGraphicFramePr>
        <p:xfrm>
          <a:off x="1625601" y="2627067"/>
          <a:ext cx="8127996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5369">
                  <a:extLst>
                    <a:ext uri="{9D8B030D-6E8A-4147-A177-3AD203B41FA5}">
                      <a16:colId xmlns:a16="http://schemas.microsoft.com/office/drawing/2014/main" val="171058931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1093147510"/>
                    </a:ext>
                  </a:extLst>
                </a:gridCol>
                <a:gridCol w="547916">
                  <a:extLst>
                    <a:ext uri="{9D8B030D-6E8A-4147-A177-3AD203B41FA5}">
                      <a16:colId xmlns:a16="http://schemas.microsoft.com/office/drawing/2014/main" val="3316363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76472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15279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667678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66402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256764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9602818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733650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1801006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0244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“H”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“W”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“r”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“d”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5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74816"/>
                  </a:ext>
                </a:extLst>
              </a:tr>
            </a:tbl>
          </a:graphicData>
        </a:graphic>
      </p:graphicFrame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3B61D35-A9E6-68E2-69EB-B0941008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0" r="52912"/>
          <a:stretch/>
        </p:blipFill>
        <p:spPr>
          <a:xfrm>
            <a:off x="9393431" y="3812072"/>
            <a:ext cx="2331421" cy="2003887"/>
          </a:xfrm>
          <a:prstGeom prst="rect">
            <a:avLst/>
          </a:prstGeom>
        </p:spPr>
      </p:pic>
      <p:pic>
        <p:nvPicPr>
          <p:cNvPr id="17" name="Picture 1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555EC85-D443-D2C4-D7BD-BD261D11F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91" b="49450"/>
          <a:stretch/>
        </p:blipFill>
        <p:spPr>
          <a:xfrm>
            <a:off x="631371" y="3626652"/>
            <a:ext cx="3204029" cy="200388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2065F0-2CBC-65AE-B3BE-824955A30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31167"/>
              </p:ext>
            </p:extLst>
          </p:nvPr>
        </p:nvGraphicFramePr>
        <p:xfrm>
          <a:off x="4181703" y="3668476"/>
          <a:ext cx="4865425" cy="2291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865425">
                  <a:extLst>
                    <a:ext uri="{9D8B030D-6E8A-4147-A177-3AD203B41FA5}">
                      <a16:colId xmlns:a16="http://schemas.microsoft.com/office/drawing/2014/main" val="61625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prints the entire string "Hello World"</a:t>
                      </a:r>
                      <a:endParaRPr lang="en-IN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prints the substring starting from index 7 to the end of the string</a:t>
                      </a:r>
                      <a:endParaRPr lang="en-IN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5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prints the substring from index 1 to index 6 </a:t>
                      </a:r>
                      <a:endParaRPr lang="en-IN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5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This prints every second character of the string starting from index 1</a:t>
                      </a:r>
                      <a:endParaRPr lang="en-IN" b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72795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22192-AA62-59C1-4B2F-4A9E10D02529}"/>
              </a:ext>
            </a:extLst>
          </p:cNvPr>
          <p:cNvCxnSpPr>
            <a:cxnSpLocks/>
          </p:cNvCxnSpPr>
          <p:nvPr/>
        </p:nvCxnSpPr>
        <p:spPr>
          <a:xfrm flipV="1">
            <a:off x="3326282" y="3858604"/>
            <a:ext cx="995347" cy="60670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77E782-8D2F-C696-6382-7F96196FF551}"/>
              </a:ext>
            </a:extLst>
          </p:cNvPr>
          <p:cNvCxnSpPr>
            <a:cxnSpLocks/>
          </p:cNvCxnSpPr>
          <p:nvPr/>
        </p:nvCxnSpPr>
        <p:spPr>
          <a:xfrm>
            <a:off x="8802671" y="3866959"/>
            <a:ext cx="590759" cy="46555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4FF39A-6CAC-35E5-D55C-0A061DAAF398}"/>
              </a:ext>
            </a:extLst>
          </p:cNvPr>
          <p:cNvCxnSpPr>
            <a:cxnSpLocks/>
          </p:cNvCxnSpPr>
          <p:nvPr/>
        </p:nvCxnSpPr>
        <p:spPr>
          <a:xfrm flipV="1">
            <a:off x="3165684" y="4332514"/>
            <a:ext cx="1155945" cy="40117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A8DF4-E7C7-6E08-D499-FBD5271CF01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45982" y="4814016"/>
            <a:ext cx="935721" cy="1907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C24D38-4F44-285B-333C-1F176989EB7E}"/>
              </a:ext>
            </a:extLst>
          </p:cNvPr>
          <p:cNvCxnSpPr>
            <a:cxnSpLocks/>
          </p:cNvCxnSpPr>
          <p:nvPr/>
        </p:nvCxnSpPr>
        <p:spPr>
          <a:xfrm>
            <a:off x="3443741" y="5324333"/>
            <a:ext cx="737961" cy="14854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3C4951-17B8-7E6E-9D19-C638FE226D31}"/>
              </a:ext>
            </a:extLst>
          </p:cNvPr>
          <p:cNvCxnSpPr>
            <a:cxnSpLocks/>
          </p:cNvCxnSpPr>
          <p:nvPr/>
        </p:nvCxnSpPr>
        <p:spPr>
          <a:xfrm>
            <a:off x="8832923" y="4443538"/>
            <a:ext cx="560507" cy="18505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A0140E-D7C0-EF81-DA97-D8DDCB2C17D3}"/>
              </a:ext>
            </a:extLst>
          </p:cNvPr>
          <p:cNvCxnSpPr>
            <a:cxnSpLocks/>
          </p:cNvCxnSpPr>
          <p:nvPr/>
        </p:nvCxnSpPr>
        <p:spPr>
          <a:xfrm flipV="1">
            <a:off x="8907366" y="5004796"/>
            <a:ext cx="486064" cy="13483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05AB6-1B5C-D0B4-B2E5-AAC880806094}"/>
              </a:ext>
            </a:extLst>
          </p:cNvPr>
          <p:cNvCxnSpPr>
            <a:cxnSpLocks/>
          </p:cNvCxnSpPr>
          <p:nvPr/>
        </p:nvCxnSpPr>
        <p:spPr>
          <a:xfrm flipV="1">
            <a:off x="8940026" y="5385264"/>
            <a:ext cx="563203" cy="29471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4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ECB65-EC99-543F-DE31-27DFB186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0887B-CE7C-344C-446E-6EA5AAB0C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BC793-B2B6-E2CD-DE9E-C8F8B241A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9C464-2CA7-87A4-554C-2A1ED88E7A2E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 METHODS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7951A3-6155-163B-A01A-DA03736D6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31688"/>
              </p:ext>
            </p:extLst>
          </p:nvPr>
        </p:nvGraphicFramePr>
        <p:xfrm>
          <a:off x="355600" y="956047"/>
          <a:ext cx="11542486" cy="3294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188">
                  <a:extLst>
                    <a:ext uri="{9D8B030D-6E8A-4147-A177-3AD203B41FA5}">
                      <a16:colId xmlns:a16="http://schemas.microsoft.com/office/drawing/2014/main" val="2611568975"/>
                    </a:ext>
                  </a:extLst>
                </a:gridCol>
                <a:gridCol w="5256803">
                  <a:extLst>
                    <a:ext uri="{9D8B030D-6E8A-4147-A177-3AD203B41FA5}">
                      <a16:colId xmlns:a16="http://schemas.microsoft.com/office/drawing/2014/main" val="48445933"/>
                    </a:ext>
                  </a:extLst>
                </a:gridCol>
                <a:gridCol w="3847495">
                  <a:extLst>
                    <a:ext uri="{9D8B030D-6E8A-4147-A177-3AD203B41FA5}">
                      <a16:colId xmlns:a16="http://schemas.microsoft.com/office/drawing/2014/main" val="1045790298"/>
                    </a:ext>
                  </a:extLst>
                </a:gridCol>
              </a:tblGrid>
              <a:tr h="6588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SYNTAX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538720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lower()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Converts all characters to lowercase.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str.lower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26812358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upper()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Converts all characters to uppercase.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str.upper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187960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index(sub)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Like find(), but raises an error if the substring is not   found.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str.index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(sub)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1061744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count(sub)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Counts the occurrences of a substring.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str.count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(sub)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73455386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6B77A-8B5C-E88E-635D-0E43411C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01"/>
          <a:stretch/>
        </p:blipFill>
        <p:spPr>
          <a:xfrm>
            <a:off x="1721611" y="4528709"/>
            <a:ext cx="4228471" cy="1803600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BBFA4C2-676A-D950-063F-5D814E3C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661" r="5654"/>
          <a:stretch/>
        </p:blipFill>
        <p:spPr>
          <a:xfrm>
            <a:off x="7606400" y="4528709"/>
            <a:ext cx="4230000" cy="168243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AAC525-E2E7-C911-F172-2B8FD61C47A1}"/>
              </a:ext>
            </a:extLst>
          </p:cNvPr>
          <p:cNvSpPr/>
          <p:nvPr/>
        </p:nvSpPr>
        <p:spPr>
          <a:xfrm>
            <a:off x="355600" y="4528710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0F24D1-D1CE-4530-723E-FA502FA22B35}"/>
              </a:ext>
            </a:extLst>
          </p:cNvPr>
          <p:cNvSpPr/>
          <p:nvPr/>
        </p:nvSpPr>
        <p:spPr>
          <a:xfrm>
            <a:off x="6274816" y="4531878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422EB30-3E79-2593-A7CE-94453754E972}"/>
              </a:ext>
            </a:extLst>
          </p:cNvPr>
          <p:cNvCxnSpPr>
            <a:stCxn id="10" idx="2"/>
            <a:endCxn id="6" idx="1"/>
          </p:cNvCxnSpPr>
          <p:nvPr/>
        </p:nvCxnSpPr>
        <p:spPr>
          <a:xfrm rot="16200000" flipH="1">
            <a:off x="1121887" y="4830785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51E3844-FCC0-4F13-73ED-FCCD4DD8C779}"/>
              </a:ext>
            </a:extLst>
          </p:cNvPr>
          <p:cNvCxnSpPr/>
          <p:nvPr/>
        </p:nvCxnSpPr>
        <p:spPr>
          <a:xfrm rot="16200000" flipH="1">
            <a:off x="7006771" y="4830691"/>
            <a:ext cx="422891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36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26CC-530E-153A-8064-18E7C3E4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6563-9336-AD16-6B25-DCE1E7DE4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19B1F-FFEA-364A-42BF-B4C9489F9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05B39-B384-02E7-0D6B-D081A47E4748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 METHODS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8EF870-7E48-D332-A2CE-0B5F9341B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13584"/>
              </p:ext>
            </p:extLst>
          </p:nvPr>
        </p:nvGraphicFramePr>
        <p:xfrm>
          <a:off x="355600" y="956047"/>
          <a:ext cx="11542486" cy="32941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188">
                  <a:extLst>
                    <a:ext uri="{9D8B030D-6E8A-4147-A177-3AD203B41FA5}">
                      <a16:colId xmlns:a16="http://schemas.microsoft.com/office/drawing/2014/main" val="2611568975"/>
                    </a:ext>
                  </a:extLst>
                </a:gridCol>
                <a:gridCol w="5256803">
                  <a:extLst>
                    <a:ext uri="{9D8B030D-6E8A-4147-A177-3AD203B41FA5}">
                      <a16:colId xmlns:a16="http://schemas.microsoft.com/office/drawing/2014/main" val="48445933"/>
                    </a:ext>
                  </a:extLst>
                </a:gridCol>
                <a:gridCol w="3847495">
                  <a:extLst>
                    <a:ext uri="{9D8B030D-6E8A-4147-A177-3AD203B41FA5}">
                      <a16:colId xmlns:a16="http://schemas.microsoft.com/office/drawing/2014/main" val="1045790298"/>
                    </a:ext>
                  </a:extLst>
                </a:gridCol>
              </a:tblGrid>
              <a:tr h="6588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SYNTAX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538720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replace(old, new)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Replaces a substring with another.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str.replace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(old, new)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404047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find(sub)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Returns the first index of the substring. </a:t>
                      </a:r>
                    </a:p>
                    <a:p>
                      <a:pPr lvl="0"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Returns -1 if not found.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str.find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(sub)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2613521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startswith(sub)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Checks if the string starts with a specific substring.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str.startswith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(sub)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8371688"/>
                  </a:ext>
                </a:extLst>
              </a:tr>
              <a:tr h="6588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endswith(sub)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Checks if the string ends with a specific substring.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str.endswith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(sub)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010586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7C5FEA9-1BEF-964A-EAC1-293ED3A58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8" r="34852"/>
          <a:stretch/>
        </p:blipFill>
        <p:spPr>
          <a:xfrm>
            <a:off x="8323448" y="4539596"/>
            <a:ext cx="3574638" cy="1391475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341C3D9-7F95-EFC8-72F2-BA65CE08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90"/>
          <a:stretch/>
        </p:blipFill>
        <p:spPr>
          <a:xfrm>
            <a:off x="1636560" y="4528710"/>
            <a:ext cx="5156250" cy="153488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77E8A8-2546-58B7-90DB-F952E1CF9014}"/>
              </a:ext>
            </a:extLst>
          </p:cNvPr>
          <p:cNvSpPr/>
          <p:nvPr/>
        </p:nvSpPr>
        <p:spPr>
          <a:xfrm>
            <a:off x="267762" y="4528709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E8DAF4-966B-8639-A9F2-D6D39A835EF7}"/>
              </a:ext>
            </a:extLst>
          </p:cNvPr>
          <p:cNvSpPr/>
          <p:nvPr/>
        </p:nvSpPr>
        <p:spPr>
          <a:xfrm>
            <a:off x="6968486" y="4528709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C8C2-AB0D-5071-70F3-88D1B07709D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057463" y="4807370"/>
            <a:ext cx="379038" cy="7791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FCE5BA8-C1C3-1D5E-0C13-63C2B1FF2676}"/>
              </a:ext>
            </a:extLst>
          </p:cNvPr>
          <p:cNvCxnSpPr/>
          <p:nvPr/>
        </p:nvCxnSpPr>
        <p:spPr>
          <a:xfrm rot="16200000" flipH="1">
            <a:off x="7734773" y="4830784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6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0E728-3EBA-4A24-8F98-01BEB8F2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46198-5FCF-4DFA-12DD-E44420B79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90A1-FC47-10AB-A5DA-43D0756DE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32D89-DEBD-0B4E-8F8D-05B8A19743A0}"/>
              </a:ext>
            </a:extLst>
          </p:cNvPr>
          <p:cNvSpPr txBox="1"/>
          <p:nvPr/>
        </p:nvSpPr>
        <p:spPr>
          <a:xfrm>
            <a:off x="355600" y="268357"/>
            <a:ext cx="6959600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STRINGS METHODS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19E369-D4BC-7A9A-49D8-1ADD4FE67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85952"/>
              </p:ext>
            </p:extLst>
          </p:nvPr>
        </p:nvGraphicFramePr>
        <p:xfrm>
          <a:off x="355601" y="856186"/>
          <a:ext cx="11303001" cy="3268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611568975"/>
                    </a:ext>
                  </a:extLst>
                </a:gridCol>
                <a:gridCol w="5147734">
                  <a:extLst>
                    <a:ext uri="{9D8B030D-6E8A-4147-A177-3AD203B41FA5}">
                      <a16:colId xmlns:a16="http://schemas.microsoft.com/office/drawing/2014/main" val="48445933"/>
                    </a:ext>
                  </a:extLst>
                </a:gridCol>
                <a:gridCol w="3767667">
                  <a:extLst>
                    <a:ext uri="{9D8B030D-6E8A-4147-A177-3AD203B41FA5}">
                      <a16:colId xmlns:a16="http://schemas.microsoft.com/office/drawing/2014/main" val="1045790298"/>
                    </a:ext>
                  </a:extLst>
                </a:gridCol>
              </a:tblGrid>
              <a:tr h="6536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METHOD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IN" sz="180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Syntax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7538720"/>
                  </a:ext>
                </a:extLst>
              </a:tr>
              <a:tr h="65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isdigit()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Returns True if all characters are digits.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str.isdigit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110546"/>
                  </a:ext>
                </a:extLst>
              </a:tr>
              <a:tr h="65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isalpha()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Returns True if all characters are alphabetic.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str.isalpha()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405870"/>
                  </a:ext>
                </a:extLst>
              </a:tr>
              <a:tr h="65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islower()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Checks if all characters are lowercase.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str.islower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9178305"/>
                  </a:ext>
                </a:extLst>
              </a:tr>
              <a:tr h="653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isupper() 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Checks if all characters are uppercase. 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str.isupper</a:t>
                      </a:r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84741975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034F2EC-76E6-0729-2553-DA334171C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95" r="40890"/>
          <a:stretch/>
        </p:blipFill>
        <p:spPr>
          <a:xfrm>
            <a:off x="7682601" y="4528710"/>
            <a:ext cx="3235770" cy="1668727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5CB6FDF-9036-8348-89C3-9E35ECA7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60"/>
          <a:stretch/>
        </p:blipFill>
        <p:spPr>
          <a:xfrm>
            <a:off x="1751826" y="4528710"/>
            <a:ext cx="3937773" cy="195309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FC1F4A-7C20-9119-89F6-F338B51E488B}"/>
              </a:ext>
            </a:extLst>
          </p:cNvPr>
          <p:cNvSpPr/>
          <p:nvPr/>
        </p:nvSpPr>
        <p:spPr>
          <a:xfrm>
            <a:off x="6274816" y="4531878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E3CC0A-18BE-E4E5-A748-BC152B5273F5}"/>
              </a:ext>
            </a:extLst>
          </p:cNvPr>
          <p:cNvSpPr/>
          <p:nvPr/>
        </p:nvSpPr>
        <p:spPr>
          <a:xfrm>
            <a:off x="355600" y="4528710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AB4DA7A-BC12-F2A1-4FCA-A0177DAB15D8}"/>
              </a:ext>
            </a:extLst>
          </p:cNvPr>
          <p:cNvCxnSpPr/>
          <p:nvPr/>
        </p:nvCxnSpPr>
        <p:spPr>
          <a:xfrm rot="16200000" flipH="1">
            <a:off x="1121887" y="4830785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E936135-2131-4220-032F-C52D62EB91CE}"/>
              </a:ext>
            </a:extLst>
          </p:cNvPr>
          <p:cNvCxnSpPr/>
          <p:nvPr/>
        </p:nvCxnSpPr>
        <p:spPr>
          <a:xfrm rot="16200000" flipH="1">
            <a:off x="7006771" y="4830691"/>
            <a:ext cx="422891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4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518A7-044E-24B2-44B0-1F94279E5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D1BCDD-AFF6-A2B3-2090-E5C8CA19D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DB599-DDE0-66FF-05B8-8F82CCB2CA44}"/>
              </a:ext>
            </a:extLst>
          </p:cNvPr>
          <p:cNvSpPr txBox="1"/>
          <p:nvPr/>
        </p:nvSpPr>
        <p:spPr>
          <a:xfrm rot="10800000" flipV="1">
            <a:off x="500741" y="542425"/>
            <a:ext cx="7924801" cy="4511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>
                <a:solidFill>
                  <a:schemeClr val="accent1"/>
                </a:solidFill>
              </a:rPr>
              <a:t>Session Agenda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42424"/>
                </a:solidFill>
                <a:latin typeface="Segoe UI" panose="020B0502040204020203" pitchFamily="34" charset="0"/>
              </a:rPr>
              <a:t>Data Types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42424"/>
                </a:solidFill>
                <a:latin typeface="Segoe UI" panose="020B0502040204020203" pitchFamily="34" charset="0"/>
              </a:rPr>
              <a:t>Numbers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42424"/>
                </a:solidFill>
                <a:latin typeface="Segoe UI" panose="020B0502040204020203" pitchFamily="34" charset="0"/>
              </a:rPr>
              <a:t>Strings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42424"/>
                </a:solidFill>
                <a:latin typeface="Segoe UI" panose="020B0502040204020203" pitchFamily="34" charset="0"/>
              </a:rPr>
              <a:t>Lists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52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C2ECD-A036-3F46-080B-337A19D2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AA0CC-CEC2-39FF-7D5E-518C54ECF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85652-18CD-FA84-D409-3684A4697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DD719-5F17-FE12-8D90-6C8633B05F3A}"/>
              </a:ext>
            </a:extLst>
          </p:cNvPr>
          <p:cNvSpPr txBox="1"/>
          <p:nvPr/>
        </p:nvSpPr>
        <p:spPr>
          <a:xfrm>
            <a:off x="228600" y="638538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LIST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C537B-7AA8-231F-70CD-DFEFC79791A4}"/>
              </a:ext>
            </a:extLst>
          </p:cNvPr>
          <p:cNvSpPr txBox="1"/>
          <p:nvPr/>
        </p:nvSpPr>
        <p:spPr>
          <a:xfrm rot="10800000" flipV="1">
            <a:off x="489858" y="1255668"/>
            <a:ext cx="9666515" cy="5113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Ordered sequence of items.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A list can contain different data types ( integer, float, string)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Allows duplicate values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Created inside the square brackets [ ] , each value separated by commas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Mutable data type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The values in the list can be accessed using their indexing position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Also , a list can have another list inside it</a:t>
            </a:r>
          </a:p>
          <a:p>
            <a:pPr>
              <a:lnSpc>
                <a:spcPct val="150000"/>
              </a:lnSpc>
            </a:pPr>
            <a:b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Example : </a:t>
            </a:r>
            <a:b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                  my_list = [ “abc” , 12 , ‘a’ , 10.2 , [ 5 , 4, ”abc” ] 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75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4BDE1-3271-B75D-E7D2-80A03869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FCE39-04C3-3D94-3901-455E19CE7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F78B28-C7DE-4972-3874-83F764223526}"/>
              </a:ext>
            </a:extLst>
          </p:cNvPr>
          <p:cNvSpPr txBox="1"/>
          <p:nvPr/>
        </p:nvSpPr>
        <p:spPr>
          <a:xfrm>
            <a:off x="511770" y="1031918"/>
            <a:ext cx="6491515" cy="3320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items can be access by their index position.</a:t>
            </a: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Python uses zero-based indexing, so the first element is at index 0.</a:t>
            </a:r>
            <a:endParaRPr lang="en-IN" sz="2000" b="0" i="0" dirty="0">
              <a:solidFill>
                <a:schemeClr val="tx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Negative indexing</a:t>
            </a:r>
          </a:p>
          <a:p>
            <a:pPr lvl="1">
              <a:lnSpc>
                <a:spcPct val="150000"/>
              </a:lnSpc>
            </a:pPr>
            <a:r>
              <a:rPr lang="en-US" sz="2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             Negative indexing means start from end , -1 refers to the last item , -2 refers to the second last item etc.</a:t>
            </a:r>
            <a:endParaRPr lang="en-IN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8D370-249D-5230-F955-8CC3232CC52E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>
                <a:solidFill>
                  <a:schemeClr val="tx2"/>
                </a:solidFill>
                <a:latin typeface="+mj-lt"/>
              </a:rPr>
              <a:t>ACCESSING LIST ELEMENTS</a:t>
            </a:r>
          </a:p>
          <a:p>
            <a:pPr algn="l"/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5778B74-F588-0A1B-42D9-2E989A6F1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633"/>
          <a:stretch/>
        </p:blipFill>
        <p:spPr>
          <a:xfrm>
            <a:off x="7404242" y="751102"/>
            <a:ext cx="4207618" cy="33201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2DD1C8-9249-EC5A-382D-CCEA6C437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92037"/>
              </p:ext>
            </p:extLst>
          </p:nvPr>
        </p:nvGraphicFramePr>
        <p:xfrm>
          <a:off x="1168931" y="4458131"/>
          <a:ext cx="9041335" cy="12096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8365441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58385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444315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04933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80921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768673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en-IN" b="1" dirty="0"/>
                        <a:t>Positive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3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Negative 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6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08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A1CD-135D-4F43-A0B6-CB44E1C2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4209D-5026-76FF-98DF-52EAA1482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7351-7677-C71F-984C-2B3E5679A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E7FD8-C19B-257E-038B-978EDBCD33E5}"/>
              </a:ext>
            </a:extLst>
          </p:cNvPr>
          <p:cNvSpPr txBox="1"/>
          <p:nvPr/>
        </p:nvSpPr>
        <p:spPr>
          <a:xfrm>
            <a:off x="380878" y="974402"/>
            <a:ext cx="8696298" cy="2389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None/>
            </a:pPr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Nested List  </a:t>
            </a:r>
          </a:p>
          <a:p>
            <a:pPr marL="800100" lvl="1" indent="-342900">
              <a:spcBef>
                <a:spcPts val="450"/>
              </a:spcBef>
              <a:spcAft>
                <a:spcPts val="75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list that contains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another list as element.</a:t>
            </a:r>
            <a:endParaRPr lang="en-US" sz="2000" b="0" i="0" dirty="0">
              <a:solidFill>
                <a:schemeClr val="tx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access a nested list, we can use multiple indices.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first index select the sub-list from the main list.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second index selects the specific elements from the sub-list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2AE79-109B-811C-B3C8-4744D8A96E25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ACCESSING LIST ELEMENTS</a:t>
            </a:r>
          </a:p>
          <a:p>
            <a:pPr algn="l"/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C59720-61C8-084E-E17A-55F0D31A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3" y="3389338"/>
            <a:ext cx="6523486" cy="249426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DF2771-1448-D1C7-DAB7-A53849E5E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28192"/>
              </p:ext>
            </p:extLst>
          </p:nvPr>
        </p:nvGraphicFramePr>
        <p:xfrm>
          <a:off x="7472995" y="3853581"/>
          <a:ext cx="4113891" cy="19582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75924">
                  <a:extLst>
                    <a:ext uri="{9D8B030D-6E8A-4147-A177-3AD203B41FA5}">
                      <a16:colId xmlns:a16="http://schemas.microsoft.com/office/drawing/2014/main" val="1008623828"/>
                    </a:ext>
                  </a:extLst>
                </a:gridCol>
                <a:gridCol w="975924">
                  <a:extLst>
                    <a:ext uri="{9D8B030D-6E8A-4147-A177-3AD203B41FA5}">
                      <a16:colId xmlns:a16="http://schemas.microsoft.com/office/drawing/2014/main" val="568089129"/>
                    </a:ext>
                  </a:extLst>
                </a:gridCol>
                <a:gridCol w="720681">
                  <a:extLst>
                    <a:ext uri="{9D8B030D-6E8A-4147-A177-3AD203B41FA5}">
                      <a16:colId xmlns:a16="http://schemas.microsoft.com/office/drawing/2014/main" val="1182812316"/>
                    </a:ext>
                  </a:extLst>
                </a:gridCol>
                <a:gridCol w="720681">
                  <a:extLst>
                    <a:ext uri="{9D8B030D-6E8A-4147-A177-3AD203B41FA5}">
                      <a16:colId xmlns:a16="http://schemas.microsoft.com/office/drawing/2014/main" val="942150006"/>
                    </a:ext>
                  </a:extLst>
                </a:gridCol>
                <a:gridCol w="720681">
                  <a:extLst>
                    <a:ext uri="{9D8B030D-6E8A-4147-A177-3AD203B41FA5}">
                      <a16:colId xmlns:a16="http://schemas.microsoft.com/office/drawing/2014/main" val="866788517"/>
                    </a:ext>
                  </a:extLst>
                </a:gridCol>
              </a:tblGrid>
              <a:tr h="407206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INDICES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Second index 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3291376"/>
                  </a:ext>
                </a:extLst>
              </a:tr>
              <a:tr h="407206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3331089"/>
                  </a:ext>
                </a:extLst>
              </a:tr>
              <a:tr h="32942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2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index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1792963"/>
                  </a:ext>
                </a:extLst>
              </a:tr>
              <a:tr h="407206"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0535099"/>
                  </a:ext>
                </a:extLst>
              </a:tr>
              <a:tr h="407206">
                <a:tc vMerge="1"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chemeClr val="tx2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588334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4308E0-33B1-5EAB-AE49-DF71E9C453AA}"/>
              </a:ext>
            </a:extLst>
          </p:cNvPr>
          <p:cNvCxnSpPr>
            <a:cxnSpLocks/>
          </p:cNvCxnSpPr>
          <p:nvPr/>
        </p:nvCxnSpPr>
        <p:spPr>
          <a:xfrm>
            <a:off x="4026916" y="4397572"/>
            <a:ext cx="4495800" cy="642513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24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71D56-0468-E16E-7408-1B34BC7B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36A2D-35E7-8666-6E97-B4E803159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567A-C9C8-DAF3-346D-957F9F6D6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0291D-8391-FD28-2ABA-8F289D023629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ADDING ELEMENTS IN THE LIST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DF445-8176-B1ED-C39A-964B8C091F8F}"/>
              </a:ext>
            </a:extLst>
          </p:cNvPr>
          <p:cNvSpPr txBox="1"/>
          <p:nvPr/>
        </p:nvSpPr>
        <p:spPr>
          <a:xfrm>
            <a:off x="326571" y="944716"/>
            <a:ext cx="1122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Font typeface="Wingdings" panose="05000000000000000000" pitchFamily="2" charset="2"/>
              <a:buChar char="q"/>
            </a:pPr>
            <a:r>
              <a:rPr lang="en-IN" sz="20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Adding elements to a list can be done using methods like append(), insert(), or extend().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C2F7F3-9679-A2F5-C2C0-0FC4DE35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8152"/>
              </p:ext>
            </p:extLst>
          </p:nvPr>
        </p:nvGraphicFramePr>
        <p:xfrm>
          <a:off x="478971" y="1532545"/>
          <a:ext cx="3600000" cy="20900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664800693"/>
                    </a:ext>
                  </a:extLst>
                </a:gridCol>
              </a:tblGrid>
              <a:tr h="2090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612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F4CEE-C648-ADED-8F5A-29BAEB5A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26469"/>
              </p:ext>
            </p:extLst>
          </p:nvPr>
        </p:nvGraphicFramePr>
        <p:xfrm>
          <a:off x="4426856" y="1532544"/>
          <a:ext cx="3600000" cy="20900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664800693"/>
                    </a:ext>
                  </a:extLst>
                </a:gridCol>
              </a:tblGrid>
              <a:tr h="2090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61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50D699-A309-F3FC-6EB6-17D95BB0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37509"/>
              </p:ext>
            </p:extLst>
          </p:nvPr>
        </p:nvGraphicFramePr>
        <p:xfrm>
          <a:off x="8374741" y="1551974"/>
          <a:ext cx="3600000" cy="209005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664800693"/>
                    </a:ext>
                  </a:extLst>
                </a:gridCol>
              </a:tblGrid>
              <a:tr h="20900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1612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AB5890-F19B-D354-7285-67655D74970E}"/>
              </a:ext>
            </a:extLst>
          </p:cNvPr>
          <p:cNvSpPr txBox="1"/>
          <p:nvPr/>
        </p:nvSpPr>
        <p:spPr>
          <a:xfrm>
            <a:off x="108400" y="1532544"/>
            <a:ext cx="4078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IN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IN" sz="2000" b="1" i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ppend()</a:t>
            </a:r>
            <a:br>
              <a:rPr lang="en-IN" sz="2000" b="1" i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000" b="1" i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  <a:r>
              <a:rPr lang="en-US" sz="2000" i="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append() method is used to add a single item to the end of list. This method modifies the original list and does not return a new list.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7CF9D-66F3-2079-ECB4-AE2C25C1BC08}"/>
              </a:ext>
            </a:extLst>
          </p:cNvPr>
          <p:cNvSpPr txBox="1"/>
          <p:nvPr/>
        </p:nvSpPr>
        <p:spPr>
          <a:xfrm>
            <a:off x="4118655" y="1595863"/>
            <a:ext cx="4082143" cy="1413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nsert() </a:t>
            </a:r>
          </a:p>
          <a:p>
            <a:pPr lvl="1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</a:t>
            </a:r>
            <a:r>
              <a:rPr lang="en-US" sz="200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insert() method inserts an item at a specific index in a list.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731A7-3F5F-D347-14BF-78078368FB0F}"/>
              </a:ext>
            </a:extLst>
          </p:cNvPr>
          <p:cNvSpPr txBox="1"/>
          <p:nvPr/>
        </p:nvSpPr>
        <p:spPr>
          <a:xfrm>
            <a:off x="8004631" y="1532544"/>
            <a:ext cx="4078969" cy="202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extend() </a:t>
            </a:r>
          </a:p>
          <a:p>
            <a:pPr lvl="1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extend() method is used to add items from one list to the end of another list.</a:t>
            </a:r>
            <a:r>
              <a:rPr lang="en-US" sz="200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It is  efficient way to merge two lists or more list at once.</a:t>
            </a:r>
          </a:p>
        </p:txBody>
      </p:sp>
      <p:pic>
        <p:nvPicPr>
          <p:cNvPr id="17" name="Picture 1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740E497-0D20-50A3-9411-CEED58A8B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3836373"/>
            <a:ext cx="3573813" cy="2130830"/>
          </a:xfrm>
          <a:prstGeom prst="rect">
            <a:avLst/>
          </a:prstGeom>
        </p:spPr>
      </p:pic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E74021-3FAC-D2F4-3335-7C472FD96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6" y="3810319"/>
            <a:ext cx="3600000" cy="20999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2455DC-FC6E-C9CB-52D4-0E4E8D33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7" r="-906"/>
          <a:stretch/>
        </p:blipFill>
        <p:spPr>
          <a:xfrm>
            <a:off x="8374741" y="3813536"/>
            <a:ext cx="3716563" cy="202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4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11AFF-D16D-9FCD-6CE5-C1DC7AF64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E046A-B4F7-BF22-BAA2-D56562D9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08E8-3394-D0C0-34BA-352033D3B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81937-7C1D-563C-8AEB-3019D79874C0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>
                <a:solidFill>
                  <a:schemeClr val="tx2"/>
                </a:solidFill>
                <a:latin typeface="+mj-lt"/>
              </a:rPr>
              <a:t>DELETING ELEMENTS IN THE LIST 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411D67-FA68-FD1B-93D0-629118ABFFB7}"/>
              </a:ext>
            </a:extLst>
          </p:cNvPr>
          <p:cNvSpPr txBox="1"/>
          <p:nvPr/>
        </p:nvSpPr>
        <p:spPr>
          <a:xfrm>
            <a:off x="355762" y="843551"/>
            <a:ext cx="10656559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remove() </a:t>
            </a:r>
            <a:endParaRPr lang="en-IN" sz="2000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     The remove() method removes the first occurrence of a specified value from the list.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E9C993-9809-45B8-D961-9DE28F0F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98" y="2170772"/>
            <a:ext cx="5193332" cy="326316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55CBA-6019-C239-E3E4-3FB04AC921B3}"/>
              </a:ext>
            </a:extLst>
          </p:cNvPr>
          <p:cNvSpPr/>
          <p:nvPr/>
        </p:nvSpPr>
        <p:spPr>
          <a:xfrm>
            <a:off x="392844" y="1702772"/>
            <a:ext cx="1368000" cy="468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Original list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6573BD-443D-4E09-2068-75BEF9553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25639"/>
              </p:ext>
            </p:extLst>
          </p:nvPr>
        </p:nvGraphicFramePr>
        <p:xfrm>
          <a:off x="1329071" y="2344169"/>
          <a:ext cx="4052698" cy="7815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95774">
                  <a:extLst>
                    <a:ext uri="{9D8B030D-6E8A-4147-A177-3AD203B41FA5}">
                      <a16:colId xmlns:a16="http://schemas.microsoft.com/office/drawing/2014/main" val="1136278274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43138356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180183178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832714575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1980695091"/>
                    </a:ext>
                  </a:extLst>
                </a:gridCol>
              </a:tblGrid>
              <a:tr h="415780">
                <a:tc>
                  <a:txBody>
                    <a:bodyPr/>
                    <a:lstStyle/>
                    <a:p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85523"/>
                  </a:ext>
                </a:extLst>
              </a:tr>
              <a:tr h="329461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7909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2390AA-4E4C-341B-27DF-026160959D4B}"/>
              </a:ext>
            </a:extLst>
          </p:cNvPr>
          <p:cNvSpPr/>
          <p:nvPr/>
        </p:nvSpPr>
        <p:spPr>
          <a:xfrm>
            <a:off x="392844" y="3299667"/>
            <a:ext cx="2664000" cy="360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Remove ‘a’  from the list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2B2C5B2-686C-8EAC-6519-33467E10C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7795"/>
              </p:ext>
            </p:extLst>
          </p:nvPr>
        </p:nvGraphicFramePr>
        <p:xfrm>
          <a:off x="1329071" y="3872128"/>
          <a:ext cx="3338467" cy="7815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95774">
                  <a:extLst>
                    <a:ext uri="{9D8B030D-6E8A-4147-A177-3AD203B41FA5}">
                      <a16:colId xmlns:a16="http://schemas.microsoft.com/office/drawing/2014/main" val="1136278274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180183178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832714575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1980695091"/>
                    </a:ext>
                  </a:extLst>
                </a:gridCol>
              </a:tblGrid>
              <a:tr h="415780">
                <a:tc>
                  <a:txBody>
                    <a:bodyPr/>
                    <a:lstStyle/>
                    <a:p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85523"/>
                  </a:ext>
                </a:extLst>
              </a:tr>
              <a:tr h="329461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7909"/>
                  </a:ext>
                </a:extLst>
              </a:tr>
            </a:tbl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3A27631-56F1-25A8-D458-D9727D2AE1C7}"/>
              </a:ext>
            </a:extLst>
          </p:cNvPr>
          <p:cNvSpPr/>
          <p:nvPr/>
        </p:nvSpPr>
        <p:spPr>
          <a:xfrm>
            <a:off x="326572" y="4866130"/>
            <a:ext cx="5544000" cy="360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Remove the element in the 2</a:t>
            </a:r>
            <a:r>
              <a:rPr lang="en-IN" baseline="30000" dirty="0"/>
              <a:t>nd</a:t>
            </a:r>
            <a:r>
              <a:rPr lang="en-IN" dirty="0"/>
              <a:t> position   from the list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03AE400-21BC-8A7F-61EA-4DA7C3DA0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781467"/>
              </p:ext>
            </p:extLst>
          </p:nvPr>
        </p:nvGraphicFramePr>
        <p:xfrm>
          <a:off x="1329071" y="5389974"/>
          <a:ext cx="2624236" cy="7815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195774">
                  <a:extLst>
                    <a:ext uri="{9D8B030D-6E8A-4147-A177-3AD203B41FA5}">
                      <a16:colId xmlns:a16="http://schemas.microsoft.com/office/drawing/2014/main" val="1136278274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180183178"/>
                    </a:ext>
                  </a:extLst>
                </a:gridCol>
                <a:gridCol w="714231">
                  <a:extLst>
                    <a:ext uri="{9D8B030D-6E8A-4147-A177-3AD203B41FA5}">
                      <a16:colId xmlns:a16="http://schemas.microsoft.com/office/drawing/2014/main" val="2832714575"/>
                    </a:ext>
                  </a:extLst>
                </a:gridCol>
              </a:tblGrid>
              <a:tr h="415780">
                <a:tc>
                  <a:txBody>
                    <a:bodyPr/>
                    <a:lstStyle/>
                    <a:p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85523"/>
                  </a:ext>
                </a:extLst>
              </a:tr>
              <a:tr h="329461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67909"/>
                  </a:ext>
                </a:extLst>
              </a:tr>
            </a:tbl>
          </a:graphicData>
        </a:graphic>
      </p:graphicFrame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2C33E86A-1DDD-BDF7-46F1-D8A3A0E4ED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347" y="5073371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927DD4-B29E-B1CE-7D57-DA28E3848C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9347" y="3483022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50213E8-B4F5-D9E6-6CBD-349B69A80A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911" y="2066568"/>
            <a:ext cx="423080" cy="7763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2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C7867-AF55-B4F3-338B-0A6EA7E2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2CE90-B908-B91E-C7E7-FB9BAED7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09DD-E4DD-257A-66AA-33FC6616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1D2DB-3A26-3AF1-8543-2C1A08C39D43}"/>
              </a:ext>
            </a:extLst>
          </p:cNvPr>
          <p:cNvSpPr txBox="1"/>
          <p:nvPr/>
        </p:nvSpPr>
        <p:spPr>
          <a:xfrm>
            <a:off x="596499" y="992928"/>
            <a:ext cx="10419844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Modifying the list</a:t>
            </a:r>
            <a:r>
              <a:rPr lang="en-IN" sz="2000" b="1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</a:t>
            </a: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involves accessing an element by its index and assigning a new value.</a:t>
            </a:r>
          </a:p>
          <a:p>
            <a:pPr algn="l"/>
            <a:endParaRPr lang="en-IN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28FC63-7CAD-72DD-7240-9B6244E1D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40"/>
          <a:stretch/>
        </p:blipFill>
        <p:spPr>
          <a:xfrm>
            <a:off x="3041757" y="1554630"/>
            <a:ext cx="5427329" cy="32962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76301DC-E310-69BD-1C7C-A62FC5C69EFA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MODIFYING A LIST </a:t>
            </a:r>
          </a:p>
          <a:p>
            <a:pPr algn="l"/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B18445-8D67-52C3-2D5E-670E6FE5B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33478"/>
              </p:ext>
            </p:extLst>
          </p:nvPr>
        </p:nvGraphicFramePr>
        <p:xfrm>
          <a:off x="1996564" y="5059609"/>
          <a:ext cx="3888000" cy="731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75310">
                  <a:extLst>
                    <a:ext uri="{9D8B030D-6E8A-4147-A177-3AD203B41FA5}">
                      <a16:colId xmlns:a16="http://schemas.microsoft.com/office/drawing/2014/main" val="836544156"/>
                    </a:ext>
                  </a:extLst>
                </a:gridCol>
                <a:gridCol w="582538">
                  <a:extLst>
                    <a:ext uri="{9D8B030D-6E8A-4147-A177-3AD203B41FA5}">
                      <a16:colId xmlns:a16="http://schemas.microsoft.com/office/drawing/2014/main" val="3685838583"/>
                    </a:ext>
                  </a:extLst>
                </a:gridCol>
                <a:gridCol w="582538">
                  <a:extLst>
                    <a:ext uri="{9D8B030D-6E8A-4147-A177-3AD203B41FA5}">
                      <a16:colId xmlns:a16="http://schemas.microsoft.com/office/drawing/2014/main" val="2444431521"/>
                    </a:ext>
                  </a:extLst>
                </a:gridCol>
                <a:gridCol w="582538">
                  <a:extLst>
                    <a:ext uri="{9D8B030D-6E8A-4147-A177-3AD203B41FA5}">
                      <a16:colId xmlns:a16="http://schemas.microsoft.com/office/drawing/2014/main" val="4180493329"/>
                    </a:ext>
                  </a:extLst>
                </a:gridCol>
                <a:gridCol w="582538">
                  <a:extLst>
                    <a:ext uri="{9D8B030D-6E8A-4147-A177-3AD203B41FA5}">
                      <a16:colId xmlns:a16="http://schemas.microsoft.com/office/drawing/2014/main" val="2318092113"/>
                    </a:ext>
                  </a:extLst>
                </a:gridCol>
                <a:gridCol w="582538">
                  <a:extLst>
                    <a:ext uri="{9D8B030D-6E8A-4147-A177-3AD203B41FA5}">
                      <a16:colId xmlns:a16="http://schemas.microsoft.com/office/drawing/2014/main" val="2167686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382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63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CDDADA4-009E-FDFE-F9DE-7893D908A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24162"/>
              </p:ext>
            </p:extLst>
          </p:nvPr>
        </p:nvGraphicFramePr>
        <p:xfrm>
          <a:off x="7863246" y="5056369"/>
          <a:ext cx="3888001" cy="738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975296">
                  <a:extLst>
                    <a:ext uri="{9D8B030D-6E8A-4147-A177-3AD203B41FA5}">
                      <a16:colId xmlns:a16="http://schemas.microsoft.com/office/drawing/2014/main" val="836544156"/>
                    </a:ext>
                  </a:extLst>
                </a:gridCol>
                <a:gridCol w="582541">
                  <a:extLst>
                    <a:ext uri="{9D8B030D-6E8A-4147-A177-3AD203B41FA5}">
                      <a16:colId xmlns:a16="http://schemas.microsoft.com/office/drawing/2014/main" val="3685838583"/>
                    </a:ext>
                  </a:extLst>
                </a:gridCol>
                <a:gridCol w="582541">
                  <a:extLst>
                    <a:ext uri="{9D8B030D-6E8A-4147-A177-3AD203B41FA5}">
                      <a16:colId xmlns:a16="http://schemas.microsoft.com/office/drawing/2014/main" val="2444431521"/>
                    </a:ext>
                  </a:extLst>
                </a:gridCol>
                <a:gridCol w="582541">
                  <a:extLst>
                    <a:ext uri="{9D8B030D-6E8A-4147-A177-3AD203B41FA5}">
                      <a16:colId xmlns:a16="http://schemas.microsoft.com/office/drawing/2014/main" val="4180493329"/>
                    </a:ext>
                  </a:extLst>
                </a:gridCol>
                <a:gridCol w="582541">
                  <a:extLst>
                    <a:ext uri="{9D8B030D-6E8A-4147-A177-3AD203B41FA5}">
                      <a16:colId xmlns:a16="http://schemas.microsoft.com/office/drawing/2014/main" val="2318092113"/>
                    </a:ext>
                  </a:extLst>
                </a:gridCol>
                <a:gridCol w="582541">
                  <a:extLst>
                    <a:ext uri="{9D8B030D-6E8A-4147-A177-3AD203B41FA5}">
                      <a16:colId xmlns:a16="http://schemas.microsoft.com/office/drawing/2014/main" val="2167686732"/>
                    </a:ext>
                  </a:extLst>
                </a:gridCol>
              </a:tblGrid>
              <a:tr h="369000">
                <a:tc>
                  <a:txBody>
                    <a:bodyPr/>
                    <a:lstStyle/>
                    <a:p>
                      <a:r>
                        <a:rPr lang="en-IN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438274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r>
                        <a:rPr lang="en-IN" b="1" dirty="0" err="1"/>
                        <a:t>my_list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6375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7A0947-AA1A-DB52-62DE-35D4528773D6}"/>
              </a:ext>
            </a:extLst>
          </p:cNvPr>
          <p:cNvSpPr/>
          <p:nvPr/>
        </p:nvSpPr>
        <p:spPr>
          <a:xfrm>
            <a:off x="338604" y="5145203"/>
            <a:ext cx="1224000" cy="540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Original list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599E36-B911-B270-2085-34ED7E531A76}"/>
              </a:ext>
            </a:extLst>
          </p:cNvPr>
          <p:cNvSpPr/>
          <p:nvPr/>
        </p:nvSpPr>
        <p:spPr>
          <a:xfrm>
            <a:off x="6261905" y="5145203"/>
            <a:ext cx="1224000" cy="540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Modified list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B053D2-ED7E-B7BF-4A7B-AE3D11BF5F53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1562604" y="5415203"/>
            <a:ext cx="433960" cy="1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473A7-C7D1-2D67-6652-1336904F0160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7485905" y="5415203"/>
            <a:ext cx="377341" cy="1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5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3935E-B0C5-62E1-7531-03BC80EE8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ED5AC-83A1-5351-8D7E-79036FD69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B85F0-995B-E90F-C656-B9265BD0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C6EF3-2E46-CA8A-C01C-540E6270F99F}"/>
              </a:ext>
            </a:extLst>
          </p:cNvPr>
          <p:cNvSpPr txBox="1"/>
          <p:nvPr/>
        </p:nvSpPr>
        <p:spPr>
          <a:xfrm>
            <a:off x="326571" y="944716"/>
            <a:ext cx="6400799" cy="274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150"/>
              </a:spcBef>
              <a:spcAft>
                <a:spcPts val="450"/>
              </a:spcAft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Slicing</a:t>
            </a:r>
          </a:p>
          <a:p>
            <a:pPr marL="800100" lvl="1" indent="-342900">
              <a:spcBef>
                <a:spcPts val="4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Slicing </a:t>
            </a: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used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access a range of elements.</a:t>
            </a:r>
          </a:p>
          <a:p>
            <a:pPr marL="800100" lvl="1" indent="-342900">
              <a:spcBef>
                <a:spcPts val="450"/>
              </a:spcBef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Slicing is also used to reverse a list [ : :-1]</a:t>
            </a:r>
            <a:endParaRPr lang="en-US" sz="2000" b="0" i="0" dirty="0">
              <a:solidFill>
                <a:schemeClr val="tx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sz="2000" b="1" i="0" kern="1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Syntax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b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      list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 list[start : end : step]</a:t>
            </a:r>
          </a:p>
          <a:p>
            <a:pPr lvl="1" fontAlgn="base">
              <a:lnSpc>
                <a:spcPct val="150000"/>
              </a:lnSpc>
            </a:pPr>
            <a:endParaRPr lang="en-US" sz="2000" b="0" i="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C07A4-8AD4-46E9-AB9D-0F69808EA8AC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LIST METHOD </a:t>
            </a:r>
          </a:p>
        </p:txBody>
      </p:sp>
      <p:pic>
        <p:nvPicPr>
          <p:cNvPr id="15" name="Picture 1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E8804FC6-31EF-64A9-6C4C-597346AD1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83" y="356390"/>
            <a:ext cx="4440107" cy="278735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0F93F5F-BF5D-4D6E-70FF-C6A5D6DF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27"/>
          <a:stretch/>
        </p:blipFill>
        <p:spPr>
          <a:xfrm>
            <a:off x="815135" y="3592286"/>
            <a:ext cx="4288973" cy="215537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7C1729-DE65-F03F-7B87-23FF2D299D4F}"/>
              </a:ext>
            </a:extLst>
          </p:cNvPr>
          <p:cNvSpPr txBox="1"/>
          <p:nvPr/>
        </p:nvSpPr>
        <p:spPr>
          <a:xfrm>
            <a:off x="5998661" y="3918461"/>
            <a:ext cx="4440108" cy="1840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0" tIns="0" rIns="0" bIns="0" rtlCol="0">
            <a:noAutofit/>
          </a:bodyPr>
          <a:lstStyle/>
          <a:p>
            <a:pPr algn="just"/>
            <a:r>
              <a:rPr lang="en-IN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is empty so by default it with start from 0 position</a:t>
            </a:r>
          </a:p>
          <a:p>
            <a:pPr algn="just"/>
            <a:r>
              <a:rPr lang="en-IN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 is empty so it will take the whole list</a:t>
            </a:r>
          </a:p>
          <a:p>
            <a:pPr algn="just"/>
            <a:r>
              <a:rPr lang="en-IN" sz="20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is -1 to move backward through the list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15E71C-B613-85AB-39EE-6D5C0959D0F4}"/>
              </a:ext>
            </a:extLst>
          </p:cNvPr>
          <p:cNvCxnSpPr>
            <a:cxnSpLocks/>
          </p:cNvCxnSpPr>
          <p:nvPr/>
        </p:nvCxnSpPr>
        <p:spPr>
          <a:xfrm flipV="1">
            <a:off x="4137204" y="4120165"/>
            <a:ext cx="1861457" cy="27523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D433E9-6765-8041-1F02-7CECA32257E0}"/>
              </a:ext>
            </a:extLst>
          </p:cNvPr>
          <p:cNvSpPr/>
          <p:nvPr/>
        </p:nvSpPr>
        <p:spPr>
          <a:xfrm>
            <a:off x="5733140" y="3853543"/>
            <a:ext cx="4865914" cy="1894114"/>
          </a:xfrm>
          <a:prstGeom prst="roundRect">
            <a:avLst>
              <a:gd name="adj" fmla="val 18391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0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6E96-2B6E-E943-61E9-B77FF56BD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AD3E4-203A-69CB-FE31-A2854DEB6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731D5-4F6D-6A97-9D7B-D9B04A8B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098B92-C1F5-8A6C-4EA4-557E1996E41F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LIST METHODS</a:t>
            </a:r>
          </a:p>
          <a:p>
            <a:pPr algn="l"/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3CDDF-26DB-0DBC-9507-518FB6696B21}"/>
              </a:ext>
            </a:extLst>
          </p:cNvPr>
          <p:cNvSpPr txBox="1"/>
          <p:nvPr/>
        </p:nvSpPr>
        <p:spPr>
          <a:xfrm>
            <a:off x="355762" y="843551"/>
            <a:ext cx="10040095" cy="227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sort()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is used to sort in python or the elements of a list in</a:t>
            </a:r>
            <a:r>
              <a:rPr lang="en-IN" sz="2000" u="sng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ascending order </a:t>
            </a: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by default.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sort() method modifies the original list in-place, meaning it rearranges the elements directly without creating a new  list.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To sort() in descending order we need mention reverse = true.</a:t>
            </a:r>
            <a:endParaRPr lang="en-IN" sz="2400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DFFEAD-BE07-29BF-286C-71BBA762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28" b="40730"/>
          <a:stretch/>
        </p:blipFill>
        <p:spPr>
          <a:xfrm>
            <a:off x="1078224" y="3807166"/>
            <a:ext cx="4855863" cy="21305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B3D7EB-B7AF-D554-2A09-C634517056DA}"/>
              </a:ext>
            </a:extLst>
          </p:cNvPr>
          <p:cNvSpPr/>
          <p:nvPr/>
        </p:nvSpPr>
        <p:spPr>
          <a:xfrm>
            <a:off x="355762" y="3223458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931168-4DED-9A02-E096-63767BC19B95}"/>
              </a:ext>
            </a:extLst>
          </p:cNvPr>
          <p:cNvSpPr/>
          <p:nvPr/>
        </p:nvSpPr>
        <p:spPr>
          <a:xfrm>
            <a:off x="5934087" y="3193682"/>
            <a:ext cx="1179286" cy="47871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5B165F-A9CA-F118-C516-E170C0714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853" r="27801"/>
          <a:stretch/>
        </p:blipFill>
        <p:spPr>
          <a:xfrm>
            <a:off x="6873905" y="3807165"/>
            <a:ext cx="4570912" cy="2130507"/>
          </a:xfrm>
          <a:prstGeom prst="rect">
            <a:avLst/>
          </a:prstGeom>
        </p:spPr>
      </p:pic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57C645F-9C99-FE6D-E8A1-A2C4D3EA9C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84" y="3661717"/>
            <a:ext cx="423080" cy="504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B3D38573-50D7-39C7-342A-385CD57F88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10365" y="3631942"/>
            <a:ext cx="423080" cy="504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40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D37A-9ED1-50AD-73DC-B6CC3E1B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4733E7-8A12-6A64-2E83-F4E1AF79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3257C-84E4-D121-1CFD-3DAB05D43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A207-023B-E344-AD69-33D67949410E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LIST METHODS </a:t>
            </a:r>
          </a:p>
          <a:p>
            <a:pPr algn="l"/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37951-8BE5-1BC5-3529-484D68AF9C24}"/>
              </a:ext>
            </a:extLst>
          </p:cNvPr>
          <p:cNvSpPr txBox="1"/>
          <p:nvPr/>
        </p:nvSpPr>
        <p:spPr>
          <a:xfrm>
            <a:off x="355762" y="843551"/>
            <a:ext cx="7209809" cy="21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reverse()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is used to reverse the order of the element in a list .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</a:t>
            </a:r>
            <a:r>
              <a:rPr lang="en-IN" sz="2000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reverse</a:t>
            </a:r>
            <a:r>
              <a:rPr lang="en-IN" sz="2000" kern="100" dirty="0"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() method modifies the original list in-place, meaning it rearranges the elements directly without creating a new list.</a:t>
            </a:r>
            <a:endParaRPr lang="en-IN" sz="2400" kern="100" dirty="0">
              <a:effectLst/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93FA0-4FBC-112F-957D-97507DCFE93D}"/>
              </a:ext>
            </a:extLst>
          </p:cNvPr>
          <p:cNvSpPr txBox="1"/>
          <p:nvPr/>
        </p:nvSpPr>
        <p:spPr>
          <a:xfrm>
            <a:off x="355762" y="2963615"/>
            <a:ext cx="6600209" cy="943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 err="1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len</a:t>
            </a:r>
            <a:r>
              <a:rPr lang="en-IN" sz="2400" b="1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()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is used to count the number of items in a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65905-38E9-B090-F611-0ED20E640105}"/>
              </a:ext>
            </a:extLst>
          </p:cNvPr>
          <p:cNvSpPr txBox="1"/>
          <p:nvPr/>
        </p:nvSpPr>
        <p:spPr>
          <a:xfrm>
            <a:off x="273696" y="4142212"/>
            <a:ext cx="7291875" cy="2107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copy()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copy() method will create a new list with the same elements as the original list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2000" kern="100" dirty="0"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new list  and the original list is stored in different memory location</a:t>
            </a:r>
          </a:p>
        </p:txBody>
      </p:sp>
      <p:pic>
        <p:nvPicPr>
          <p:cNvPr id="9" name="Picture 8" descr="A computer screen shot of a list&#10;&#10;AI-generated content may be incorrect.">
            <a:extLst>
              <a:ext uri="{FF2B5EF4-FFF2-40B4-BE49-F238E27FC236}">
                <a16:creationId xmlns:a16="http://schemas.microsoft.com/office/drawing/2014/main" id="{855E887B-4961-DA1F-6A48-8B6ADCD6E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19" y="4274123"/>
            <a:ext cx="3886200" cy="1975717"/>
          </a:xfrm>
          <a:prstGeom prst="rect">
            <a:avLst/>
          </a:prstGeom>
        </p:spPr>
      </p:pic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2AFDBE-35C8-7D59-9A4D-FF0E0B197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19" y="1390916"/>
            <a:ext cx="3927021" cy="238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6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8A62-1F98-61D2-A03A-4B98A4A6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8718BA-A632-8615-A402-5323042C8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A8C41-3701-F3E0-E7FA-BAAC938A3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DE923-F250-EA70-3D17-6D407CA9FA7A}"/>
              </a:ext>
            </a:extLst>
          </p:cNvPr>
          <p:cNvSpPr txBox="1"/>
          <p:nvPr/>
        </p:nvSpPr>
        <p:spPr>
          <a:xfrm>
            <a:off x="326572" y="44044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LIST COMPREHENSIONS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96DED-72A6-DA12-80ED-4A405CCA18B5}"/>
              </a:ext>
            </a:extLst>
          </p:cNvPr>
          <p:cNvSpPr txBox="1"/>
          <p:nvPr/>
        </p:nvSpPr>
        <p:spPr>
          <a:xfrm>
            <a:off x="326571" y="1028271"/>
            <a:ext cx="10820399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They offer a shorter syntax when you want to create a new list based on the values of an existing list.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comprehensions helps you write looping statement with condition statement in single line.</a:t>
            </a:r>
            <a:endParaRPr lang="en-US" sz="2000" b="0" i="0" dirty="0">
              <a:solidFill>
                <a:srgbClr val="11111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  <a:r>
              <a:rPr lang="en-US" sz="2000" dirty="0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000" b="0" i="0" dirty="0">
              <a:solidFill>
                <a:srgbClr val="11111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spcAft>
                <a:spcPts val="600"/>
              </a:spcAft>
            </a:pPr>
            <a:r>
              <a:rPr lang="en-US" sz="2000" b="0" i="0" dirty="0" err="1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newlist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= [expression </a:t>
            </a:r>
            <a:r>
              <a:rPr lang="en-US" sz="2000" b="0" i="0" dirty="0">
                <a:solidFill>
                  <a:srgbClr val="106EB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item </a:t>
            </a:r>
            <a:r>
              <a:rPr lang="en-US" sz="2000" b="0" i="0" dirty="0">
                <a:solidFill>
                  <a:srgbClr val="106EB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000" b="0" i="0" dirty="0" err="1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iterable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2000" b="0" i="0" dirty="0">
                <a:solidFill>
                  <a:srgbClr val="106EB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condition]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Here, for every item in list, execute the expression if the condition is True.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0C15F-4A09-82BB-0EB9-7643B571C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17" y="3561752"/>
            <a:ext cx="3895689" cy="2400729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D5E0F2-2F09-CE7A-CB82-F3711EED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582" y="3561752"/>
            <a:ext cx="4749617" cy="2169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A9C167-4D2A-3F2F-DE03-518C736213AA}"/>
              </a:ext>
            </a:extLst>
          </p:cNvPr>
          <p:cNvSpPr txBox="1"/>
          <p:nvPr/>
        </p:nvSpPr>
        <p:spPr>
          <a:xfrm>
            <a:off x="878006" y="5951595"/>
            <a:ext cx="3886200" cy="3570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IN" sz="1600" dirty="0">
                <a:solidFill>
                  <a:schemeClr val="tx2"/>
                </a:solidFill>
              </a:rPr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2CC310-BD72-B961-F77C-23365DDE3E98}"/>
              </a:ext>
            </a:extLst>
          </p:cNvPr>
          <p:cNvSpPr txBox="1"/>
          <p:nvPr/>
        </p:nvSpPr>
        <p:spPr>
          <a:xfrm>
            <a:off x="6791581" y="5788906"/>
            <a:ext cx="4749617" cy="1904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IN" sz="1600" dirty="0">
                <a:solidFill>
                  <a:schemeClr val="tx2"/>
                </a:solidFill>
              </a:rPr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208793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7412-0B99-15E0-B8AE-32A7B001A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1F34F-C634-EAFC-9D29-8E2148ED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7514A-BF2B-881B-D729-C3F7ACC22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CC980-1540-681A-EBA1-A9AF366773DA}"/>
              </a:ext>
            </a:extLst>
          </p:cNvPr>
          <p:cNvSpPr txBox="1"/>
          <p:nvPr/>
        </p:nvSpPr>
        <p:spPr>
          <a:xfrm>
            <a:off x="174171" y="398392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DATA TYPES 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BA376-0A22-C8FE-7666-750E7308B67D}"/>
              </a:ext>
            </a:extLst>
          </p:cNvPr>
          <p:cNvSpPr txBox="1"/>
          <p:nvPr/>
        </p:nvSpPr>
        <p:spPr>
          <a:xfrm rot="10800000" flipV="1">
            <a:off x="402770" y="1028343"/>
            <a:ext cx="9666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Data </a:t>
            </a:r>
            <a:r>
              <a:rPr lang="en-US" sz="2000" dirty="0"/>
              <a:t>types</a:t>
            </a:r>
            <a:r>
              <a:rPr lang="en-US" sz="2000" dirty="0">
                <a:effectLst/>
              </a:rPr>
              <a:t> are fundamental in programming because they provide structured ways to handle and organize data.</a:t>
            </a:r>
            <a:br>
              <a:rPr lang="en-US" sz="2000" dirty="0">
                <a:effectLst/>
              </a:rPr>
            </a:br>
            <a:endParaRPr lang="en-US" sz="20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They help in  managing, organizing and processing various data elements efficiently .</a:t>
            </a:r>
            <a:endParaRPr lang="en-IN" sz="2000" dirty="0"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</a:rPr>
              <a:t>Data </a:t>
            </a:r>
            <a:r>
              <a:rPr lang="en-US" sz="2000" dirty="0"/>
              <a:t>types</a:t>
            </a:r>
            <a:r>
              <a:rPr lang="en-US" sz="2000" dirty="0">
                <a:effectLst/>
              </a:rPr>
              <a:t> allow you to store multiple values in a single variable, making it easier to perform operations on groups of data.</a:t>
            </a:r>
            <a:endParaRPr lang="en-US" sz="2000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DDEA6E3-E52D-B747-9FDD-E52240F9F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106166"/>
              </p:ext>
            </p:extLst>
          </p:nvPr>
        </p:nvGraphicFramePr>
        <p:xfrm>
          <a:off x="293914" y="2305616"/>
          <a:ext cx="9245601" cy="4483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95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B61017-4B03-81CB-C5BF-16842F1F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563670"/>
            <a:ext cx="6832600" cy="14773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4A862-22B1-5992-B77D-4C8BF40C7A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7200" y="6400799"/>
            <a:ext cx="365760" cy="228600"/>
          </a:xfrm>
        </p:spPr>
        <p:txBody>
          <a:bodyPr/>
          <a:lstStyle/>
          <a:p>
            <a:fld id="{38826FC0-333C-E549-9FA3-0EE43DF298A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2216-F6AF-45C9-256E-0C0946B1A8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05840" y="6400800"/>
            <a:ext cx="1371600" cy="228600"/>
          </a:xfrm>
        </p:spPr>
        <p:txBody>
          <a:bodyPr/>
          <a:lstStyle/>
          <a:p>
            <a:r>
              <a:rPr lang="en-US" dirty="0"/>
              <a:t>© 2025–2027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249272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4B818-DB8B-B083-6E25-D0716242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8F1998-88B7-2BFC-AA37-E3E7D5CB4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F7299-B057-6B78-256F-8B8BDF58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4B62-C623-C1E4-9353-AFBBCA4E8104}"/>
              </a:ext>
            </a:extLst>
          </p:cNvPr>
          <p:cNvSpPr txBox="1"/>
          <p:nvPr/>
        </p:nvSpPr>
        <p:spPr>
          <a:xfrm>
            <a:off x="163285" y="154526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DATA TYPES 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83F45F-F982-393A-C5D6-79B039A5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711993"/>
            <a:ext cx="9862458" cy="544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Numbers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Used to store numeric values</a:t>
            </a:r>
            <a:endParaRPr lang="en-US" alt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a=10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Strings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Used to store sequences of characters, enclosed in quotes (' ' or " ").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str=‘a’ or str=‘apple’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Store multiple values in a single variable. 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Lists 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can contain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duplicate elements.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Defined using square brackets ([ ]).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my_list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[ 1 , ‘a’ , “123” , ‘a’ ]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3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6788-6603-3EEB-CEBA-B93BF512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EA858D-08F8-8583-CD3E-FDD0F45F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E2E18-FF19-064F-ED5A-17131862D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F8392-294F-5798-FA63-87F1B565C9C2}"/>
              </a:ext>
            </a:extLst>
          </p:cNvPr>
          <p:cNvSpPr txBox="1"/>
          <p:nvPr/>
        </p:nvSpPr>
        <p:spPr>
          <a:xfrm>
            <a:off x="163285" y="154526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DATA TYPES 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11C5A13-1E57-7EAC-991E-4C94DC28F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" y="517165"/>
            <a:ext cx="954301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Store multiple values in a single variable. 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not allow duplicate elements.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Defined using curly braces { }.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my_set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{1,2,3,5,7}</a:t>
            </a:r>
            <a:b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Tuple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Similar to lists, but immutable once defined. 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llow duplicate elements 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Defined using parentheses ( 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my_set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(‘a’ , ‘b’ , ‘c’ , ‘d’ , ‘a’)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Dictionary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Store data in key-value pairs. 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Defined using curly braces { }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eys and values separated by a colon 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>
              <a:rPr lang="en-US" alt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200" dirty="0" err="1">
                <a:effectLst/>
              </a:rPr>
              <a:t>dict</a:t>
            </a:r>
            <a:r>
              <a:rPr lang="en-US" sz="2200" dirty="0">
                <a:effectLst/>
              </a:rPr>
              <a:t> = {'name': 'Alice', 'age': 25}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0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ECAE-EC03-D3C7-D698-8153006A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C32C8-5F84-4602-DF73-9478DF361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2025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41792-7006-ACDF-112D-630CE98D5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A8A0EF-D60A-F609-980F-E7824281DF55}"/>
              </a:ext>
            </a:extLst>
          </p:cNvPr>
          <p:cNvSpPr txBox="1"/>
          <p:nvPr/>
        </p:nvSpPr>
        <p:spPr>
          <a:xfrm>
            <a:off x="381000" y="767014"/>
            <a:ext cx="7892143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NUMBERS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B97E8-4F87-BB45-D724-B5A6614A5B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31248"/>
              </p:ext>
            </p:extLst>
          </p:nvPr>
        </p:nvGraphicFramePr>
        <p:xfrm>
          <a:off x="1828351" y="2614128"/>
          <a:ext cx="5644644" cy="3574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61B2FA-A0E6-3FD7-7BAB-CA09F39DF696}"/>
              </a:ext>
            </a:extLst>
          </p:cNvPr>
          <p:cNvSpPr txBox="1"/>
          <p:nvPr/>
        </p:nvSpPr>
        <p:spPr>
          <a:xfrm rot="10800000" flipV="1">
            <a:off x="587828" y="1193984"/>
            <a:ext cx="9666515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Built-in data types in Python, used to store numeric values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Divided into three categories  - Integer , float , complex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Immutable data type ( values cannot be changed once assigned)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Supports type casting</a:t>
            </a:r>
          </a:p>
        </p:txBody>
      </p:sp>
    </p:spTree>
    <p:extLst>
      <p:ext uri="{BB962C8B-B14F-4D97-AF65-F5344CB8AC3E}">
        <p14:creationId xmlns:p14="http://schemas.microsoft.com/office/powerpoint/2010/main" val="158739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0FE3-32B6-B95A-4513-4C9AAE611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49215" y="6398593"/>
            <a:ext cx="1198179" cy="190416"/>
          </a:xfrm>
        </p:spPr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3B14-9178-EF91-A4FF-8EC977D8A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EE5BB-0C48-CD7D-3AD1-2898B33AF1B3}"/>
              </a:ext>
            </a:extLst>
          </p:cNvPr>
          <p:cNvSpPr txBox="1"/>
          <p:nvPr/>
        </p:nvSpPr>
        <p:spPr>
          <a:xfrm>
            <a:off x="355600" y="268357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3000" b="1" dirty="0">
                <a:solidFill>
                  <a:schemeClr val="tx2"/>
                </a:solidFill>
                <a:latin typeface="+mj-lt"/>
              </a:rPr>
              <a:t>INTEGER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1A340-4578-2B77-95D2-8439D335C8C1}"/>
              </a:ext>
            </a:extLst>
          </p:cNvPr>
          <p:cNvSpPr txBox="1"/>
          <p:nvPr/>
        </p:nvSpPr>
        <p:spPr>
          <a:xfrm rot="10800000" flipV="1">
            <a:off x="244479" y="709621"/>
            <a:ext cx="11139714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</a:t>
            </a:r>
            <a:r>
              <a:rPr lang="en-US" sz="2000" dirty="0">
                <a:effectLst/>
              </a:rPr>
              <a:t> data type is used to represent integer values.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</a:rPr>
              <a:t>Integers are whole numbers without a fractional component.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Can be a positive or negative value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l">
              <a:lnSpc>
                <a:spcPct val="150000"/>
              </a:lnSpc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9D5CC-01D8-19DD-C1D6-98309AC78CEA}"/>
              </a:ext>
            </a:extLst>
          </p:cNvPr>
          <p:cNvSpPr txBox="1"/>
          <p:nvPr/>
        </p:nvSpPr>
        <p:spPr>
          <a:xfrm>
            <a:off x="590565" y="2216763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400" b="1" i="0" dirty="0">
                <a:solidFill>
                  <a:srgbClr val="424242"/>
                </a:solidFill>
                <a:effectLst/>
                <a:latin typeface="Segoe Sans"/>
              </a:rPr>
              <a:t>DECLARATION AND INITIALIZATION</a:t>
            </a:r>
          </a:p>
          <a:p>
            <a:pPr algn="l"/>
            <a:endParaRPr lang="en-IN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AAF031-41F7-AC29-867C-3410AE426BB7}"/>
              </a:ext>
            </a:extLst>
          </p:cNvPr>
          <p:cNvSpPr/>
          <p:nvPr/>
        </p:nvSpPr>
        <p:spPr>
          <a:xfrm>
            <a:off x="4349029" y="4703952"/>
            <a:ext cx="3385333" cy="11522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B6468-A76D-CDD8-C4CA-83F3DD3C5247}"/>
              </a:ext>
            </a:extLst>
          </p:cNvPr>
          <p:cNvSpPr txBox="1"/>
          <p:nvPr/>
        </p:nvSpPr>
        <p:spPr>
          <a:xfrm>
            <a:off x="4461754" y="4740342"/>
            <a:ext cx="3037115" cy="6291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a is declared with an positive integer value and b with negative integer value</a:t>
            </a:r>
          </a:p>
        </p:txBody>
      </p:sp>
      <p:pic>
        <p:nvPicPr>
          <p:cNvPr id="42" name="Picture 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683AB5-7CF6-9085-A119-456D6FF9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07" y="2774964"/>
            <a:ext cx="3385333" cy="334785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BC5117-C631-F6D6-37BA-937099E0AAB3}"/>
              </a:ext>
            </a:extLst>
          </p:cNvPr>
          <p:cNvCxnSpPr>
            <a:cxnSpLocks/>
          </p:cNvCxnSpPr>
          <p:nvPr/>
        </p:nvCxnSpPr>
        <p:spPr>
          <a:xfrm>
            <a:off x="3694808" y="3584092"/>
            <a:ext cx="1095241" cy="111986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4" descr="A computer screen with text and numbers">
            <a:extLst>
              <a:ext uri="{FF2B5EF4-FFF2-40B4-BE49-F238E27FC236}">
                <a16:creationId xmlns:a16="http://schemas.microsoft.com/office/drawing/2014/main" id="{5F34411F-9398-C8C9-1651-4C726E9E99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81" y="2664615"/>
            <a:ext cx="3846285" cy="169663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9B7C99-BF91-5F28-9F33-08B957FA0AE7}"/>
              </a:ext>
            </a:extLst>
          </p:cNvPr>
          <p:cNvCxnSpPr>
            <a:cxnSpLocks/>
          </p:cNvCxnSpPr>
          <p:nvPr/>
        </p:nvCxnSpPr>
        <p:spPr>
          <a:xfrm>
            <a:off x="10221686" y="3429000"/>
            <a:ext cx="402771" cy="13113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5E414E4-A78B-ED7F-A31C-C0A0A9A2CEB5}"/>
              </a:ext>
            </a:extLst>
          </p:cNvPr>
          <p:cNvSpPr>
            <a:spLocks/>
          </p:cNvSpPr>
          <p:nvPr/>
        </p:nvSpPr>
        <p:spPr>
          <a:xfrm>
            <a:off x="8257737" y="4834022"/>
            <a:ext cx="3233057" cy="621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A5C307-FD75-2FF3-836C-660C0F5DB63F}"/>
              </a:ext>
            </a:extLst>
          </p:cNvPr>
          <p:cNvSpPr txBox="1">
            <a:spLocks/>
          </p:cNvSpPr>
          <p:nvPr/>
        </p:nvSpPr>
        <p:spPr>
          <a:xfrm>
            <a:off x="8464565" y="4913028"/>
            <a:ext cx="3026229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IN" sz="1600" dirty="0">
                <a:solidFill>
                  <a:schemeClr val="bg1"/>
                </a:solidFill>
              </a:rPr>
              <a:t>type ()  is a built –in  function used to determine the data type</a:t>
            </a:r>
          </a:p>
        </p:txBody>
      </p:sp>
    </p:spTree>
    <p:extLst>
      <p:ext uri="{BB962C8B-B14F-4D97-AF65-F5344CB8AC3E}">
        <p14:creationId xmlns:p14="http://schemas.microsoft.com/office/powerpoint/2010/main" val="348577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9236-8AE4-A89A-3451-4628B737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6BA87-DE3D-B6A8-C4B7-CB615F95A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49215" y="6398593"/>
            <a:ext cx="1198179" cy="190416"/>
          </a:xfrm>
        </p:spPr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5121-ED9C-C28D-B616-350F10FE4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FDA95-8664-CCB5-7BDE-6E1F86056F7A}"/>
              </a:ext>
            </a:extLst>
          </p:cNvPr>
          <p:cNvSpPr txBox="1"/>
          <p:nvPr/>
        </p:nvSpPr>
        <p:spPr>
          <a:xfrm>
            <a:off x="355600" y="268357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200" b="1" dirty="0">
                <a:solidFill>
                  <a:schemeClr val="accent1"/>
                </a:solidFill>
              </a:rPr>
              <a:t>FLOAT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E64C21-B693-6764-566C-512539E82B43}"/>
              </a:ext>
            </a:extLst>
          </p:cNvPr>
          <p:cNvSpPr txBox="1"/>
          <p:nvPr/>
        </p:nvSpPr>
        <p:spPr>
          <a:xfrm rot="10800000" flipV="1">
            <a:off x="119742" y="673774"/>
            <a:ext cx="11139714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Float data type is used to represent floating-point numbers, which are numbers with a decimal point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42424"/>
                </a:solidFill>
                <a:latin typeface="Segoe UI" panose="020B0502040204020203" pitchFamily="34" charset="0"/>
              </a:rPr>
              <a:t>Can be a positive or negative value</a:t>
            </a: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algn="l">
              <a:lnSpc>
                <a:spcPct val="150000"/>
              </a:lnSpc>
            </a:pP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AFDCB-33CA-2F3B-29CE-96AB43FEDEAF}"/>
              </a:ext>
            </a:extLst>
          </p:cNvPr>
          <p:cNvSpPr txBox="1"/>
          <p:nvPr/>
        </p:nvSpPr>
        <p:spPr>
          <a:xfrm>
            <a:off x="590565" y="2227537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400" b="1" i="0" dirty="0">
                <a:solidFill>
                  <a:srgbClr val="424242"/>
                </a:solidFill>
                <a:effectLst/>
                <a:latin typeface="Segoe Sans"/>
              </a:rPr>
              <a:t>DECLARATION AND INITIALIZATION</a:t>
            </a:r>
          </a:p>
          <a:p>
            <a:pPr algn="l"/>
            <a:endParaRPr lang="en-IN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9B60B2-C225-735A-17A9-83CDB9F74F00}"/>
              </a:ext>
            </a:extLst>
          </p:cNvPr>
          <p:cNvSpPr/>
          <p:nvPr/>
        </p:nvSpPr>
        <p:spPr>
          <a:xfrm>
            <a:off x="4906436" y="4752737"/>
            <a:ext cx="3385333" cy="11522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0C69A3-9C50-DEA8-EDA2-CEBBEF689955}"/>
              </a:ext>
            </a:extLst>
          </p:cNvPr>
          <p:cNvSpPr txBox="1"/>
          <p:nvPr/>
        </p:nvSpPr>
        <p:spPr>
          <a:xfrm>
            <a:off x="5029746" y="4961611"/>
            <a:ext cx="3037115" cy="6291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a is declared with an positive float value and b with negative float value</a:t>
            </a:r>
          </a:p>
        </p:txBody>
      </p:sp>
      <p:pic>
        <p:nvPicPr>
          <p:cNvPr id="32" name="Picture 3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1EFFB3-8269-57F8-E367-B7491CEE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46" y="2792580"/>
            <a:ext cx="3659205" cy="3112427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88CBE-24FA-E586-752A-FE4685C0BD72}"/>
              </a:ext>
            </a:extLst>
          </p:cNvPr>
          <p:cNvCxnSpPr>
            <a:cxnSpLocks/>
          </p:cNvCxnSpPr>
          <p:nvPr/>
        </p:nvCxnSpPr>
        <p:spPr>
          <a:xfrm>
            <a:off x="3694808" y="3584092"/>
            <a:ext cx="1405567" cy="111986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Picture 34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5C00C91F-25D3-56CA-2ABD-9AE4E9A5C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51" y="2742171"/>
            <a:ext cx="4688417" cy="18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7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9431C-0C2E-10A9-D5E9-0CEFDF7B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5FFF8-D654-E61B-1AA9-47578BB94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49215" y="6398593"/>
            <a:ext cx="1198179" cy="190416"/>
          </a:xfrm>
        </p:spPr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B1B83-6647-9141-65F0-CB492141C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A60C8-F71A-6B1A-D38D-9C72A700A552}"/>
              </a:ext>
            </a:extLst>
          </p:cNvPr>
          <p:cNvSpPr txBox="1"/>
          <p:nvPr/>
        </p:nvSpPr>
        <p:spPr>
          <a:xfrm>
            <a:off x="355600" y="268357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3000" b="1" dirty="0">
                <a:solidFill>
                  <a:schemeClr val="tx2"/>
                </a:solidFill>
                <a:latin typeface="+mj-lt"/>
              </a:rPr>
              <a:t>COMPLEX NUMBERS</a:t>
            </a:r>
            <a:endParaRPr lang="en-IN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E2D61-BAEF-0268-44FD-BA19A6A981B1}"/>
              </a:ext>
            </a:extLst>
          </p:cNvPr>
          <p:cNvSpPr txBox="1"/>
          <p:nvPr/>
        </p:nvSpPr>
        <p:spPr>
          <a:xfrm rot="10800000" flipV="1">
            <a:off x="443566" y="796836"/>
            <a:ext cx="102434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 complex data type is used to represent complex numbers, which have a real part and an imaginary part. </a:t>
            </a:r>
            <a:b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omplex number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contains </a:t>
            </a:r>
            <a:r>
              <a:rPr lang="en-US" sz="20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real part and an imaginary part. The imaginary part is denoted by a j or J.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1D952-A895-41B1-35C1-E51217C8158C}"/>
              </a:ext>
            </a:extLst>
          </p:cNvPr>
          <p:cNvSpPr txBox="1"/>
          <p:nvPr/>
        </p:nvSpPr>
        <p:spPr>
          <a:xfrm>
            <a:off x="612336" y="2667031"/>
            <a:ext cx="6208486" cy="5878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2400" b="1" i="0" dirty="0">
                <a:solidFill>
                  <a:srgbClr val="424242"/>
                </a:solidFill>
                <a:effectLst/>
                <a:latin typeface="Segoe Sans"/>
              </a:rPr>
              <a:t>DECLARATION AND INITIALIZATION</a:t>
            </a:r>
          </a:p>
          <a:p>
            <a:pPr algn="l"/>
            <a:endParaRPr lang="en-IN" sz="24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387996-3554-A540-15F2-561B314BB9D8}"/>
              </a:ext>
            </a:extLst>
          </p:cNvPr>
          <p:cNvSpPr/>
          <p:nvPr/>
        </p:nvSpPr>
        <p:spPr>
          <a:xfrm>
            <a:off x="4080135" y="4588330"/>
            <a:ext cx="3218928" cy="119525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AB44B-334A-7BC3-C136-9D693E197941}"/>
              </a:ext>
            </a:extLst>
          </p:cNvPr>
          <p:cNvSpPr txBox="1"/>
          <p:nvPr/>
        </p:nvSpPr>
        <p:spPr>
          <a:xfrm>
            <a:off x="4171041" y="4615357"/>
            <a:ext cx="3037115" cy="6291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a is declared with a positive complex number and variable b with a negative complex number</a:t>
            </a:r>
          </a:p>
        </p:txBody>
      </p:sp>
      <p:pic>
        <p:nvPicPr>
          <p:cNvPr id="11" name="Picture 10" descr="A black and white text&#10;&#10;AI-generated content may be incorrect.">
            <a:extLst>
              <a:ext uri="{FF2B5EF4-FFF2-40B4-BE49-F238E27FC236}">
                <a16:creationId xmlns:a16="http://schemas.microsoft.com/office/drawing/2014/main" id="{69FCE1CB-1D3F-BB51-8740-07F343ED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3019230"/>
            <a:ext cx="4016828" cy="1475204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C25F5A-610E-DF48-B26E-B7F9E328C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4" y="3087296"/>
            <a:ext cx="2867402" cy="2837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6A57E4-664C-78DB-FB0B-171E242BDBDE}"/>
              </a:ext>
            </a:extLst>
          </p:cNvPr>
          <p:cNvCxnSpPr>
            <a:cxnSpLocks/>
          </p:cNvCxnSpPr>
          <p:nvPr/>
        </p:nvCxnSpPr>
        <p:spPr>
          <a:xfrm>
            <a:off x="3276600" y="3675125"/>
            <a:ext cx="1262743" cy="91320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19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Office Theme">
  <a:themeElements>
    <a:clrScheme name="COGNIZANT_2024 GUIDELINE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729107_CorporateTemplate_ppt_031122" id="{E81ECB99-F2DE-FC44-B993-E5A209E9C071}" vid="{E056BC50-BFCB-5444-AECA-4841FEB0A9A4}"/>
    </a:ext>
  </a:extLst>
</a:theme>
</file>

<file path=ppt/theme/theme3.xml><?xml version="1.0" encoding="utf-8"?>
<a:theme xmlns:a="http://schemas.openxmlformats.org/drawingml/2006/main" name="Cognizant_2024">
  <a:themeElements>
    <a:clrScheme name="Cognizant v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F78C4"/>
      </a:accent2>
      <a:accent3>
        <a:srgbClr val="92BBE6"/>
      </a:accent3>
      <a:accent4>
        <a:srgbClr val="05819B"/>
      </a:accent4>
      <a:accent5>
        <a:srgbClr val="2E308E"/>
      </a:accent5>
      <a:accent6>
        <a:srgbClr val="D0D0CE"/>
      </a:accent6>
      <a:hlink>
        <a:srgbClr val="2F78C4"/>
      </a:hlink>
      <a:folHlink>
        <a:srgbClr val="92BB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60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Green">
      <a:srgbClr val="2DB81F"/>
    </a:custClr>
    <a:custClr name="Yellow">
      <a:srgbClr val="E9C71D"/>
    </a:custClr>
    <a:custClr name="Red">
      <a:srgbClr val="B81F2D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idnight blue 80%">
      <a:srgbClr val="373771"/>
    </a:custClr>
    <a:custClr name="Midnight blue 80%">
      <a:srgbClr val="373771"/>
    </a:custClr>
    <a:custClr name="Dark blue 80%">
      <a:srgbClr val="5B94D1"/>
    </a:custClr>
    <a:custClr name="Light blue 80%">
      <a:srgbClr val="A9C9EC"/>
    </a:custClr>
    <a:custClr name="Darker teal 80%">
      <a:srgbClr val="4C9AB0"/>
    </a:custClr>
    <a:custClr name="Dark plum 80%">
      <a:srgbClr val="5859A6"/>
    </a:custClr>
    <a:custClr name="Light gray 80%">
      <a:srgbClr val="D9D9D8"/>
    </a:custClr>
    <a:custClr name="Dark plum">
      <a:srgbClr val="2E308E"/>
    </a:custClr>
    <a:custClr name="Dark blue">
      <a:srgbClr val="2F78C4"/>
    </a:custClr>
    <a:custClr name="Dark teal">
      <a:srgbClr val="05819B"/>
    </a:custClr>
    <a:custClr name="Midnight blue 60%">
      <a:srgbClr val="666692"/>
    </a:custClr>
    <a:custClr name="Midnight blue 60%">
      <a:srgbClr val="666692"/>
    </a:custClr>
    <a:custClr name="Dark blue 60%">
      <a:srgbClr val="86AEDD"/>
    </a:custClr>
    <a:custClr name="Light blue 60%">
      <a:srgbClr val="BFD6F1"/>
    </a:custClr>
    <a:custClr name="Darker teal 60%">
      <a:srgbClr val="7BB4C3"/>
    </a:custClr>
    <a:custClr name="Dark plum 60%">
      <a:srgbClr val="8283BC"/>
    </a:custClr>
    <a:custClr name="Light gray 60%">
      <a:srgbClr val="E3E3E2"/>
    </a:custClr>
    <a:custClr name="Medium plum">
      <a:srgbClr val="7373D8"/>
    </a:custClr>
    <a:custClr name="Medium blue">
      <a:srgbClr val="6AA2DC"/>
    </a:custClr>
    <a:custClr name="Medium teal">
      <a:srgbClr val="06C7CC"/>
    </a:custClr>
    <a:custClr name="Midnight blue 40%">
      <a:srgbClr val="9999B8"/>
    </a:custClr>
    <a:custClr name="Midnight blue 40%">
      <a:srgbClr val="9999B8"/>
    </a:custClr>
    <a:custClr name="Dark blue 40%">
      <a:srgbClr val="AFC9E8"/>
    </a:custClr>
    <a:custClr name="Light blue 40%">
      <a:srgbClr val="D3E5F5"/>
    </a:custClr>
    <a:custClr name="Darker teal 40%">
      <a:srgbClr val="A9CDD8"/>
    </a:custClr>
    <a:custClr name="Dark plum 40%">
      <a:srgbClr val="ABACD3"/>
    </a:custClr>
    <a:custClr name="Light gray 40%">
      <a:srgbClr val="ECECEB"/>
    </a:custClr>
    <a:custClr name="Light plum">
      <a:srgbClr val="85A0F9"/>
    </a:custClr>
    <a:custClr name="Light blue">
      <a:srgbClr val="92BBE6"/>
    </a:custClr>
    <a:custClr name="Light teal">
      <a:srgbClr val="26EFE9"/>
    </a:custClr>
    <a:custClr name="Midnight blue 20%">
      <a:srgbClr val="CCCCDB"/>
    </a:custClr>
    <a:custClr name="Midnight blue 20%">
      <a:srgbClr val="CCCCDB"/>
    </a:custClr>
    <a:custClr name="Dark blue 20%">
      <a:srgbClr val="D7E5F4"/>
    </a:custClr>
    <a:custClr name="Light blue 20%">
      <a:srgbClr val="EAF2FA"/>
    </a:custClr>
    <a:custClr name="Darker teal 20%">
      <a:srgbClr val="D4E7EB"/>
    </a:custClr>
    <a:custClr name="Dark plum 20%">
      <a:srgbClr val="D5D6E9"/>
    </a:custClr>
    <a:custClr name="Light gray 20%">
      <a:srgbClr val="F6F6F5"/>
    </a:custClr>
  </a:custClrLst>
  <a:extLst>
    <a:ext uri="{05A4C25C-085E-4340-85A3-A5531E510DB2}">
      <thm15:themeFamily xmlns:thm15="http://schemas.microsoft.com/office/thememl/2012/main" name="2_Cognizant_2024" id="{4DB496B1-E6EF-4CBE-9AD1-A2CF8C63C2B7}" vid="{BB4BE9A0-A680-4A25-9195-1AF5CFB8503C}"/>
    </a:ext>
  </a:extLst>
</a:theme>
</file>

<file path=ppt/theme/theme4.xml><?xml version="1.0" encoding="utf-8"?>
<a:theme xmlns:a="http://schemas.openxmlformats.org/drawingml/2006/main" name="Cognizant_2024">
  <a:themeElements>
    <a:clrScheme name="Cognizant v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F78C4"/>
      </a:accent2>
      <a:accent3>
        <a:srgbClr val="92BBE6"/>
      </a:accent3>
      <a:accent4>
        <a:srgbClr val="05819B"/>
      </a:accent4>
      <a:accent5>
        <a:srgbClr val="2E308E"/>
      </a:accent5>
      <a:accent6>
        <a:srgbClr val="D0D0CE"/>
      </a:accent6>
      <a:hlink>
        <a:srgbClr val="2F78C4"/>
      </a:hlink>
      <a:folHlink>
        <a:srgbClr val="92BB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60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Green">
      <a:srgbClr val="2DB81F"/>
    </a:custClr>
    <a:custClr name="Yellow">
      <a:srgbClr val="E9C71D"/>
    </a:custClr>
    <a:custClr name="Red">
      <a:srgbClr val="B81F2D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idnight blue 80%">
      <a:srgbClr val="373771"/>
    </a:custClr>
    <a:custClr name="Midnight blue 80%">
      <a:srgbClr val="373771"/>
    </a:custClr>
    <a:custClr name="Dark blue 80%">
      <a:srgbClr val="5B94D1"/>
    </a:custClr>
    <a:custClr name="Light blue 80%">
      <a:srgbClr val="A9C9EC"/>
    </a:custClr>
    <a:custClr name="Darker teal 80%">
      <a:srgbClr val="4C9AB0"/>
    </a:custClr>
    <a:custClr name="Dark plum 80%">
      <a:srgbClr val="5859A6"/>
    </a:custClr>
    <a:custClr name="Light gray 80%">
      <a:srgbClr val="D9D9D8"/>
    </a:custClr>
    <a:custClr name="Dark plum">
      <a:srgbClr val="2E308E"/>
    </a:custClr>
    <a:custClr name="Dark blue">
      <a:srgbClr val="2F78C4"/>
    </a:custClr>
    <a:custClr name="Dark teal">
      <a:srgbClr val="05819B"/>
    </a:custClr>
    <a:custClr name="Midnight blue 60%">
      <a:srgbClr val="666692"/>
    </a:custClr>
    <a:custClr name="Midnight blue 60%">
      <a:srgbClr val="666692"/>
    </a:custClr>
    <a:custClr name="Dark blue 60%">
      <a:srgbClr val="86AEDD"/>
    </a:custClr>
    <a:custClr name="Light blue 60%">
      <a:srgbClr val="BFD6F1"/>
    </a:custClr>
    <a:custClr name="Darker teal 60%">
      <a:srgbClr val="7BB4C3"/>
    </a:custClr>
    <a:custClr name="Dark plum 60%">
      <a:srgbClr val="8283BC"/>
    </a:custClr>
    <a:custClr name="Light gray 60%">
      <a:srgbClr val="E3E3E2"/>
    </a:custClr>
    <a:custClr name="Medium plum">
      <a:srgbClr val="7373D8"/>
    </a:custClr>
    <a:custClr name="Medium blue">
      <a:srgbClr val="6AA2DC"/>
    </a:custClr>
    <a:custClr name="Medium teal">
      <a:srgbClr val="06C7CC"/>
    </a:custClr>
    <a:custClr name="Midnight blue 40%">
      <a:srgbClr val="9999B8"/>
    </a:custClr>
    <a:custClr name="Midnight blue 40%">
      <a:srgbClr val="9999B8"/>
    </a:custClr>
    <a:custClr name="Dark blue 40%">
      <a:srgbClr val="AFC9E8"/>
    </a:custClr>
    <a:custClr name="Light blue 40%">
      <a:srgbClr val="D3E5F5"/>
    </a:custClr>
    <a:custClr name="Darker teal 40%">
      <a:srgbClr val="A9CDD8"/>
    </a:custClr>
    <a:custClr name="Dark plum 40%">
      <a:srgbClr val="ABACD3"/>
    </a:custClr>
    <a:custClr name="Light gray 40%">
      <a:srgbClr val="ECECEB"/>
    </a:custClr>
    <a:custClr name="Light plum">
      <a:srgbClr val="85A0F9"/>
    </a:custClr>
    <a:custClr name="Light blue">
      <a:srgbClr val="92BBE6"/>
    </a:custClr>
    <a:custClr name="Light teal">
      <a:srgbClr val="26EFE9"/>
    </a:custClr>
    <a:custClr name="Midnight blue 20%">
      <a:srgbClr val="CCCCDB"/>
    </a:custClr>
    <a:custClr name="Midnight blue 20%">
      <a:srgbClr val="CCCCDB"/>
    </a:custClr>
    <a:custClr name="Dark blue 20%">
      <a:srgbClr val="D7E5F4"/>
    </a:custClr>
    <a:custClr name="Light blue 20%">
      <a:srgbClr val="EAF2FA"/>
    </a:custClr>
    <a:custClr name="Darker teal 20%">
      <a:srgbClr val="D4E7EB"/>
    </a:custClr>
    <a:custClr name="Dark plum 20%">
      <a:srgbClr val="D5D6E9"/>
    </a:custClr>
    <a:custClr name="Light gray 20%">
      <a:srgbClr val="F6F6F5"/>
    </a:custClr>
  </a:custClrLst>
  <a:extLst>
    <a:ext uri="{05A4C25C-085E-4340-85A3-A5531E510DB2}">
      <thm15:themeFamily xmlns:thm15="http://schemas.microsoft.com/office/thememl/2012/main" name="2_Cognizant_2024" id="{4DB496B1-E6EF-4CBE-9AD1-A2CF8C63C2B7}" vid="{BB4BE9A0-A680-4A25-9195-1AF5CFB8503C}"/>
    </a:ext>
  </a:extLst>
</a:theme>
</file>

<file path=ppt/theme/theme5.xml><?xml version="1.0" encoding="utf-8"?>
<a:theme xmlns:a="http://schemas.openxmlformats.org/drawingml/2006/main" name="Cognizant_2024">
  <a:themeElements>
    <a:clrScheme name="Cognizant v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F78C4"/>
      </a:accent2>
      <a:accent3>
        <a:srgbClr val="92BBE6"/>
      </a:accent3>
      <a:accent4>
        <a:srgbClr val="05819B"/>
      </a:accent4>
      <a:accent5>
        <a:srgbClr val="2E308E"/>
      </a:accent5>
      <a:accent6>
        <a:srgbClr val="D0D0CE"/>
      </a:accent6>
      <a:hlink>
        <a:srgbClr val="2F78C4"/>
      </a:hlink>
      <a:folHlink>
        <a:srgbClr val="92BB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60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Green">
      <a:srgbClr val="2DB81F"/>
    </a:custClr>
    <a:custClr name="Yellow">
      <a:srgbClr val="E9C71D"/>
    </a:custClr>
    <a:custClr name="Red">
      <a:srgbClr val="B81F2D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idnight blue 80%">
      <a:srgbClr val="373771"/>
    </a:custClr>
    <a:custClr name="Midnight blue 80%">
      <a:srgbClr val="373771"/>
    </a:custClr>
    <a:custClr name="Dark blue 80%">
      <a:srgbClr val="5B94D1"/>
    </a:custClr>
    <a:custClr name="Light blue 80%">
      <a:srgbClr val="A9C9EC"/>
    </a:custClr>
    <a:custClr name="Darker teal 80%">
      <a:srgbClr val="4C9AB0"/>
    </a:custClr>
    <a:custClr name="Dark plum 80%">
      <a:srgbClr val="5859A6"/>
    </a:custClr>
    <a:custClr name="Light gray 80%">
      <a:srgbClr val="D9D9D8"/>
    </a:custClr>
    <a:custClr name="Dark plum">
      <a:srgbClr val="2E308E"/>
    </a:custClr>
    <a:custClr name="Dark blue">
      <a:srgbClr val="2F78C4"/>
    </a:custClr>
    <a:custClr name="Dark teal">
      <a:srgbClr val="05819B"/>
    </a:custClr>
    <a:custClr name="Midnight blue 60%">
      <a:srgbClr val="666692"/>
    </a:custClr>
    <a:custClr name="Midnight blue 60%">
      <a:srgbClr val="666692"/>
    </a:custClr>
    <a:custClr name="Dark blue 60%">
      <a:srgbClr val="86AEDD"/>
    </a:custClr>
    <a:custClr name="Light blue 60%">
      <a:srgbClr val="BFD6F1"/>
    </a:custClr>
    <a:custClr name="Darker teal 60%">
      <a:srgbClr val="7BB4C3"/>
    </a:custClr>
    <a:custClr name="Dark plum 60%">
      <a:srgbClr val="8283BC"/>
    </a:custClr>
    <a:custClr name="Light gray 60%">
      <a:srgbClr val="E3E3E2"/>
    </a:custClr>
    <a:custClr name="Medium plum">
      <a:srgbClr val="7373D8"/>
    </a:custClr>
    <a:custClr name="Medium blue">
      <a:srgbClr val="6AA2DC"/>
    </a:custClr>
    <a:custClr name="Medium teal">
      <a:srgbClr val="06C7CC"/>
    </a:custClr>
    <a:custClr name="Midnight blue 40%">
      <a:srgbClr val="9999B8"/>
    </a:custClr>
    <a:custClr name="Midnight blue 40%">
      <a:srgbClr val="9999B8"/>
    </a:custClr>
    <a:custClr name="Dark blue 40%">
      <a:srgbClr val="AFC9E8"/>
    </a:custClr>
    <a:custClr name="Light blue 40%">
      <a:srgbClr val="D3E5F5"/>
    </a:custClr>
    <a:custClr name="Darker teal 40%">
      <a:srgbClr val="A9CDD8"/>
    </a:custClr>
    <a:custClr name="Dark plum 40%">
      <a:srgbClr val="ABACD3"/>
    </a:custClr>
    <a:custClr name="Light gray 40%">
      <a:srgbClr val="ECECEB"/>
    </a:custClr>
    <a:custClr name="Light plum">
      <a:srgbClr val="85A0F9"/>
    </a:custClr>
    <a:custClr name="Light blue">
      <a:srgbClr val="92BBE6"/>
    </a:custClr>
    <a:custClr name="Light teal">
      <a:srgbClr val="26EFE9"/>
    </a:custClr>
    <a:custClr name="Midnight blue 20%">
      <a:srgbClr val="CCCCDB"/>
    </a:custClr>
    <a:custClr name="Midnight blue 20%">
      <a:srgbClr val="CCCCDB"/>
    </a:custClr>
    <a:custClr name="Dark blue 20%">
      <a:srgbClr val="D7E5F4"/>
    </a:custClr>
    <a:custClr name="Light blue 20%">
      <a:srgbClr val="EAF2FA"/>
    </a:custClr>
    <a:custClr name="Darker teal 20%">
      <a:srgbClr val="D4E7EB"/>
    </a:custClr>
    <a:custClr name="Dark plum 20%">
      <a:srgbClr val="D5D6E9"/>
    </a:custClr>
    <a:custClr name="Light gray 20%">
      <a:srgbClr val="F6F6F5"/>
    </a:custClr>
  </a:custClrLst>
  <a:extLst>
    <a:ext uri="{05A4C25C-085E-4340-85A3-A5531E510DB2}">
      <thm15:themeFamily xmlns:thm15="http://schemas.microsoft.com/office/thememl/2012/main" name="2_Cognizant_2024" id="{4DB496B1-E6EF-4CBE-9AD1-A2CF8C63C2B7}" vid="{BB4BE9A0-A680-4A25-9195-1AF5CFB8503C}"/>
    </a:ext>
  </a:extLst>
</a:theme>
</file>

<file path=ppt/theme/theme6.xml><?xml version="1.0" encoding="utf-8"?>
<a:theme xmlns:a="http://schemas.openxmlformats.org/drawingml/2006/main" name="Cognizant_2024">
  <a:themeElements>
    <a:clrScheme name="Cognizant v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F78C4"/>
      </a:accent2>
      <a:accent3>
        <a:srgbClr val="92BBE6"/>
      </a:accent3>
      <a:accent4>
        <a:srgbClr val="05819B"/>
      </a:accent4>
      <a:accent5>
        <a:srgbClr val="2E308E"/>
      </a:accent5>
      <a:accent6>
        <a:srgbClr val="D0D0CE"/>
      </a:accent6>
      <a:hlink>
        <a:srgbClr val="2F78C4"/>
      </a:hlink>
      <a:folHlink>
        <a:srgbClr val="92BB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10000"/>
          </a:lnSpc>
          <a:spcBef>
            <a:spcPts val="60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Green">
      <a:srgbClr val="2DB81F"/>
    </a:custClr>
    <a:custClr name="Yellow">
      <a:srgbClr val="E9C71D"/>
    </a:custClr>
    <a:custClr name="Red">
      <a:srgbClr val="B81F2D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Midnight blue 80%">
      <a:srgbClr val="373771"/>
    </a:custClr>
    <a:custClr name="Midnight blue 80%">
      <a:srgbClr val="373771"/>
    </a:custClr>
    <a:custClr name="Dark blue 80%">
      <a:srgbClr val="5B94D1"/>
    </a:custClr>
    <a:custClr name="Light blue 80%">
      <a:srgbClr val="A9C9EC"/>
    </a:custClr>
    <a:custClr name="Darker teal 80%">
      <a:srgbClr val="4C9AB0"/>
    </a:custClr>
    <a:custClr name="Dark plum 80%">
      <a:srgbClr val="5859A6"/>
    </a:custClr>
    <a:custClr name="Light gray 80%">
      <a:srgbClr val="D9D9D8"/>
    </a:custClr>
    <a:custClr name="Dark plum">
      <a:srgbClr val="2E308E"/>
    </a:custClr>
    <a:custClr name="Dark blue">
      <a:srgbClr val="2F78C4"/>
    </a:custClr>
    <a:custClr name="Dark teal">
      <a:srgbClr val="05819B"/>
    </a:custClr>
    <a:custClr name="Midnight blue 60%">
      <a:srgbClr val="666692"/>
    </a:custClr>
    <a:custClr name="Midnight blue 60%">
      <a:srgbClr val="666692"/>
    </a:custClr>
    <a:custClr name="Dark blue 60%">
      <a:srgbClr val="86AEDD"/>
    </a:custClr>
    <a:custClr name="Light blue 60%">
      <a:srgbClr val="BFD6F1"/>
    </a:custClr>
    <a:custClr name="Darker teal 60%">
      <a:srgbClr val="7BB4C3"/>
    </a:custClr>
    <a:custClr name="Dark plum 60%">
      <a:srgbClr val="8283BC"/>
    </a:custClr>
    <a:custClr name="Light gray 60%">
      <a:srgbClr val="E3E3E2"/>
    </a:custClr>
    <a:custClr name="Medium plum">
      <a:srgbClr val="7373D8"/>
    </a:custClr>
    <a:custClr name="Medium blue">
      <a:srgbClr val="6AA2DC"/>
    </a:custClr>
    <a:custClr name="Medium teal">
      <a:srgbClr val="06C7CC"/>
    </a:custClr>
    <a:custClr name="Midnight blue 40%">
      <a:srgbClr val="9999B8"/>
    </a:custClr>
    <a:custClr name="Midnight blue 40%">
      <a:srgbClr val="9999B8"/>
    </a:custClr>
    <a:custClr name="Dark blue 40%">
      <a:srgbClr val="AFC9E8"/>
    </a:custClr>
    <a:custClr name="Light blue 40%">
      <a:srgbClr val="D3E5F5"/>
    </a:custClr>
    <a:custClr name="Darker teal 40%">
      <a:srgbClr val="A9CDD8"/>
    </a:custClr>
    <a:custClr name="Dark plum 40%">
      <a:srgbClr val="ABACD3"/>
    </a:custClr>
    <a:custClr name="Light gray 40%">
      <a:srgbClr val="ECECEB"/>
    </a:custClr>
    <a:custClr name="Light plum">
      <a:srgbClr val="85A0F9"/>
    </a:custClr>
    <a:custClr name="Light blue">
      <a:srgbClr val="92BBE6"/>
    </a:custClr>
    <a:custClr name="Light teal">
      <a:srgbClr val="26EFE9"/>
    </a:custClr>
    <a:custClr name="Midnight blue 20%">
      <a:srgbClr val="CCCCDB"/>
    </a:custClr>
    <a:custClr name="Midnight blue 20%">
      <a:srgbClr val="CCCCDB"/>
    </a:custClr>
    <a:custClr name="Dark blue 20%">
      <a:srgbClr val="D7E5F4"/>
    </a:custClr>
    <a:custClr name="Light blue 20%">
      <a:srgbClr val="EAF2FA"/>
    </a:custClr>
    <a:custClr name="Darker teal 20%">
      <a:srgbClr val="D4E7EB"/>
    </a:custClr>
    <a:custClr name="Dark plum 20%">
      <a:srgbClr val="D5D6E9"/>
    </a:custClr>
    <a:custClr name="Light gray 20%">
      <a:srgbClr val="F6F6F5"/>
    </a:custClr>
  </a:custClrLst>
  <a:extLst>
    <a:ext uri="{05A4C25C-085E-4340-85A3-A5531E510DB2}">
      <thm15:themeFamily xmlns:thm15="http://schemas.microsoft.com/office/thememl/2012/main" name="2_Cognizant_2024" id="{4DB496B1-E6EF-4CBE-9AD1-A2CF8C63C2B7}" vid="{BB4BE9A0-A680-4A25-9195-1AF5CFB8503C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2214</Words>
  <Application>Microsoft Office PowerPoint</Application>
  <PresentationFormat>Widescreen</PresentationFormat>
  <Paragraphs>446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Aptos</vt:lpstr>
      <vt:lpstr>Aptos Display</vt:lpstr>
      <vt:lpstr>Arial</vt:lpstr>
      <vt:lpstr>Cambria</vt:lpstr>
      <vt:lpstr>Courier New</vt:lpstr>
      <vt:lpstr>Segoe Sans</vt:lpstr>
      <vt:lpstr>Segoe UI</vt:lpstr>
      <vt:lpstr>Wingdings</vt:lpstr>
      <vt:lpstr>Office Theme</vt:lpstr>
      <vt:lpstr>3_Office Theme</vt:lpstr>
      <vt:lpstr>Cognizant_2024</vt:lpstr>
      <vt:lpstr>Cognizant_2024</vt:lpstr>
      <vt:lpstr>Cognizant_2024</vt:lpstr>
      <vt:lpstr>Cognizant_2024</vt:lpstr>
      <vt:lpstr>Python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Muthu, Ramya (Cognizant)</dc:creator>
  <cp:lastModifiedBy>Muthu, Ramya (Cognizant)</cp:lastModifiedBy>
  <cp:revision>2</cp:revision>
  <dcterms:created xsi:type="dcterms:W3CDTF">2025-04-11T06:07:00Z</dcterms:created>
  <dcterms:modified xsi:type="dcterms:W3CDTF">2025-04-21T05:59:19Z</dcterms:modified>
</cp:coreProperties>
</file>