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4ADE834-7EA3-45D3-8E09-447022E8A83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covid_Data_visualisation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D4D793F-216D-47E4-A164-DB692934B95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9/14/2021 9:22:22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s cases top states" id="2" name="slide2">
            <a:extLst>
              <a:ext uri="{FF2B5EF4-FFF2-40B4-BE49-F238E27FC236}">
                <a16:creationId xmlns:a16="http://schemas.microsoft.com/office/drawing/2014/main" id="{2E303623-47A9-44EB-8B01-AE483E6BE9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226" y="0"/>
            <a:ext cx="3901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ath cases top states" id="3" name="slide3">
            <a:extLst>
              <a:ext uri="{FF2B5EF4-FFF2-40B4-BE49-F238E27FC236}">
                <a16:creationId xmlns:a16="http://schemas.microsoft.com/office/drawing/2014/main" id="{53704E52-65F2-4A77-A432-CD87377478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564" y="0"/>
            <a:ext cx="6184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 capita state wise" id="4" name="slide4">
            <a:extLst>
              <a:ext uri="{FF2B5EF4-FFF2-40B4-BE49-F238E27FC236}">
                <a16:creationId xmlns:a16="http://schemas.microsoft.com/office/drawing/2014/main" id="{A1DFA649-E273-47E4-9F3B-0E64FB32CA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748" y="0"/>
            <a:ext cx="4380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cent_recovery_top15states" id="5" name="slide5">
            <a:extLst>
              <a:ext uri="{FF2B5EF4-FFF2-40B4-BE49-F238E27FC236}">
                <a16:creationId xmlns:a16="http://schemas.microsoft.com/office/drawing/2014/main" id="{6DB51C15-E951-4909-85F3-42A3A24542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7447"/>
            <a:ext cx="12192000" cy="360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spital vs icu" id="6" name="slide6">
            <a:extLst>
              <a:ext uri="{FF2B5EF4-FFF2-40B4-BE49-F238E27FC236}">
                <a16:creationId xmlns:a16="http://schemas.microsoft.com/office/drawing/2014/main" id="{0468927B-E5FB-4641-BF8C-E0D718303E3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05" y="0"/>
            <a:ext cx="9621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u vs ventilator" id="7" name="slide7">
            <a:extLst>
              <a:ext uri="{FF2B5EF4-FFF2-40B4-BE49-F238E27FC236}">
                <a16:creationId xmlns:a16="http://schemas.microsoft.com/office/drawing/2014/main" id="{6259C7B7-6B28-4C0E-BFEF-552515C776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38" y="0"/>
            <a:ext cx="4916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E2BEBA97-1D51-4705-B75F-99AE89A7C0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1" y="0"/>
            <a:ext cx="9694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2021-09-15T02:22:23Z</dcterms:created>
  <dcterms:modified xsi:type="dcterms:W3CDTF">2021-09-15T02:22:23Z</dcterms:modified>
</cp:coreProperties>
</file>