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64139-C436-3186-B007-AEF44F6B4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DF254-35CF-5ACE-D950-8984BDDAC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B9E7D-824D-49A6-0368-F76052E34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AADEC-E3F1-CAB1-0E8C-3BD2E4A7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9657A-E647-1276-8C96-AC8C5035F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593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180D-B6D1-459C-B5F8-37569060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11003B-4FEE-D806-0F5A-C848E8636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8B1BE-9A39-2E49-3A66-B2A0F89CF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1A091-2FFA-EB7D-4B6C-0F5DF2194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70478-FA5D-5558-DE19-9E04E3F72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918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39286C-DAC9-02BF-4EDE-A9EB19A3E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DE606-B1BA-DF8B-8D7A-239C4E0C6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20E5-CD45-2707-099C-5BEC6FF6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FABB7-2CC9-0CF9-855F-1CA9136DC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FC4F1-D548-05AB-8014-3AD7ED6A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949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578D-DD69-6872-93AD-A81E2CC40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4D24F-CC60-19B4-3EF7-5437257EE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DC8E-8AB5-56E3-E2A2-EBB07F130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5E40E-9A43-1C87-00C3-2D92E4EC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F0562-56B1-6078-DC92-C3B894C1A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554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68E3-D668-D20F-027C-71B6EEB79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14FF3-797C-AD0D-13AC-AB8B2A3CFD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5B925-3C7A-0657-AB91-2FA2F1432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822D9-652E-CD03-04E9-DEFA31657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F7D-03D3-90B7-4028-7DDB58739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96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745B6-3F60-AECD-A493-ACC0D1FB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C1A70-99AC-7C8C-8BC8-2FFE97967C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011C5-9C3B-B9CC-D387-BB133E6F44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E4061-9D87-9CE2-8D41-D0FACA2A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722BD-E662-603D-D46E-396FEFC89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4CD1C-FA47-E522-EBF3-138C169C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8719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CAB55-7523-AD41-FDEF-6B497D3BA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6FF10-D416-FF86-843D-38F0F61E8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935B97-24F0-2883-F64A-1B4E3CDF5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4E3259-03D1-1BA5-02B4-B055E22F4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ADA03-3A2D-FDA8-4351-957E05D51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B8C46-AD70-7BBB-03E0-7FFB55E7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039C16-7310-72F2-43EC-DFE320562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EC1F17-4F44-E13E-0982-132449ACA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7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46B4D-CCCA-B2E0-F03E-F043A841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C42255-1F0E-02D5-6981-E6E4EECCB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6D09CD-0881-BBDB-F65B-07F74767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2BC2C-3D6F-5831-08E2-99FF72F7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692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A7F3BF-205D-A236-D0DF-A066728E3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AE8BE3-3E97-CA13-F2B5-9330C23EB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701687-7D1F-4285-8E2F-CD112D20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80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DC84-25D4-245A-A135-292F13C41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2AF7D-BC8F-C183-B653-519E5B57F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F54D9E-E64D-DF5E-97DF-321AFB13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D5B0E0-458F-0E87-F48A-0F3E948BB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CAF7-0A98-75D2-881C-C8B8E8F6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24F49B-C6B1-53C1-8191-96C01BA1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7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7FB90-1642-0309-40BA-63591B825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6D77BD-71A2-973A-0E32-93C8441E6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BF858-F011-B545-2744-3729C9F037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337E2F-F57F-C04E-14E4-35619AEB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BA5834-3158-6CD9-0A41-10612683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46B2EC-FDDB-B418-4373-69DB939E8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889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F60B2-66E7-86E7-2F4F-452FFF90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BB1CA-707C-66DA-FBC8-58B3144A7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24213-912F-82E1-24AB-98B86E181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3ACDB-1905-4050-B392-B01C8CEE4895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3325D-FCD5-AFE5-1DA2-766998451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86442-F46F-D46D-06FF-DE4D79B4C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1C44C-B7D9-4F56-92D9-6E9B569C2A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033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bdallahprogrammer/sales-dataset-with-power-bi-dashboar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5844F-E2E3-ADE1-F0B2-CB1CC9DBD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306637"/>
          </a:xfrm>
        </p:spPr>
        <p:txBody>
          <a:bodyPr>
            <a:normAutofit/>
          </a:bodyPr>
          <a:lstStyle/>
          <a:p>
            <a:r>
              <a:rPr lang="en-US" sz="3200" b="1" i="1" dirty="0"/>
              <a:t>Interactive Dashboard Design Summary For Business Stakeholders </a:t>
            </a:r>
            <a:endParaRPr lang="en-IN" sz="3200" b="1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623B9F-2595-97F0-30AD-C5870AB6C5AB}"/>
              </a:ext>
            </a:extLst>
          </p:cNvPr>
          <p:cNvSpPr txBox="1"/>
          <p:nvPr/>
        </p:nvSpPr>
        <p:spPr>
          <a:xfrm>
            <a:off x="1837593" y="4246685"/>
            <a:ext cx="44445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Name : RAMYA</a:t>
            </a:r>
          </a:p>
          <a:p>
            <a:pPr algn="l"/>
            <a:r>
              <a:rPr lang="en-IN" dirty="0"/>
              <a:t>Date: MAY 2025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A317B-DBA5-B28B-D0AC-F2994ADA25F7}"/>
              </a:ext>
            </a:extLst>
          </p:cNvPr>
          <p:cNvSpPr txBox="1"/>
          <p:nvPr/>
        </p:nvSpPr>
        <p:spPr>
          <a:xfrm>
            <a:off x="5275385" y="6172200"/>
            <a:ext cx="2831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287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3D868-D26B-274B-5F5A-3C544868F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Objective &amp; Scope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Goal:</a:t>
            </a:r>
            <a:r>
              <a:rPr lang="en-US" sz="1600" dirty="0"/>
              <a:t> Build an interactive dashboard to monitor and analyze sales and profitability.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Audience:</a:t>
            </a:r>
            <a:r>
              <a:rPr lang="en-US" sz="1600" dirty="0"/>
              <a:t> Business stakeholders and decision-makers.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Scope: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Analyze sales trends, profit margins, and top-performing products.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data by region, category, and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 strategic decisions using real-time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Dataset Overview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Source:</a:t>
            </a:r>
            <a:r>
              <a:rPr lang="en-IN" sz="1600" dirty="0"/>
              <a:t> Kaggle Sales Dataset with Power BI Dashboard</a:t>
            </a:r>
            <a:br>
              <a:rPr lang="en-IN" sz="1600" dirty="0"/>
            </a:br>
            <a:r>
              <a:rPr lang="en-IN" sz="1600" dirty="0"/>
              <a:t>(</a:t>
            </a:r>
            <a:r>
              <a:rPr lang="en-IN" sz="1600" dirty="0">
                <a:hlinkClick r:id="rId2"/>
              </a:rPr>
              <a:t>Link</a:t>
            </a:r>
            <a:r>
              <a:rPr lang="en-IN" sz="16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Key Fields Used:</a:t>
            </a:r>
            <a:endParaRPr lang="en-IN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 err="1"/>
              <a:t>OrderDate</a:t>
            </a:r>
            <a:r>
              <a:rPr lang="en-IN" sz="1600" dirty="0"/>
              <a:t>, </a:t>
            </a:r>
            <a:r>
              <a:rPr lang="en-IN" sz="1600" dirty="0" err="1"/>
              <a:t>OrderQty</a:t>
            </a:r>
            <a:r>
              <a:rPr lang="en-IN" sz="1600" dirty="0"/>
              <a:t>, </a:t>
            </a:r>
            <a:r>
              <a:rPr lang="en-IN" sz="1600" dirty="0" err="1"/>
              <a:t>LineTotal</a:t>
            </a:r>
            <a:r>
              <a:rPr lang="en-IN" sz="1600" dirty="0"/>
              <a:t>, </a:t>
            </a:r>
            <a:r>
              <a:rPr lang="en-IN" sz="1600" dirty="0" err="1"/>
              <a:t>TotalDue</a:t>
            </a:r>
            <a:r>
              <a:rPr lang="en-IN" sz="1600" dirty="0"/>
              <a:t>, </a:t>
            </a:r>
            <a:r>
              <a:rPr lang="en-IN" sz="1600" dirty="0" err="1"/>
              <a:t>TaxAmt</a:t>
            </a:r>
            <a:r>
              <a:rPr lang="en-IN" sz="1600" dirty="0"/>
              <a:t>, Freight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Product, Region, </a:t>
            </a:r>
            <a:r>
              <a:rPr lang="en-IN" sz="1600" dirty="0" err="1"/>
              <a:t>ProductCategory</a:t>
            </a:r>
            <a:r>
              <a:rPr lang="en-IN" sz="1600" dirty="0"/>
              <a:t>, </a:t>
            </a:r>
            <a:r>
              <a:rPr lang="en-IN" sz="1600" dirty="0" err="1"/>
              <a:t>TerritoryGroup</a:t>
            </a:r>
            <a:r>
              <a:rPr lang="en-IN" sz="1600" dirty="0"/>
              <a:t>, </a:t>
            </a:r>
            <a:r>
              <a:rPr lang="en-IN" sz="1600" dirty="0" err="1"/>
              <a:t>OnlineOrderFlag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Time Period Covered:</a:t>
            </a:r>
            <a:r>
              <a:rPr lang="en-IN" sz="1600" dirty="0"/>
              <a:t> 2011 - 2014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202361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4EB23-1574-0FF1-DD2B-470274CB3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1500"/>
            <a:ext cx="10515600" cy="56054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KPIs &amp; Visuals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KPI Cards: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Sales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Profit Margin 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Visuals Used: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Line Chart: Sales Trend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 Chart: Profit Margin by Product Category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Table: Top 10 Products by Sales &amp; Profit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Map: Sales by Region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Slicers: Year, Month, Region, Category, Segment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1600" b="1" dirty="0"/>
              <a:t>Interactive Features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Slicers:</a:t>
            </a:r>
            <a:r>
              <a:rPr lang="en-US" sz="1600" dirty="0"/>
              <a:t> Year, Region, Product Category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8424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98391-07BC-BADC-CF19-4FF19E872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E9EBA-AE8C-1E62-8DFA-D707812C55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0486"/>
            <a:ext cx="10776438" cy="606669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Key Business Insights: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 top 10 products contribute more than 60% of total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Product Subcategories with higher margins are not always top-selling — optimization potential exists.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Online orders represent over 70% of all transactions, with higher average order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Region-wise, the East and North territories are leading in growth YoY.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Freight costs significantly affect profit in lower-margin categories.</a:t>
            </a:r>
          </a:p>
          <a:p>
            <a:pPr marL="0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1600" b="1" dirty="0"/>
              <a:t>Outcome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Monitor Sales, Profit, and Growth trends dynamically.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US" sz="1600" dirty="0">
                <a:effectLst/>
              </a:rPr>
              <a:t>Stakeholders can track critical metrics such as Total Sales, Total Profit, Profit Margin, and Growth (year-over-year or                             month-over-month) in real time.</a:t>
            </a:r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effectLst/>
              </a:rPr>
              <a:t>Benefit: Provides a quick snapshot of business performance, enabling rapid identification of trends or issues.</a:t>
            </a:r>
            <a:endParaRPr lang="en-IN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Identify top-performing Products, Regions, and Segments.</a:t>
            </a:r>
          </a:p>
          <a:p>
            <a:pPr marL="0" indent="0">
              <a:buNone/>
            </a:pPr>
            <a:r>
              <a:rPr lang="en-US" sz="1100" dirty="0">
                <a:effectLst/>
              </a:rPr>
              <a:t>             </a:t>
            </a:r>
            <a:r>
              <a:rPr lang="en-US" sz="1600" dirty="0">
                <a:effectLst/>
              </a:rPr>
              <a:t>Visuals like the Top Products bar chart (sorted descending by Sales or Profit) highlight high-performing products</a:t>
            </a:r>
          </a:p>
          <a:p>
            <a:pPr marL="0" indent="0">
              <a:buNone/>
            </a:pPr>
            <a:r>
              <a:rPr lang="en-IN" sz="1600" dirty="0"/>
              <a:t>         </a:t>
            </a:r>
            <a:r>
              <a:rPr lang="en-US" sz="1600" dirty="0">
                <a:effectLst/>
              </a:rPr>
              <a:t>Benefit: Helps prioritize marketing, inventory, or sales efforts on high-value products or markets</a:t>
            </a:r>
            <a:r>
              <a:rPr lang="en-IN" sz="1600" dirty="0"/>
              <a:t>   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 Support data-driven decisions (e.g., marketing focus on high-profit products).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         </a:t>
            </a:r>
            <a:r>
              <a:rPr lang="en-US" sz="1600" dirty="0">
                <a:effectLst/>
              </a:rPr>
              <a:t>The dashboard enables stakeholders to make informed decisions by analyzing trends and patterns.</a:t>
            </a:r>
          </a:p>
        </p:txBody>
      </p:sp>
    </p:spTree>
    <p:extLst>
      <p:ext uri="{BB962C8B-B14F-4D97-AF65-F5344CB8AC3E}">
        <p14:creationId xmlns:p14="http://schemas.microsoft.com/office/powerpoint/2010/main" val="65325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4CD368-883C-2143-9547-EB5507BBC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62" y="193431"/>
            <a:ext cx="10805745" cy="651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84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385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Interactive Dashboard Design Summary For Business Stakeholders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Ramya Podisheti</dc:creator>
  <cp:lastModifiedBy>Ramya Podisheti</cp:lastModifiedBy>
  <cp:revision>2</cp:revision>
  <dcterms:created xsi:type="dcterms:W3CDTF">2025-05-30T15:52:18Z</dcterms:created>
  <dcterms:modified xsi:type="dcterms:W3CDTF">2025-05-30T16:13:18Z</dcterms:modified>
</cp:coreProperties>
</file>