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A6BCB-5DAA-442C-AEEB-0251F50A4B19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27296-0465-4538-8F45-276A155AB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1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27296-0465-4538-8F45-276A155AB2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1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A06C-BCCD-41F7-6604-926E35737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service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AE50A-4C6D-E276-6049-5AC0637AE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dirty="0"/>
              <a:t>Under the Guidance of:                                Presented By:</a:t>
            </a:r>
            <a:br>
              <a:rPr lang="en-US" dirty="0"/>
            </a:br>
            <a:r>
              <a:rPr lang="en-US" dirty="0" err="1"/>
              <a:t>Dr.D.Suneetha</a:t>
            </a:r>
            <a:r>
              <a:rPr lang="en-US" dirty="0"/>
              <a:t>                                              </a:t>
            </a:r>
            <a:r>
              <a:rPr lang="en-US" dirty="0" err="1"/>
              <a:t>R.Ramya</a:t>
            </a:r>
            <a:r>
              <a:rPr lang="en-US" dirty="0"/>
              <a:t> Sree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12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76C4-068F-E2CA-8E69-63199CE1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TITLE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1F9C-19F9-A988-6367-CC8FD504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234812"/>
            <a:ext cx="9601196" cy="30086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AWARENESS ON BLOOD DONATION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65931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32BA6-944A-B174-635C-31FE71852726}"/>
              </a:ext>
            </a:extLst>
          </p:cNvPr>
          <p:cNvSpPr txBox="1"/>
          <p:nvPr/>
        </p:nvSpPr>
        <p:spPr>
          <a:xfrm>
            <a:off x="816077" y="806246"/>
            <a:ext cx="5980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Introduction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0502D-F5EA-8B48-222D-2D2AD0C23D6A}"/>
              </a:ext>
            </a:extLst>
          </p:cNvPr>
          <p:cNvSpPr txBox="1"/>
          <p:nvPr/>
        </p:nvSpPr>
        <p:spPr>
          <a:xfrm>
            <a:off x="1435510" y="2251587"/>
            <a:ext cx="9466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Organizing a blood donation camp is a noble initiative aimed at saving lives and promoting social responsibility. With the growing need for safe and sufficient blood in hospitals, such camps play a vital role in supporting healthcare systems. This initiative not only helps in emergency situations but also encourages a culture of voluntary blood donation among individuals. By spreading awareness and making the process accessible, we can inspire more people to contribute to this life-saving cause.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508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66DB7B-7045-CB70-6697-E6979C190E8C}"/>
              </a:ext>
            </a:extLst>
          </p:cNvPr>
          <p:cNvSpPr txBox="1"/>
          <p:nvPr/>
        </p:nvSpPr>
        <p:spPr>
          <a:xfrm>
            <a:off x="845574" y="825910"/>
            <a:ext cx="8701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Goals</a:t>
            </a:r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A918-7F78-B8C7-EAE7-8BC0EF96F194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80DB88-A6E8-C28C-FA83-DF4E04A1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74" y="-5066846"/>
            <a:ext cx="10500852" cy="1089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 Public Awareness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Educate people about the importance and life-saving benefits of regular blood donation.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Voluntary Donations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individuals to become regular, voluntary blood donors rather than donating only in emergencies.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Dispel Myths and Fears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common misconceptions and fears associated with blood donation to build trust and confidence.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Strong Donor Network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community or database of willing donors for faster emergency response and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Health Systems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 consistent and safe blood supply for hospitals and health centers to save lives during medical emergencies.</a:t>
            </a:r>
          </a:p>
        </p:txBody>
      </p:sp>
    </p:spTree>
    <p:extLst>
      <p:ext uri="{BB962C8B-B14F-4D97-AF65-F5344CB8AC3E}">
        <p14:creationId xmlns:p14="http://schemas.microsoft.com/office/powerpoint/2010/main" val="225020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ED06-105E-64EA-839B-04A06A60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33A9-BEE9-35A4-BC37-EB14E7B72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9231900" cy="3310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Tool / Technology | Purpose |</a:t>
            </a:r>
          </a:p>
          <a:p>
            <a:pPr marL="0" indent="0">
              <a:buNone/>
            </a:pPr>
            <a:r>
              <a:rPr lang="en-IN" b="1" dirty="0"/>
              <a:t>1</a:t>
            </a:r>
            <a:r>
              <a:rPr lang="en-IN" dirty="0"/>
              <a:t>. </a:t>
            </a:r>
            <a:r>
              <a:rPr lang="en-IN" b="1" dirty="0"/>
              <a:t>Astro</a:t>
            </a:r>
            <a:r>
              <a:rPr lang="en-IN" dirty="0"/>
              <a:t>| site generator for building fast, modern web applications. |</a:t>
            </a:r>
          </a:p>
          <a:p>
            <a:pPr marL="0" indent="0">
              <a:buNone/>
            </a:pPr>
            <a:r>
              <a:rPr lang="en-IN" b="1" dirty="0"/>
              <a:t>2</a:t>
            </a:r>
            <a:r>
              <a:rPr lang="en-IN" dirty="0"/>
              <a:t>. </a:t>
            </a:r>
            <a:r>
              <a:rPr lang="en-IN" b="1" dirty="0"/>
              <a:t>Node.js &amp; </a:t>
            </a:r>
            <a:r>
              <a:rPr lang="en-IN" b="1" dirty="0" err="1"/>
              <a:t>npm</a:t>
            </a:r>
            <a:r>
              <a:rPr lang="en-IN" dirty="0"/>
              <a:t>| Dependency management and running build scripts. |</a:t>
            </a:r>
          </a:p>
          <a:p>
            <a:pPr marL="0" indent="0">
              <a:buNone/>
            </a:pPr>
            <a:r>
              <a:rPr lang="en-IN" b="1" dirty="0"/>
              <a:t>3. HTML, CSS, JavaScript</a:t>
            </a:r>
            <a:r>
              <a:rPr lang="en-IN" dirty="0"/>
              <a:t>| For designing and developing the frontend. |</a:t>
            </a:r>
          </a:p>
          <a:p>
            <a:pPr marL="0" indent="0">
              <a:buNone/>
            </a:pPr>
            <a:r>
              <a:rPr lang="en-IN" b="1" dirty="0"/>
              <a:t>4. VS Code / </a:t>
            </a:r>
            <a:r>
              <a:rPr lang="en-IN" b="1" dirty="0" err="1"/>
              <a:t>StackBlitz</a:t>
            </a:r>
            <a:r>
              <a:rPr lang="en-IN" b="1" dirty="0"/>
              <a:t> / </a:t>
            </a:r>
            <a:r>
              <a:rPr lang="en-IN" b="1" dirty="0" err="1"/>
              <a:t>CodeSandbox</a:t>
            </a:r>
            <a:r>
              <a:rPr lang="en-IN" dirty="0"/>
              <a:t> | Code editors for development     and testing. |</a:t>
            </a:r>
          </a:p>
          <a:p>
            <a:pPr marL="0" indent="0">
              <a:buNone/>
            </a:pPr>
            <a:r>
              <a:rPr lang="en-IN" b="1" dirty="0"/>
              <a:t>5. GitHub</a:t>
            </a:r>
            <a:r>
              <a:rPr lang="en-IN" dirty="0"/>
              <a:t>| Version control and project collaboration. |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24B91-5786-D874-ED51-C2C867DE3F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82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D4ABC-03CF-A005-A8A4-ED82DCCC2C13}"/>
              </a:ext>
            </a:extLst>
          </p:cNvPr>
          <p:cNvSpPr txBox="1"/>
          <p:nvPr/>
        </p:nvSpPr>
        <p:spPr>
          <a:xfrm>
            <a:off x="1122743" y="1145892"/>
            <a:ext cx="3298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Conclusion</a:t>
            </a:r>
            <a:endParaRPr lang="en-IN" sz="4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40E3C-00FF-7CB5-6437-91BF4337925A}"/>
              </a:ext>
            </a:extLst>
          </p:cNvPr>
          <p:cNvSpPr txBox="1"/>
          <p:nvPr/>
        </p:nvSpPr>
        <p:spPr>
          <a:xfrm>
            <a:off x="1551008" y="2627454"/>
            <a:ext cx="9097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Blood donation is a simple act of kindness that can save countless lives. By raising awareness, breaking myths, and encouraging regular donations, we can create a stronger, healthier community. Let’s take the first step—donate blood, save lives, and inspire others to do the same.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07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36D13-2DD1-1ABF-2AF5-C2B2CCFBB467}"/>
              </a:ext>
            </a:extLst>
          </p:cNvPr>
          <p:cNvSpPr txBox="1"/>
          <p:nvPr/>
        </p:nvSpPr>
        <p:spPr>
          <a:xfrm>
            <a:off x="3125166" y="3059668"/>
            <a:ext cx="5694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</a:t>
            </a:r>
            <a:r>
              <a:rPr lang="en-US" sz="6600" dirty="0"/>
              <a:t> </a:t>
            </a:r>
            <a:r>
              <a:rPr lang="en-US" sz="6600" b="1" dirty="0"/>
              <a:t>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65170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356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Community service project</vt:lpstr>
      <vt:lpstr>TITLE</vt:lpstr>
      <vt:lpstr>PowerPoint Presentation</vt:lpstr>
      <vt:lpstr>PowerPoint Presentation</vt:lpstr>
      <vt:lpstr>Tools Used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 Priya Davuluri</dc:creator>
  <cp:lastModifiedBy>Madhu Priya Davuluri</cp:lastModifiedBy>
  <cp:revision>1</cp:revision>
  <dcterms:created xsi:type="dcterms:W3CDTF">2025-06-22T10:41:12Z</dcterms:created>
  <dcterms:modified xsi:type="dcterms:W3CDTF">2025-06-22T11:09:52Z</dcterms:modified>
</cp:coreProperties>
</file>