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9"/>
    <p:restoredTop sz="94624"/>
  </p:normalViewPr>
  <p:slideViewPr>
    <p:cSldViewPr snapToGrid="0" snapToObjects="1">
      <p:cViewPr varScale="1">
        <p:scale>
          <a:sx n="96" d="100"/>
          <a:sy n="9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CC4087-AE4F-934A-A5B9-459F6636337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F4B3AE-1B15-B64A-9CED-27B8A0F5E67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4087-AE4F-934A-A5B9-459F6636337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B3AE-1B15-B64A-9CED-27B8A0F5E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4087-AE4F-934A-A5B9-459F6636337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B3AE-1B15-B64A-9CED-27B8A0F5E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4087-AE4F-934A-A5B9-459F6636337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B3AE-1B15-B64A-9CED-27B8A0F5E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CC4087-AE4F-934A-A5B9-459F6636337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F4B3AE-1B15-B64A-9CED-27B8A0F5E6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4087-AE4F-934A-A5B9-459F6636337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B3AE-1B15-B64A-9CED-27B8A0F5E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4087-AE4F-934A-A5B9-459F6636337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B3AE-1B15-B64A-9CED-27B8A0F5E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4087-AE4F-934A-A5B9-459F6636337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B3AE-1B15-B64A-9CED-27B8A0F5E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4087-AE4F-934A-A5B9-459F6636337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B3AE-1B15-B64A-9CED-27B8A0F5E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CC4087-AE4F-934A-A5B9-459F6636337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F4B3AE-1B15-B64A-9CED-27B8A0F5E6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CC4087-AE4F-934A-A5B9-459F6636337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F4B3AE-1B15-B64A-9CED-27B8A0F5E6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CC4087-AE4F-934A-A5B9-459F66363373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CF4B3AE-1B15-B64A-9CED-27B8A0F5E6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113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595DBB-574E-2C4B-B2D1-B7DAB3E9F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354" y="2650434"/>
            <a:ext cx="8361229" cy="1209741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b="1" dirty="0">
                <a:solidFill>
                  <a:srgbClr val="0070C0"/>
                </a:solidFill>
              </a:rPr>
              <a:t>E-Money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1DCFE35-DC39-BF42-BF13-C549A2642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3125" y="4417391"/>
            <a:ext cx="3246120" cy="96805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Ramya Radhakrishnakumar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Sushant Sharma</a:t>
            </a:r>
          </a:p>
          <a:p>
            <a:pPr algn="l"/>
            <a:r>
              <a:rPr lang="en-US" dirty="0" err="1">
                <a:solidFill>
                  <a:srgbClr val="0070C0"/>
                </a:solidFill>
              </a:rPr>
              <a:t>Vinokkumar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Uthayakumar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9BDFE3-BA5F-544F-B5A1-1EC72B86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791" y="1183062"/>
            <a:ext cx="8610600" cy="5662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96407B-10B2-D445-91AE-1F31C5327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452" y="2000569"/>
            <a:ext cx="10269415" cy="3502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The main aim of this project is to reduce the use of credit cards and cash. Instead perform transactions with the help of QR code, be it sending money to a person or a payment to be done to a merchandiser. We have decided to use fingerprint reader in our project to fulfill security purpose. And the QR scanner is used while depositing money to the user’s/merchandisers account. This project is useful because one can send money or pay bills at ease. </a:t>
            </a:r>
          </a:p>
        </p:txBody>
      </p:sp>
    </p:spTree>
    <p:extLst>
      <p:ext uri="{BB962C8B-B14F-4D97-AF65-F5344CB8AC3E}">
        <p14:creationId xmlns:p14="http://schemas.microsoft.com/office/powerpoint/2010/main" val="25039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828D73-E6D1-4542-844E-E9122044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278" y="1225715"/>
            <a:ext cx="7612380" cy="822961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00B050"/>
                </a:solidFill>
              </a:rPr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66BF72-E80F-DB46-A58B-9AF295122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2247459"/>
            <a:ext cx="9603275" cy="3294576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/>
                </a:solidFill>
              </a:rPr>
              <a:t>Raspberry Pi – $112.99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/>
                </a:solidFill>
              </a:rPr>
              <a:t>QR Scanner – $78.99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/>
                </a:solidFill>
              </a:rPr>
              <a:t>Fingerprint Reader – $71.20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/>
                </a:solidFill>
              </a:rPr>
              <a:t>LCD Display – $54.99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/>
                </a:solidFill>
              </a:rPr>
              <a:t>USB to TTL converter – $24.99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</a:rPr>
              <a:t>Total money invested – $343.16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A62FD5-0D0A-FC4B-9D2F-3A674630A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896553"/>
            <a:ext cx="8610600" cy="64651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Schedule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5E866EC-CDDB-4110-8A73-87BEFF4AD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75587"/>
            <a:ext cx="5553809" cy="42721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6CE99FC-A147-4B03-B818-C7E2ABA89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75588"/>
            <a:ext cx="5258364" cy="427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F2A2D5-54A5-0248-B5BD-9DC809F1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843" y="914784"/>
            <a:ext cx="10820400" cy="834503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Related Course  from previous Semesters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1CCA1C-3F24-8344-96B1-DF3CC9549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852" y="2060713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CENG 153 Technical C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CENG 212 Programming Techniques in Java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CENG 216 Introduction to Software Engineering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CENG 254 Database with Java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CENG 256 Internet Programming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CENG  317 Hardware Production Technology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CENG  319 Software Project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86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50464D-C66C-2149-BE81-2C579730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269" y="1074420"/>
            <a:ext cx="8610600" cy="708938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View of the hardware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68FA773-17F5-4911-9794-7DC455AD4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0800000">
            <a:off x="2822713" y="1995945"/>
            <a:ext cx="6824869" cy="4756560"/>
          </a:xfrm>
        </p:spPr>
      </p:pic>
    </p:spTree>
    <p:extLst>
      <p:ext uri="{BB962C8B-B14F-4D97-AF65-F5344CB8AC3E}">
        <p14:creationId xmlns:p14="http://schemas.microsoft.com/office/powerpoint/2010/main" val="26332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533BBF-B64B-3D4D-8410-8BE06FC9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270" y="915394"/>
            <a:ext cx="8610600" cy="56006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Software/Mobile application</a:t>
            </a:r>
          </a:p>
        </p:txBody>
      </p:sp>
      <p:pic>
        <p:nvPicPr>
          <p:cNvPr id="4" name="Content Placeholder 3" descr="C:\Users\susha\Desktop\pciture one.png">
            <a:extLst>
              <a:ext uri="{FF2B5EF4-FFF2-40B4-BE49-F238E27FC236}">
                <a16:creationId xmlns:a16="http://schemas.microsoft.com/office/drawing/2014/main" xmlns="" id="{73B774E9-E066-4EEE-9B6B-26186909D6C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1" t="10883" r="26683" b="16698"/>
          <a:stretch/>
        </p:blipFill>
        <p:spPr bwMode="auto">
          <a:xfrm>
            <a:off x="2305879" y="2138073"/>
            <a:ext cx="2611910" cy="39464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A94BDEF-9D5E-4260-8EA5-2083DC4796D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0" t="9381" r="22021" b="15009"/>
          <a:stretch/>
        </p:blipFill>
        <p:spPr bwMode="auto">
          <a:xfrm>
            <a:off x="8117339" y="2138074"/>
            <a:ext cx="2722939" cy="39464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36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9FAE10-E3AA-9B45-A7B2-4F3541D9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586" y="2817973"/>
            <a:ext cx="5901996" cy="1051662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Demonstration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6B1861-A0EA-A647-8BF1-C902BFDA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0" y="2204553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B0F0"/>
                </a:solidFill>
              </a:rPr>
              <a:t>Thank You for your time </a:t>
            </a:r>
            <a:r>
              <a:rPr lang="en-US" b="1" dirty="0">
                <a:solidFill>
                  <a:srgbClr val="00B0F0"/>
                </a:solidFill>
                <a:sym typeface="Wingdings" pitchFamily="2" charset="2"/>
              </a:rPr>
              <a:t>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82D936-BC01-E64E-A682-9F264D2DB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620" y="4617721"/>
            <a:ext cx="4259580" cy="128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Ramya Radhakrishnakumar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Sushant Sharma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Vinokkumar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Uthayakumar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378</TotalTime>
  <Words>188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Courier New</vt:lpstr>
      <vt:lpstr>Franklin Gothic Book</vt:lpstr>
      <vt:lpstr>Wingdings</vt:lpstr>
      <vt:lpstr>Crop</vt:lpstr>
      <vt:lpstr>  E-Money</vt:lpstr>
      <vt:lpstr>PROPOSAL</vt:lpstr>
      <vt:lpstr>Budget</vt:lpstr>
      <vt:lpstr>Schedule</vt:lpstr>
      <vt:lpstr>Related Course  from previous Semesters</vt:lpstr>
      <vt:lpstr>View of the hardware</vt:lpstr>
      <vt:lpstr>Software/Mobile application</vt:lpstr>
      <vt:lpstr>Demonstration</vt:lpstr>
      <vt:lpstr>Thank You for your time 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E-MONEY</dc:title>
  <dc:creator>Ramya Radhakrishnakumar</dc:creator>
  <cp:lastModifiedBy>vinokkumar uthayakumar</cp:lastModifiedBy>
  <cp:revision>15</cp:revision>
  <dcterms:created xsi:type="dcterms:W3CDTF">2018-04-13T14:29:10Z</dcterms:created>
  <dcterms:modified xsi:type="dcterms:W3CDTF">2018-04-16T18:14:52Z</dcterms:modified>
</cp:coreProperties>
</file>