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555226951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555226951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552269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552269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5522695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5522695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5522695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5522695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5552269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5552269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5552269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5552269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5522695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5522695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5522695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55226951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5522695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5522695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8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Beat The Calamity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1"/>
                </a:solidFill>
              </a:rPr>
              <a:t>Disaster Management using Satellite Images and Social Media Analysis</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College - R.V. College of Engineering</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Team Members : Ramya Ramanathan, Sindhu B Dinesh, Malika Makker</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used</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Cv2</a:t>
            </a:r>
            <a:endParaRPr/>
          </a:p>
          <a:p>
            <a:pPr indent="-342900" lvl="0" marL="457200" rtl="0" algn="l">
              <a:spcBef>
                <a:spcPts val="0"/>
              </a:spcBef>
              <a:spcAft>
                <a:spcPts val="0"/>
              </a:spcAft>
              <a:buSzPts val="1800"/>
              <a:buChar char="●"/>
            </a:pPr>
            <a:r>
              <a:rPr lang="en"/>
              <a:t>Pil</a:t>
            </a:r>
            <a:endParaRPr/>
          </a:p>
          <a:p>
            <a:pPr indent="-342900" lvl="0" marL="457200" rtl="0" algn="l">
              <a:spcBef>
                <a:spcPts val="0"/>
              </a:spcBef>
              <a:spcAft>
                <a:spcPts val="0"/>
              </a:spcAft>
              <a:buSzPts val="1800"/>
              <a:buChar char="●"/>
            </a:pPr>
            <a:r>
              <a:rPr lang="en"/>
              <a:t>Tensorflow</a:t>
            </a:r>
            <a:endParaRPr/>
          </a:p>
          <a:p>
            <a:pPr indent="-342900" lvl="0" marL="457200" rtl="0" algn="l">
              <a:spcBef>
                <a:spcPts val="0"/>
              </a:spcBef>
              <a:spcAft>
                <a:spcPts val="0"/>
              </a:spcAft>
              <a:buSzPts val="1800"/>
              <a:buChar char="●"/>
            </a:pPr>
            <a:r>
              <a:rPr lang="en"/>
              <a:t>Tweepy</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Re</a:t>
            </a:r>
            <a:endParaRPr/>
          </a:p>
          <a:p>
            <a:pPr indent="-342900" lvl="0" marL="457200" rtl="0" algn="l">
              <a:spcBef>
                <a:spcPts val="0"/>
              </a:spcBef>
              <a:spcAft>
                <a:spcPts val="0"/>
              </a:spcAft>
              <a:buSzPts val="1800"/>
              <a:buChar char="●"/>
            </a:pPr>
            <a:r>
              <a:rPr lang="en"/>
              <a:t>f</a:t>
            </a:r>
            <a:r>
              <a:rPr lang="en"/>
              <a:t>lask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 Statement : </a:t>
            </a:r>
            <a:r>
              <a:rPr lang="en" sz="1400">
                <a:solidFill>
                  <a:schemeClr val="dk1"/>
                </a:solidFill>
              </a:rPr>
              <a:t> </a:t>
            </a:r>
            <a:r>
              <a:rPr lang="en" sz="1400">
                <a:solidFill>
                  <a:srgbClr val="24292E"/>
                </a:solidFill>
              </a:rPr>
              <a:t>To build a robust disaster management system, which can be used to analyse an area post disaster and to assist the people in distress, by drawing helpful insights from the satellite images and the social media posts of people regarding their state</a:t>
            </a:r>
            <a:endParaRPr sz="1400">
              <a:solidFill>
                <a:srgbClr val="24292E"/>
              </a:solidFill>
            </a:endParaRPr>
          </a:p>
          <a:p>
            <a:pPr indent="0" lvl="0" marL="0" rtl="0" algn="l">
              <a:spcBef>
                <a:spcPts val="1600"/>
              </a:spcBef>
              <a:spcAft>
                <a:spcPts val="0"/>
              </a:spcAft>
              <a:buNone/>
            </a:pPr>
            <a:r>
              <a:rPr lang="en" sz="1400">
                <a:solidFill>
                  <a:srgbClr val="24292E"/>
                </a:solidFill>
              </a:rPr>
              <a:t>Our </a:t>
            </a:r>
            <a:r>
              <a:rPr b="1" lang="en" sz="1400">
                <a:solidFill>
                  <a:srgbClr val="24292E"/>
                </a:solidFill>
              </a:rPr>
              <a:t>all-in-one disaster management application</a:t>
            </a:r>
            <a:r>
              <a:rPr lang="en" sz="1400">
                <a:solidFill>
                  <a:srgbClr val="24292E"/>
                </a:solidFill>
              </a:rPr>
              <a:t> is used to help </a:t>
            </a:r>
            <a:r>
              <a:rPr b="1" lang="en" sz="1400">
                <a:solidFill>
                  <a:srgbClr val="24292E"/>
                </a:solidFill>
              </a:rPr>
              <a:t>ease out the people’s distress</a:t>
            </a:r>
            <a:r>
              <a:rPr lang="en" sz="1400">
                <a:solidFill>
                  <a:srgbClr val="24292E"/>
                </a:solidFill>
              </a:rPr>
              <a:t> during times of calamity by  finding roads to safety, locations of stranded people, detection of most affected areas and by providing a mechanism to get supply of necessities to people, thereby </a:t>
            </a:r>
            <a:r>
              <a:rPr b="1" lang="en" sz="1400">
                <a:solidFill>
                  <a:srgbClr val="24292E"/>
                </a:solidFill>
              </a:rPr>
              <a:t>providing solutions to people in a multi-faceted way</a:t>
            </a:r>
            <a:r>
              <a:rPr lang="en" sz="1400">
                <a:solidFill>
                  <a:srgbClr val="24292E"/>
                </a:solidFill>
              </a:rPr>
              <a:t>.</a:t>
            </a:r>
            <a:endParaRPr sz="1400">
              <a:solidFill>
                <a:srgbClr val="24292E"/>
              </a:solidFill>
            </a:endParaRPr>
          </a:p>
          <a:p>
            <a:pPr indent="0" lvl="0" marL="0" rtl="0" algn="l">
              <a:spcBef>
                <a:spcPts val="1600"/>
              </a:spcBef>
              <a:spcAft>
                <a:spcPts val="0"/>
              </a:spcAft>
              <a:buNone/>
            </a:pPr>
            <a:r>
              <a:rPr lang="en" sz="1400">
                <a:solidFill>
                  <a:srgbClr val="24292E"/>
                </a:solidFill>
              </a:rPr>
              <a:t>Components: </a:t>
            </a:r>
            <a:endParaRPr sz="1400">
              <a:solidFill>
                <a:srgbClr val="24292E"/>
              </a:solidFill>
            </a:endParaRPr>
          </a:p>
          <a:p>
            <a:pPr indent="-317500" lvl="0" marL="457200" rtl="0" algn="l">
              <a:spcBef>
                <a:spcPts val="1600"/>
              </a:spcBef>
              <a:spcAft>
                <a:spcPts val="0"/>
              </a:spcAft>
              <a:buClr>
                <a:srgbClr val="24292E"/>
              </a:buClr>
              <a:buSzPts val="1400"/>
              <a:buAutoNum type="arabicPeriod"/>
            </a:pPr>
            <a:r>
              <a:rPr lang="en" sz="1400">
                <a:solidFill>
                  <a:srgbClr val="24292E"/>
                </a:solidFill>
              </a:rPr>
              <a:t>Road Detection in flooded areas.</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Stranded people detection.</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Detection of damaged areas after a flood.</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Identifying items of need through Twitter data.</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Provision to map items of need to help centers.</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Trend analysis of the twitter feeds.</a:t>
            </a:r>
            <a:endParaRPr sz="1400">
              <a:solidFill>
                <a:srgbClr val="24292E"/>
              </a:solidFill>
            </a:endParaRPr>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Detection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71650" y="1398225"/>
            <a:ext cx="4772025" cy="324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Detection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11700" y="1532725"/>
            <a:ext cx="3815924" cy="2861950"/>
          </a:xfrm>
          <a:prstGeom prst="rect">
            <a:avLst/>
          </a:prstGeom>
          <a:noFill/>
          <a:ln>
            <a:noFill/>
          </a:ln>
        </p:spPr>
      </p:pic>
      <p:pic>
        <p:nvPicPr>
          <p:cNvPr id="76" name="Google Shape;76;p16"/>
          <p:cNvPicPr preferRelativeResize="0"/>
          <p:nvPr/>
        </p:nvPicPr>
        <p:blipFill>
          <a:blip r:embed="rId4">
            <a:alphaModFix/>
          </a:blip>
          <a:stretch>
            <a:fillRect/>
          </a:stretch>
        </p:blipFill>
        <p:spPr>
          <a:xfrm>
            <a:off x="4662325" y="1471538"/>
            <a:ext cx="3979100" cy="29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Damage Detection </a:t>
            </a:r>
            <a:endParaRPr/>
          </a:p>
        </p:txBody>
      </p:sp>
      <p:pic>
        <p:nvPicPr>
          <p:cNvPr id="82" name="Google Shape;82;p17"/>
          <p:cNvPicPr preferRelativeResize="0"/>
          <p:nvPr/>
        </p:nvPicPr>
        <p:blipFill>
          <a:blip r:embed="rId3">
            <a:alphaModFix/>
          </a:blip>
          <a:stretch>
            <a:fillRect/>
          </a:stretch>
        </p:blipFill>
        <p:spPr>
          <a:xfrm>
            <a:off x="7046864" y="0"/>
            <a:ext cx="1469572" cy="5143501"/>
          </a:xfrm>
          <a:prstGeom prst="rect">
            <a:avLst/>
          </a:prstGeom>
          <a:noFill/>
          <a:ln>
            <a:noFill/>
          </a:ln>
        </p:spPr>
      </p:pic>
      <p:pic>
        <p:nvPicPr>
          <p:cNvPr id="83" name="Google Shape;83;p17"/>
          <p:cNvPicPr preferRelativeResize="0"/>
          <p:nvPr/>
        </p:nvPicPr>
        <p:blipFill>
          <a:blip r:embed="rId4">
            <a:alphaModFix/>
          </a:blip>
          <a:stretch>
            <a:fillRect/>
          </a:stretch>
        </p:blipFill>
        <p:spPr>
          <a:xfrm>
            <a:off x="152400" y="1170125"/>
            <a:ext cx="6184025" cy="346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Stranded people detection</a:t>
            </a:r>
            <a:endParaRPr/>
          </a:p>
        </p:txBody>
      </p:sp>
      <p:pic>
        <p:nvPicPr>
          <p:cNvPr id="89" name="Google Shape;89;p18"/>
          <p:cNvPicPr preferRelativeResize="0"/>
          <p:nvPr/>
        </p:nvPicPr>
        <p:blipFill>
          <a:blip r:embed="rId3">
            <a:alphaModFix/>
          </a:blip>
          <a:stretch>
            <a:fillRect/>
          </a:stretch>
        </p:blipFill>
        <p:spPr>
          <a:xfrm>
            <a:off x="2367648" y="1155200"/>
            <a:ext cx="3326450" cy="3880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762000" y="428625"/>
            <a:ext cx="7620000" cy="42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622450" y="428625"/>
            <a:ext cx="762000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311700" y="175331"/>
            <a:ext cx="8070300" cy="45395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