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5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02CF-0E2E-46AB-94DA-B894EAA02AA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363" y="87193"/>
            <a:ext cx="9144000" cy="2387600"/>
          </a:xfrm>
        </p:spPr>
        <p:txBody>
          <a:bodyPr/>
          <a:lstStyle/>
          <a:p>
            <a:r>
              <a:rPr lang="en-US" dirty="0" smtClean="0"/>
              <a:t>Movie Dataset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283" y="3127585"/>
            <a:ext cx="9144000" cy="2979917"/>
          </a:xfrm>
        </p:spPr>
        <p:txBody>
          <a:bodyPr>
            <a:normAutofit/>
          </a:bodyPr>
          <a:lstStyle/>
          <a:p>
            <a:r>
              <a:rPr lang="en-US" dirty="0" smtClean="0"/>
              <a:t>R.V. College of Engineering, Bangalore</a:t>
            </a:r>
          </a:p>
          <a:p>
            <a:endParaRPr lang="en-US" dirty="0"/>
          </a:p>
          <a:p>
            <a:r>
              <a:rPr lang="en-US" dirty="0" smtClean="0"/>
              <a:t>Team Name : </a:t>
            </a:r>
            <a:r>
              <a:rPr lang="en-US" dirty="0" err="1" smtClean="0"/>
              <a:t>BollyBuff</a:t>
            </a:r>
            <a:endParaRPr lang="en-US" dirty="0" smtClean="0"/>
          </a:p>
          <a:p>
            <a:r>
              <a:rPr lang="en-US" dirty="0" smtClean="0"/>
              <a:t>Team Members : 	</a:t>
            </a:r>
            <a:r>
              <a:rPr lang="en-US" dirty="0" err="1" smtClean="0"/>
              <a:t>Ramya</a:t>
            </a:r>
            <a:r>
              <a:rPr lang="en-US" dirty="0" smtClean="0"/>
              <a:t> </a:t>
            </a:r>
            <a:r>
              <a:rPr lang="en-US" dirty="0" err="1" smtClean="0"/>
              <a:t>Ramanathan</a:t>
            </a:r>
            <a:endParaRPr lang="en-US" dirty="0" smtClean="0"/>
          </a:p>
          <a:p>
            <a:r>
              <a:rPr lang="en-US" dirty="0" smtClean="0"/>
              <a:t>	            	        </a:t>
            </a:r>
            <a:r>
              <a:rPr lang="en-US" dirty="0" err="1" smtClean="0"/>
              <a:t>Aakanksha</a:t>
            </a:r>
            <a:r>
              <a:rPr lang="en-US" dirty="0" smtClean="0"/>
              <a:t> Ashok</a:t>
            </a:r>
          </a:p>
          <a:p>
            <a:r>
              <a:rPr lang="en-US" dirty="0" smtClean="0"/>
              <a:t>                              Malika Makker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059" y="2453233"/>
            <a:ext cx="10515600" cy="1325563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Movie </a:t>
            </a:r>
            <a:r>
              <a:rPr lang="en-US" dirty="0"/>
              <a:t>dataset analysis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draw intelligence and trends from the Bollywood Dataset consisting of poster, trailer, </a:t>
            </a:r>
            <a:r>
              <a:rPr lang="en-IN" dirty="0" err="1"/>
              <a:t>wikipedia</a:t>
            </a:r>
            <a:r>
              <a:rPr lang="en-IN" dirty="0"/>
              <a:t> and script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Components :</a:t>
            </a:r>
          </a:p>
          <a:p>
            <a:pPr lvl="1"/>
            <a:r>
              <a:rPr lang="en-IN" dirty="0" smtClean="0"/>
              <a:t>Character Analysis</a:t>
            </a:r>
          </a:p>
          <a:p>
            <a:pPr lvl="1"/>
            <a:r>
              <a:rPr lang="en-IN" dirty="0" smtClean="0"/>
              <a:t>Predicting Climax</a:t>
            </a:r>
          </a:p>
          <a:p>
            <a:pPr lvl="1"/>
            <a:r>
              <a:rPr lang="en-IN" dirty="0" smtClean="0"/>
              <a:t>Predicting emotion in future years</a:t>
            </a:r>
          </a:p>
          <a:p>
            <a:pPr lvl="1"/>
            <a:r>
              <a:rPr lang="en-IN" dirty="0" smtClean="0"/>
              <a:t>Tracking male and female centrality</a:t>
            </a:r>
          </a:p>
          <a:p>
            <a:pPr lvl="1"/>
            <a:r>
              <a:rPr lang="en-IN" dirty="0" smtClean="0"/>
              <a:t>Genre Prediction</a:t>
            </a:r>
          </a:p>
          <a:p>
            <a:pPr lvl="1"/>
            <a:endParaRPr lang="en-IN" dirty="0" smtClean="0"/>
          </a:p>
          <a:p>
            <a:r>
              <a:rPr lang="en-US" b="1" dirty="0" smtClean="0"/>
              <a:t>Technologies/Platforms/APIs used</a:t>
            </a:r>
            <a:r>
              <a:rPr lang="en-US" dirty="0" smtClean="0"/>
              <a:t> </a:t>
            </a:r>
            <a:r>
              <a:rPr lang="en-US" dirty="0"/>
              <a:t>: Python 3.5, IBM Watson,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wordcloud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smtClean="0"/>
              <a:t>shapely,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/>
              <a:t>etc.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348"/>
            <a:ext cx="7067550" cy="2371725"/>
          </a:xfrm>
        </p:spPr>
      </p:pic>
      <p:sp>
        <p:nvSpPr>
          <p:cNvPr id="8" name="TextBox 7"/>
          <p:cNvSpPr txBox="1"/>
          <p:nvPr/>
        </p:nvSpPr>
        <p:spPr>
          <a:xfrm>
            <a:off x="1061049" y="4641011"/>
            <a:ext cx="483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used : IBM Watson, </a:t>
            </a:r>
            <a:r>
              <a:rPr lang="en-US" dirty="0" err="1" smtClean="0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Climax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6" y="1884049"/>
            <a:ext cx="7439025" cy="1543050"/>
          </a:xfrm>
        </p:spPr>
      </p:pic>
      <p:sp>
        <p:nvSpPr>
          <p:cNvPr id="5" name="TextBox 4"/>
          <p:cNvSpPr txBox="1"/>
          <p:nvPr/>
        </p:nvSpPr>
        <p:spPr>
          <a:xfrm>
            <a:off x="935876" y="4770408"/>
            <a:ext cx="35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used : Shapely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emotion in future years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6055" y="4951562"/>
            <a:ext cx="37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used : Vader, </a:t>
            </a:r>
            <a:r>
              <a:rPr lang="en-US" dirty="0" err="1" smtClean="0"/>
              <a:t>LinearRegressor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5" y="1524539"/>
            <a:ext cx="57054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male and female centrality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52975" cy="1857375"/>
          </a:xfrm>
        </p:spPr>
      </p:pic>
    </p:spTree>
    <p:extLst>
      <p:ext uri="{BB962C8B-B14F-4D97-AF65-F5344CB8AC3E}">
        <p14:creationId xmlns:p14="http://schemas.microsoft.com/office/powerpoint/2010/main" val="28840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Detection using posters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74" y="2277359"/>
            <a:ext cx="6877050" cy="1343025"/>
          </a:xfrm>
        </p:spPr>
      </p:pic>
      <p:sp>
        <p:nvSpPr>
          <p:cNvPr id="5" name="TextBox 4"/>
          <p:cNvSpPr txBox="1"/>
          <p:nvPr/>
        </p:nvSpPr>
        <p:spPr>
          <a:xfrm>
            <a:off x="1190445" y="4606506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used: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female singers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85" y="1708349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SongsDB.csv file was used for the analysis. </a:t>
            </a:r>
          </a:p>
          <a:p>
            <a:pPr fontAlgn="base"/>
            <a:r>
              <a:rPr lang="en-US" dirty="0"/>
              <a:t>The movies were grouped by the year of release.</a:t>
            </a:r>
          </a:p>
          <a:p>
            <a:pPr fontAlgn="base"/>
            <a:r>
              <a:rPr lang="en-US" dirty="0"/>
              <a:t>The male and female singers count for each of those movies was summed and plotted for that particular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 smtClean="0"/>
              <a:t>Male </a:t>
            </a:r>
            <a:r>
              <a:rPr lang="en-IN" dirty="0"/>
              <a:t>centrality </a:t>
            </a:r>
            <a:r>
              <a:rPr lang="en-IN" dirty="0" smtClean="0"/>
              <a:t>analysis</a:t>
            </a:r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genre classification module </a:t>
            </a:r>
            <a:endParaRPr lang="en-IN" dirty="0" smtClean="0"/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climax detection module </a:t>
            </a:r>
            <a:endParaRPr lang="en-IN" dirty="0" smtClean="0"/>
          </a:p>
          <a:p>
            <a:pPr fontAlgn="base"/>
            <a:r>
              <a:rPr lang="en-IN" dirty="0" smtClean="0"/>
              <a:t>Character </a:t>
            </a:r>
            <a:r>
              <a:rPr lang="en-IN" dirty="0"/>
              <a:t>Analysis </a:t>
            </a:r>
            <a:endParaRPr lang="en-IN" dirty="0" smtClean="0"/>
          </a:p>
          <a:p>
            <a:pPr fontAlgn="base"/>
            <a:r>
              <a:rPr lang="en-IN" dirty="0" smtClean="0"/>
              <a:t>A </a:t>
            </a:r>
            <a:r>
              <a:rPr lang="en-IN" dirty="0"/>
              <a:t>change in </a:t>
            </a:r>
            <a:r>
              <a:rPr lang="en-IN" dirty="0" smtClean="0"/>
              <a:t>adjectives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2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187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Movie Dataset Analysis</vt:lpstr>
      <vt:lpstr>Problem Statement</vt:lpstr>
      <vt:lpstr>Character Analysis</vt:lpstr>
      <vt:lpstr>Predicting Climax</vt:lpstr>
      <vt:lpstr>Predicting emotion in future years</vt:lpstr>
      <vt:lpstr>Tracking male and female centrality</vt:lpstr>
      <vt:lpstr>Genre Detection using posters</vt:lpstr>
      <vt:lpstr>Male female singers analysis </vt:lpstr>
      <vt:lpstr>Business Value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Dataset Analysis</dc:title>
  <dc:creator>Malika Makker</dc:creator>
  <cp:lastModifiedBy>User</cp:lastModifiedBy>
  <cp:revision>9</cp:revision>
  <dcterms:created xsi:type="dcterms:W3CDTF">2018-10-02T14:49:41Z</dcterms:created>
  <dcterms:modified xsi:type="dcterms:W3CDTF">2018-10-02T16:30:46Z</dcterms:modified>
</cp:coreProperties>
</file>