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NAME:K.vijayalakshmi</a:t>
            </a:r>
            <a:endParaRPr lang="en-US" sz="2400" dirty="0"/>
          </a:p>
          <a:p>
            <a:r>
              <a:rPr lang="en-US" sz="2400" dirty="0"/>
              <a:t>REGISTER NO:312204845</a:t>
            </a:r>
          </a:p>
          <a:p>
            <a:r>
              <a:rPr lang="en-US" sz="2400" dirty="0" err="1"/>
              <a:t>DEPARTMENT:B.Com</a:t>
            </a:r>
            <a:r>
              <a:rPr lang="en-US" sz="2400" dirty="0"/>
              <a:t>(G)</a:t>
            </a:r>
          </a:p>
          <a:p>
            <a:r>
              <a:rPr lang="en-US" sz="2400" dirty="0"/>
              <a:t>COLLEGE </a:t>
            </a:r>
            <a:r>
              <a:rPr lang="en-US" sz="2400" dirty="0" err="1"/>
              <a:t>Thirumurgan</a:t>
            </a:r>
            <a:r>
              <a:rPr lang="en-US" sz="2400"/>
              <a:t> arts and science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F893985-F54A-9A22-C19F-DB64B46BDD2E}"/>
              </a:ext>
            </a:extLst>
          </p:cNvPr>
          <p:cNvSpPr txBox="1"/>
          <p:nvPr/>
        </p:nvSpPr>
        <p:spPr>
          <a:xfrm>
            <a:off x="3043518" y="1997839"/>
            <a:ext cx="6104964" cy="2862322"/>
          </a:xfrm>
          <a:prstGeom prst="rect">
            <a:avLst/>
          </a:prstGeom>
          <a:noFill/>
        </p:spPr>
        <p:txBody>
          <a:bodyPr wrap="square">
            <a:spAutoFit/>
          </a:bodyPr>
          <a:lstStyle/>
          <a:p>
            <a:r>
              <a:rPr lang="en-US" dirty="0"/>
              <a:t>In the context of data analysis and project development, "modeling" refers to creating and using models to understand, predict, or make decisions based on data. Here’s a structured approach to modeling:</a:t>
            </a:r>
          </a:p>
          <a:p>
            <a:r>
              <a:rPr lang="en-US" b="1" dirty="0"/>
              <a:t>Modeling Overview</a:t>
            </a:r>
          </a:p>
          <a:p>
            <a:pPr>
              <a:buFont typeface="+mj-lt"/>
              <a:buAutoNum type="arabicPeriod"/>
            </a:pPr>
            <a:r>
              <a:rPr lang="en-US" b="1" dirty="0"/>
              <a:t>Objective</a:t>
            </a:r>
            <a:r>
              <a:rPr lang="en-US" dirty="0"/>
              <a:t>:</a:t>
            </a:r>
          </a:p>
          <a:p>
            <a:pPr marL="742950" lvl="1" indent="-285750">
              <a:buFont typeface="+mj-lt"/>
              <a:buAutoNum type="arabicPeriod"/>
            </a:pPr>
            <a:r>
              <a:rPr lang="en-US" dirty="0"/>
              <a:t>Define the goal of the modeling process. What problem are you trying to solve or what question are you trying to answer?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550967D-2BFC-D1B8-D3AE-679D7ADEE61B}"/>
              </a:ext>
            </a:extLst>
          </p:cNvPr>
          <p:cNvSpPr txBox="1"/>
          <p:nvPr/>
        </p:nvSpPr>
        <p:spPr>
          <a:xfrm>
            <a:off x="3043518" y="2690336"/>
            <a:ext cx="6104964" cy="1477328"/>
          </a:xfrm>
          <a:prstGeom prst="rect">
            <a:avLst/>
          </a:prstGeom>
          <a:noFill/>
        </p:spPr>
        <p:txBody>
          <a:bodyPr wrap="square">
            <a:spAutoFit/>
          </a:bodyPr>
          <a:lstStyle/>
          <a:p>
            <a:r>
              <a:rPr lang="en-US" dirty="0"/>
              <a:t>"Resulting" refers to the outcomes and insights generated from your modeling or data analysis efforts. It involves interpreting the results and understanding their implications for the project or problem at hand. Here’s a structured approach to presenting the resulting outcomes: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689181-3FEB-7DDF-A09B-A10A339E8A44}"/>
              </a:ext>
            </a:extLst>
          </p:cNvPr>
          <p:cNvSpPr txBox="1"/>
          <p:nvPr/>
        </p:nvSpPr>
        <p:spPr>
          <a:xfrm>
            <a:off x="3043518" y="2690336"/>
            <a:ext cx="6104964" cy="1477328"/>
          </a:xfrm>
          <a:prstGeom prst="rect">
            <a:avLst/>
          </a:prstGeom>
          <a:noFill/>
        </p:spPr>
        <p:txBody>
          <a:bodyPr wrap="square">
            <a:spAutoFit/>
          </a:bodyPr>
          <a:lstStyle/>
          <a:p>
            <a:r>
              <a:rPr lang="en-US" dirty="0"/>
              <a:t>The conclusion summarizes the key findings, implications, and recommendations based on the analysis or modeling results. It should encapsulate the overall significance of the work and provide clear takeaways. Here’s a structured approach to writing a conclusion: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75847" y="3617087"/>
            <a:ext cx="10595991" cy="28479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To perform an analysis using Excel, you can follow these general steps:
Organize Data: Input or import your data into Excel. Make sure it’s well-organized in rows and columns with clear headers.
Clean Data: Remove duplicates, handle missing values, and ensure consistency in data formatting.</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E1C8A6B-E399-CF95-24F7-9EE83B0596BE}"/>
              </a:ext>
            </a:extLst>
          </p:cNvPr>
          <p:cNvSpPr txBox="1"/>
          <p:nvPr/>
        </p:nvSpPr>
        <p:spPr>
          <a:xfrm>
            <a:off x="3043518" y="2413337"/>
            <a:ext cx="6104964" cy="2031325"/>
          </a:xfrm>
          <a:prstGeom prst="rect">
            <a:avLst/>
          </a:prstGeom>
          <a:noFill/>
        </p:spPr>
        <p:txBody>
          <a:bodyPr wrap="square">
            <a:spAutoFit/>
          </a:bodyPr>
          <a:lstStyle/>
          <a:p>
            <a:r>
              <a:rPr lang="en-US"/>
              <a:t>To address a problem statement using Excel, follow these steps:</a:t>
            </a:r>
          </a:p>
          <a:p>
            <a:pPr>
              <a:buFont typeface="+mj-lt"/>
              <a:buAutoNum type="arabicPeriod"/>
            </a:pPr>
            <a:r>
              <a:rPr lang="en-US" b="1" dirty="0"/>
              <a:t>Understand the Problem</a:t>
            </a:r>
            <a:r>
              <a:rPr lang="en-US" dirty="0"/>
              <a:t>: Clearly define the problem you are trying to solve. Break it down into specific objectives and requirements.</a:t>
            </a:r>
          </a:p>
          <a:p>
            <a:pPr>
              <a:buFont typeface="+mj-lt"/>
              <a:buAutoNum type="arabicPeriod"/>
            </a:pPr>
            <a:r>
              <a:rPr lang="en-US" b="1" dirty="0"/>
              <a:t>Gather Data</a:t>
            </a:r>
            <a:r>
              <a:rPr lang="en-US" dirty="0"/>
              <a:t>: Collect the relevant data needed for analysis. This could involve inputting data manually or importing it from external sources.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1"/>
            <a:ext cx="8153400" cy="5262979"/>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overview provides a high-level summary of a project, outlining its key components and objectives. Here’s a general template you can use:
Project Overview Template
Project Title:
Name of the project.
Project Background:
Context or background information that led to the initiation of the project.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662705C-997F-2732-97B0-75A72F432826}"/>
              </a:ext>
            </a:extLst>
          </p:cNvPr>
          <p:cNvSpPr txBox="1"/>
          <p:nvPr/>
        </p:nvSpPr>
        <p:spPr>
          <a:xfrm>
            <a:off x="3043518" y="2690336"/>
            <a:ext cx="6104964" cy="1477328"/>
          </a:xfrm>
          <a:prstGeom prst="rect">
            <a:avLst/>
          </a:prstGeom>
          <a:noFill/>
        </p:spPr>
        <p:txBody>
          <a:bodyPr wrap="square">
            <a:spAutoFit/>
          </a:bodyPr>
          <a:lstStyle/>
          <a:p>
            <a:r>
              <a:rPr lang="en-US" dirty="0"/>
              <a:t>End users are the individuals or groups who ultimately use or benefit from a product, service, or system once it has been developed and deployed. They are the final consumers of the output of a project or product, and their needs and feedback are crucial for ensuring that the project meets its 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CB0458E-CECA-588F-757A-4BC87AE2A18D}"/>
              </a:ext>
            </a:extLst>
          </p:cNvPr>
          <p:cNvSpPr txBox="1"/>
          <p:nvPr/>
        </p:nvSpPr>
        <p:spPr>
          <a:xfrm>
            <a:off x="3043518" y="2551837"/>
            <a:ext cx="6104964" cy="1754326"/>
          </a:xfrm>
          <a:prstGeom prst="rect">
            <a:avLst/>
          </a:prstGeom>
          <a:noFill/>
        </p:spPr>
        <p:txBody>
          <a:bodyPr wrap="square">
            <a:spAutoFit/>
          </a:bodyPr>
          <a:lstStyle/>
          <a:p>
            <a:r>
              <a:rPr lang="en-US" dirty="0"/>
              <a:t>To present the solution and value proposition for your project effectively, follow this structure:</a:t>
            </a:r>
          </a:p>
          <a:p>
            <a:r>
              <a:rPr lang="en-US" b="1" dirty="0"/>
              <a:t>Solution Overview</a:t>
            </a:r>
          </a:p>
          <a:p>
            <a:pPr>
              <a:buFont typeface="+mj-lt"/>
              <a:buAutoNum type="arabicPeriod"/>
            </a:pPr>
            <a:r>
              <a:rPr lang="en-US" b="1" dirty="0"/>
              <a:t>Solution Description</a:t>
            </a:r>
            <a:r>
              <a:rPr lang="en-US" dirty="0"/>
              <a:t>:</a:t>
            </a:r>
          </a:p>
          <a:p>
            <a:pPr marL="742950" lvl="1" indent="-285750">
              <a:buFont typeface="+mj-lt"/>
              <a:buAutoNum type="arabicPeriod"/>
            </a:pPr>
            <a:r>
              <a:rPr lang="en-US" b="1" dirty="0"/>
              <a:t>What It Is</a:t>
            </a:r>
            <a:r>
              <a:rPr lang="en-US" dirty="0"/>
              <a:t>: Briefly describe the solution you are offering, including its core features and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C2213C1-50E0-4FDB-7643-638A35B38561}"/>
              </a:ext>
            </a:extLst>
          </p:cNvPr>
          <p:cNvSpPr txBox="1"/>
          <p:nvPr/>
        </p:nvSpPr>
        <p:spPr>
          <a:xfrm>
            <a:off x="3043518" y="1997839"/>
            <a:ext cx="6104964" cy="2862322"/>
          </a:xfrm>
          <a:prstGeom prst="rect">
            <a:avLst/>
          </a:prstGeom>
          <a:noFill/>
        </p:spPr>
        <p:txBody>
          <a:bodyPr wrap="square">
            <a:spAutoFit/>
          </a:bodyPr>
          <a:lstStyle/>
          <a:p>
            <a:r>
              <a:rPr lang="en-US" dirty="0"/>
              <a:t>A dataset description provides an overview of the data you are working with. It helps users understand the context, structure, and details of the dataset. Here's a structured template for describing a dataset:</a:t>
            </a:r>
          </a:p>
          <a:p>
            <a:r>
              <a:rPr lang="en-US" b="1" dirty="0"/>
              <a:t>Dataset Description</a:t>
            </a:r>
          </a:p>
          <a:p>
            <a:pPr>
              <a:buFont typeface="+mj-lt"/>
              <a:buAutoNum type="arabicPeriod"/>
            </a:pPr>
            <a:r>
              <a:rPr lang="en-US" b="1" dirty="0"/>
              <a:t>Dataset Title</a:t>
            </a:r>
            <a:r>
              <a:rPr lang="en-US" dirty="0"/>
              <a:t>:</a:t>
            </a:r>
          </a:p>
          <a:p>
            <a:pPr marL="742950" lvl="1" indent="-285750">
              <a:buFont typeface="+mj-lt"/>
              <a:buAutoNum type="arabicPeriod"/>
            </a:pPr>
            <a:r>
              <a:rPr lang="en-US" dirty="0"/>
              <a:t>Name of the dataset.</a:t>
            </a:r>
          </a:p>
          <a:p>
            <a:pPr>
              <a:buFont typeface="+mj-lt"/>
              <a:buAutoNum type="arabicPeriod"/>
            </a:pPr>
            <a:r>
              <a:rPr lang="en-US" b="1" dirty="0"/>
              <a:t>Purpose</a:t>
            </a:r>
            <a:r>
              <a:rPr lang="en-US" dirty="0"/>
              <a:t>:</a:t>
            </a:r>
          </a:p>
          <a:p>
            <a:pPr marL="742950" lvl="1" indent="-285750">
              <a:buFont typeface="+mj-lt"/>
              <a:buAutoNum type="arabicPeriod"/>
            </a:pPr>
            <a:r>
              <a:rPr lang="en-US" dirty="0"/>
              <a:t>Briefly describe the main objective or use case for the dataset.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2031325"/>
          </a:xfrm>
          <a:prstGeom prst="rect">
            <a:avLst/>
          </a:prstGeom>
          <a:noFill/>
        </p:spPr>
        <p:txBody>
          <a:bodyPr wrap="square" rtlCol="0">
            <a:spAutoFit/>
          </a:bodyPr>
          <a:lstStyle/>
          <a:p>
            <a:r>
              <a:rPr lang="en-US"/>
              <a:t>To articulate "the wow" in your solution—what makes it stand out and impresses users—focus on the key differentiators and unique aspects that deliver exceptional value. Here’s how you can structure this:</a:t>
            </a:r>
          </a:p>
          <a:p>
            <a:r>
              <a:rPr lang="en-US" b="1"/>
              <a:t>The Wow Factor in Our Solution</a:t>
            </a:r>
          </a:p>
          <a:p>
            <a:r>
              <a:rPr lang="en-US" b="1"/>
              <a:t>Innovative Features</a:t>
            </a:r>
            <a:r>
              <a:rPr lang="en-US"/>
              <a:t>:</a:t>
            </a:r>
          </a:p>
          <a:p>
            <a:pPr lvl="1"/>
            <a:r>
              <a:rPr lang="en-US"/>
              <a:t>Highlight any groundbreaking or unique features of your solution that are not available elsewhere. Describe how these features solve problems in a novel way.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Ramya. R ramyaramya</cp:lastModifiedBy>
  <cp:revision>15</cp:revision>
  <dcterms:created xsi:type="dcterms:W3CDTF">2024-03-29T15:07:22Z</dcterms:created>
  <dcterms:modified xsi:type="dcterms:W3CDTF">2024-09-06T09:37:44Z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