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3" r:id="rId12"/>
    <p:sldId id="269" r:id="rId13"/>
    <p:sldId id="270" r:id="rId14"/>
    <p:sldId id="264" r:id="rId15"/>
    <p:sldId id="265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93771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7215025" y="137875"/>
            <a:ext cx="1733550" cy="581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-62770" y="499160"/>
            <a:ext cx="83439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OBE Implementation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-239385" y="160264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Module-7:SCHOOLS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838565" y="2682175"/>
            <a:ext cx="1786200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Submitted By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38835" y="3088640"/>
            <a:ext cx="5148580" cy="184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dirty="0">
                <a:solidFill>
                  <a:schemeClr val="dk2"/>
                </a:solidFill>
              </a:rPr>
              <a:t>M.RADHA KALYANI </a:t>
            </a:r>
            <a:r>
              <a:rPr lang="en-US" altLang="en-GB" sz="1800" dirty="0">
                <a:solidFill>
                  <a:schemeClr val="dk2"/>
                </a:solidFill>
              </a:rPr>
              <a:t>- </a:t>
            </a:r>
            <a:r>
              <a:rPr lang="en-US" altLang="en-GB" sz="1800" b="0" i="0" u="none" strike="noStrike" cap="none" dirty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AP22110010244</a:t>
            </a:r>
            <a:endParaRPr sz="18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 dirty="0">
                <a:solidFill>
                  <a:schemeClr val="dk2"/>
                </a:solidFill>
              </a:rPr>
              <a:t>J.RAMYA REDDY- </a:t>
            </a:r>
            <a:r>
              <a:rPr lang="en-GB" sz="1800" dirty="0">
                <a:solidFill>
                  <a:schemeClr val="dk2"/>
                </a:solidFill>
              </a:rPr>
              <a:t>AP22110010</a:t>
            </a:r>
            <a:r>
              <a:rPr lang="en-US" sz="1800" dirty="0">
                <a:solidFill>
                  <a:schemeClr val="dk2"/>
                </a:solidFill>
              </a:rPr>
              <a:t>209</a:t>
            </a:r>
            <a:endParaRPr lang="en-US" altLang="en-GB" sz="18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sz="1800" dirty="0">
                <a:solidFill>
                  <a:schemeClr val="dk2"/>
                </a:solidFill>
                <a:sym typeface="+mn-ea"/>
              </a:rPr>
              <a:t>M.DEEPTHI- </a:t>
            </a:r>
            <a:r>
              <a:rPr lang="en-GB" sz="1800" dirty="0">
                <a:solidFill>
                  <a:schemeClr val="dk2"/>
                </a:solidFill>
                <a:sym typeface="+mn-ea"/>
              </a:rPr>
              <a:t>AP2211001075</a:t>
            </a:r>
            <a:endParaRPr lang="en-US" altLang="en-GB" sz="1800" dirty="0">
              <a:solidFill>
                <a:schemeClr val="dk2"/>
              </a:solidFill>
              <a:sym typeface="+mn-e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dirty="0">
                <a:solidFill>
                  <a:schemeClr val="dk2"/>
                </a:solidFill>
                <a:sym typeface="+mn-ea"/>
              </a:rPr>
              <a:t>CSE</a:t>
            </a:r>
            <a:r>
              <a:rPr lang="en-GB" sz="1800" dirty="0">
                <a:solidFill>
                  <a:schemeClr val="dk2"/>
                </a:solidFill>
                <a:sym typeface="Arial" panose="020B0604020202020204"/>
              </a:rPr>
              <a:t> | 6th Semest</a:t>
            </a:r>
            <a:r>
              <a:rPr lang="en-GB" sz="1800" dirty="0">
                <a:solidFill>
                  <a:schemeClr val="dk2"/>
                </a:solidFill>
                <a:sym typeface="+mn-ea"/>
              </a:rPr>
              <a:t>er</a:t>
            </a:r>
            <a:r>
              <a:rPr lang="en-GB" sz="1800" dirty="0">
                <a:solidFill>
                  <a:schemeClr val="dk2"/>
                </a:solidFill>
                <a:sym typeface="Arial" panose="020B0604020202020204"/>
              </a:rPr>
              <a:t> | </a:t>
            </a:r>
            <a:r>
              <a:rPr lang="en-GB" sz="1800" dirty="0">
                <a:solidFill>
                  <a:schemeClr val="dk2"/>
                </a:solidFill>
                <a:sym typeface="+mn-ea"/>
              </a:rPr>
              <a:t>2022</a:t>
            </a:r>
            <a:endParaRPr sz="18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8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8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en-GB" sz="18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25420" y="2219325"/>
            <a:ext cx="3048000" cy="299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Name: E</a:t>
            </a:r>
          </a:p>
          <a:p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74563" y="15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Sample Source Code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/>
              <a:t>RETRIVE: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1683823"/>
            <a:ext cx="59563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26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Sample Screen Shots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92950"/>
            <a:ext cx="85206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35" y="2010497"/>
            <a:ext cx="4375397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Sample Screen Shots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92950"/>
            <a:ext cx="85206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2069432"/>
            <a:ext cx="5461000" cy="1835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929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Sample Screen Shots</a:t>
            </a: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92950"/>
            <a:ext cx="8520600" cy="3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975104"/>
            <a:ext cx="5130800" cy="197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9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Conclusion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Clr>
                <a:schemeClr val="dk1"/>
              </a:buClr>
              <a:buSzPct val="79000"/>
              <a:buNone/>
            </a:pPr>
            <a:r>
              <a:rPr lang="en-IN" sz="180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The Schools module plays an integral role in the OBE Implementation System at SRM-AP. It provides university administrators with the ability to manage core academic entities in a structured and secure way. By leveraging Java's capabilities for desktop application development and MySQL's robustness for data storage, the module ensures reliability, usability, and scalability.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9000"/>
              <a:buFont typeface="Arial" panose="020B0604020202020204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682950" y="2571750"/>
            <a:ext cx="17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Introduction to Project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dirty="0"/>
              <a:t>As part of SRM University AP’s transition to Outcome Based Education(OBE),this module automates the management of schools(</a:t>
            </a:r>
            <a:r>
              <a:rPr lang="en-GB" dirty="0" err="1"/>
              <a:t>e.g</a:t>
            </a:r>
            <a:r>
              <a:rPr lang="en-GB" dirty="0"/>
              <a:t>, Engineering , Medicine, Humanities)within the university academic </a:t>
            </a:r>
            <a:r>
              <a:rPr lang="en-GB" dirty="0" err="1"/>
              <a:t>hiererchy.It</a:t>
            </a:r>
            <a:r>
              <a:rPr lang="en-GB" dirty="0"/>
              <a:t> replaces manual record-keeping with a </a:t>
            </a:r>
            <a:r>
              <a:rPr lang="en-GB" dirty="0" err="1"/>
              <a:t>secure,scalable</a:t>
            </a:r>
            <a:r>
              <a:rPr lang="en-GB" dirty="0"/>
              <a:t> digital system aligned with OBE standards.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11425" y="2390775"/>
            <a:ext cx="395668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Architecture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1557633"/>
            <a:ext cx="5391806" cy="27280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98020" y="568476"/>
            <a:ext cx="8498879" cy="37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GB" dirty="0"/>
              <a:t>Module Description : Courses Setting</a:t>
            </a:r>
            <a:br>
              <a:rPr lang="en-GB" dirty="0"/>
            </a:br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Module Description: Schools Management System</a:t>
            </a:r>
            <a:b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  <a:t>Purpose</a:t>
            </a:r>
            <a:br>
              <a:rPr lang="en-IN" sz="2000" b="1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The Schools Module is a core component of SRM-AP’s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Outcome-Based Education (OBE) framework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, designed to: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Centralize all school-related data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 (e.g., Engineering, Medicine, Humanities) under the university hierarchy.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Standardize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 school records for accreditation, reporting, and administrative processes.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Facilitate seamless integration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 with other OBE modules (University, Departments, Courses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br>
              <a:rPr lang="en-US" dirty="0"/>
            </a:br>
            <a:br>
              <a:rPr lang="en-GB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61250" y="7918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en-GB" dirty="0"/>
              <a:t>Courses</a:t>
            </a:r>
            <a:r>
              <a:rPr lang="en-GB" dirty="0"/>
              <a:t> Setting: Field/table details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42" y="1346541"/>
            <a:ext cx="4081622" cy="3796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US" altLang="en-GB"/>
              <a:t>Courses</a:t>
            </a:r>
            <a:r>
              <a:rPr lang="en-GB"/>
              <a:t> Setting:Programming Details</a:t>
            </a: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0" y="1152474"/>
            <a:ext cx="8832300" cy="39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20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IN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Class/Activity: </a:t>
            </a:r>
            <a:r>
              <a:rPr lang="en-IN" u="none" strike="noStrike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schools_Schools</a:t>
            </a:r>
            <a:endParaRPr lang="en-IN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en-IN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Functions:</a:t>
            </a:r>
            <a:endParaRPr lang="en-IN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○"/>
            </a:pP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Create: </a:t>
            </a:r>
            <a:r>
              <a:rPr lang="en-IN" sz="1800" u="none" strike="noStrike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create.schools</a:t>
            </a: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()</a:t>
            </a:r>
            <a:endParaRPr lang="en-IN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○"/>
            </a:pP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Update: </a:t>
            </a:r>
            <a:r>
              <a:rPr lang="en-IN" sz="1800" u="none" strike="noStrike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update.schools</a:t>
            </a: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()</a:t>
            </a:r>
            <a:endParaRPr lang="en-IN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○"/>
            </a:pP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Retrieve: </a:t>
            </a:r>
            <a:r>
              <a:rPr lang="en-IN" sz="1800" u="none" strike="noStrike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retrieve.schools</a:t>
            </a: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()</a:t>
            </a:r>
            <a:endParaRPr lang="en-IN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○"/>
            </a:pP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Delete: </a:t>
            </a:r>
            <a:r>
              <a:rPr lang="en-IN" sz="1800" u="none" strike="noStrike" dirty="0" err="1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delete.schools</a:t>
            </a:r>
            <a:r>
              <a:rPr lang="en-IN" sz="1800" u="none" strike="noStrike" dirty="0">
                <a:effectLst/>
                <a:latin typeface="Times" panose="02020603050405020304" pitchFamily="18" charset="0"/>
                <a:ea typeface="Times" panose="02020603050405020304" pitchFamily="18" charset="0"/>
                <a:cs typeface="Aptos" panose="020B0004020202020204" pitchFamily="34" charset="0"/>
              </a:rPr>
              <a:t>()</a:t>
            </a:r>
            <a:endParaRPr lang="en-IN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74563" y="15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Sample Source Code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/>
              <a:t>INSERT/ADD: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58" y="1772044"/>
            <a:ext cx="4640994" cy="2275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74563" y="15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Sample Source Code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/>
              <a:t>UPDATE: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640600"/>
            <a:ext cx="56896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05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74563" y="15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Sample Source Code</a:t>
            </a: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en-GB" dirty="0"/>
              <a:t>DELETE:</a:t>
            </a: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581150"/>
            <a:ext cx="5461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87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317</Words>
  <Application>Microsoft Office PowerPoint</Application>
  <PresentationFormat>On-screen Show (16:9)</PresentationFormat>
  <Paragraphs>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DeepSeek-CJK-patch</vt:lpstr>
      <vt:lpstr>Times</vt:lpstr>
      <vt:lpstr>Simple Light</vt:lpstr>
      <vt:lpstr>OBE Implementation</vt:lpstr>
      <vt:lpstr>Introduction to Project</vt:lpstr>
      <vt:lpstr>Architecture Diagram</vt:lpstr>
      <vt:lpstr>Module Description : Courses Setting  Module Description: Schools Management System Purpose The Schools Module is a core component of SRM-AP’s Outcome-Based Education (OBE) framework, designed to: Centralize all school-related data (e.g., Engineering, Medicine, Humanities) under the university hierarchy. Standardize school records for accreditation, reporting, and administrative processes. Facilitate seamless integration with other OBE modules (University, Departments, Courses).   </vt:lpstr>
      <vt:lpstr>Courses Setting: Field/table details</vt:lpstr>
      <vt:lpstr>Courses Setting:Programming Details</vt:lpstr>
      <vt:lpstr>Sample Source Code</vt:lpstr>
      <vt:lpstr>Sample Source Code</vt:lpstr>
      <vt:lpstr>Sample Source Code</vt:lpstr>
      <vt:lpstr>Sample Source Code</vt:lpstr>
      <vt:lpstr>Sample Screen Shots</vt:lpstr>
      <vt:lpstr>Sample Screen Shots</vt:lpstr>
      <vt:lpstr>Sample Screen 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OBE Implementation</dc:title>
  <dc:creator>Mohitha Reddy jonnala</dc:creator>
  <cp:lastModifiedBy>Deepthi Mekala</cp:lastModifiedBy>
  <cp:revision>11</cp:revision>
  <dcterms:created xsi:type="dcterms:W3CDTF">2025-04-14T06:16:00Z</dcterms:created>
  <dcterms:modified xsi:type="dcterms:W3CDTF">2025-04-16T16:51:59Z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A51061405F5D4CA2AFEFCFE3974E3F6B_13</vt:lpwstr>
  </property>
  <property fmtid="{D5CDD505-2E9C-101B-9397-08002B2CF9AE}" pid="3" name="KSOProductBuildVer">
    <vt:lpwstr>1033-12.2.0.20782</vt:lpwstr>
  </property>
</Properties>
</file>