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5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CFA6-227A-49D1-B6AF-AFE10FD3AB2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D3DB-31F7-4926-87BE-B934869F8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CFA6-227A-49D1-B6AF-AFE10FD3AB2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D3DB-31F7-4926-87BE-B934869F8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CFA6-227A-49D1-B6AF-AFE10FD3AB2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D3DB-31F7-4926-87BE-B934869F8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CFA6-227A-49D1-B6AF-AFE10FD3AB2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D3DB-31F7-4926-87BE-B934869F8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CFA6-227A-49D1-B6AF-AFE10FD3AB2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D3DB-31F7-4926-87BE-B934869F8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CFA6-227A-49D1-B6AF-AFE10FD3AB2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D3DB-31F7-4926-87BE-B934869F8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CFA6-227A-49D1-B6AF-AFE10FD3AB2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D3DB-31F7-4926-87BE-B934869F8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CFA6-227A-49D1-B6AF-AFE10FD3AB2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D3DB-31F7-4926-87BE-B934869F8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CFA6-227A-49D1-B6AF-AFE10FD3AB2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D3DB-31F7-4926-87BE-B934869F8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CFA6-227A-49D1-B6AF-AFE10FD3AB2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D3DB-31F7-4926-87BE-B934869F8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CFA6-227A-49D1-B6AF-AFE10FD3AB2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D3DB-31F7-4926-87BE-B934869F8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0CFA6-227A-49D1-B6AF-AFE10FD3AB2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4D3DB-31F7-4926-87BE-B934869F89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n w="18000">
                  <a:solidFill>
                    <a:srgbClr val="00B050"/>
                  </a:solidFill>
                  <a:prstDash val="solid"/>
                  <a:miter lim="800000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RAPID APPLICATION DEVELOPMENT</a:t>
            </a:r>
            <a:endParaRPr lang="en-US" b="1" dirty="0">
              <a:ln w="18000">
                <a:solidFill>
                  <a:srgbClr val="00B050"/>
                </a:solidFill>
                <a:prstDash val="solid"/>
                <a:miter lim="800000"/>
              </a:ln>
              <a:solidFill>
                <a:schemeClr val="accent3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           PRESENTED BY,</a:t>
            </a:r>
          </a:p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               </a:t>
            </a:r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RAMYA S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5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RAPID APPLICATION DEVELOPMENT(RAD)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Rapid Application Development (RAD) is a software development methodology that focuses on building applications in a very short amount of time</a:t>
            </a:r>
          </a:p>
          <a:p>
            <a:r>
              <a:rPr lang="en-US" dirty="0" smtClean="0"/>
              <a:t>It is a high speed adaptation of the linear sequential model in which rapid development is achieved by using component based construction.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 MODEL</a:t>
            </a:r>
            <a:endParaRPr lang="en-US" dirty="0"/>
          </a:p>
        </p:txBody>
      </p:sp>
      <p:pic>
        <p:nvPicPr>
          <p:cNvPr id="4" name="Content Placeholder 3" descr="ram flow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857889"/>
            <a:ext cx="8534400" cy="401058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ELEMENTS OF RAD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modeling</a:t>
            </a:r>
          </a:p>
          <a:p>
            <a:r>
              <a:rPr lang="en-US" dirty="0" smtClean="0"/>
              <a:t>Data modeling</a:t>
            </a:r>
          </a:p>
          <a:p>
            <a:r>
              <a:rPr lang="en-US" dirty="0" smtClean="0"/>
              <a:t>Process modeling</a:t>
            </a:r>
          </a:p>
          <a:p>
            <a:r>
              <a:rPr lang="en-US" dirty="0" smtClean="0"/>
              <a:t>Application generation</a:t>
            </a:r>
          </a:p>
          <a:p>
            <a:r>
              <a:rPr lang="en-US" dirty="0" smtClean="0"/>
              <a:t>Testing and turnover</a:t>
            </a:r>
          </a:p>
          <a:p>
            <a:r>
              <a:rPr lang="en-US" dirty="0" smtClean="0"/>
              <a:t>RAD TOOLS(Erwin, CASE Tools, Rational rose,</a:t>
            </a:r>
          </a:p>
          <a:p>
            <a:pPr>
              <a:buNone/>
            </a:pPr>
            <a:r>
              <a:rPr lang="en-US" dirty="0" smtClean="0"/>
              <a:t>Visio).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mainly reduced by using RAD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Reduced Cycle time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improved productivity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How does customer involvement in the SDLC CYCLE help?</a:t>
            </a:r>
          </a:p>
          <a:p>
            <a:r>
              <a:rPr lang="en-US" dirty="0" smtClean="0"/>
              <a:t>Customer is involved throughout the complete cycle minimizes risk of not achieving customer satisfaction and business needs.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RAD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RAD reasonably well known requirements.</a:t>
            </a:r>
          </a:p>
          <a:p>
            <a:r>
              <a:rPr lang="en-US" dirty="0" smtClean="0"/>
              <a:t>User involved throughout the life cycle.</a:t>
            </a:r>
          </a:p>
          <a:p>
            <a:r>
              <a:rPr lang="en-US" dirty="0" smtClean="0"/>
              <a:t>Project can be time boxed.</a:t>
            </a:r>
          </a:p>
          <a:p>
            <a:r>
              <a:rPr lang="en-US" dirty="0" smtClean="0"/>
              <a:t>High performance not required.</a:t>
            </a:r>
          </a:p>
          <a:p>
            <a:r>
              <a:rPr lang="en-US" dirty="0" smtClean="0"/>
              <a:t>Low technical risk.</a:t>
            </a:r>
          </a:p>
          <a:p>
            <a:r>
              <a:rPr lang="en-US" dirty="0" smtClean="0"/>
              <a:t>Functionality delivered in increments.</a:t>
            </a:r>
          </a:p>
          <a:p>
            <a:r>
              <a:rPr lang="en-US" dirty="0" smtClean="0"/>
              <a:t>System can be modularized and it can be broken down multiple non overlapping components.</a:t>
            </a:r>
            <a:endParaRPr lang="en-US" dirty="0"/>
          </a:p>
          <a:p>
            <a:r>
              <a:rPr lang="en-US" dirty="0"/>
              <a:t>It should be used if there is a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high availability of designers for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Modeling.</a:t>
            </a:r>
          </a:p>
          <a:p>
            <a:r>
              <a:rPr lang="en-US" dirty="0" smtClean="0"/>
              <a:t>It </a:t>
            </a:r>
            <a:r>
              <a:rPr lang="en-US" dirty="0"/>
              <a:t>should be used only if 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budget permits use of automated code generating tools.</a:t>
            </a:r>
          </a:p>
          <a:p>
            <a:r>
              <a:rPr lang="en-US" dirty="0"/>
              <a:t>RAD SDLC model should be chosen only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if domain experts are available with relevant business knowledge.</a:t>
            </a:r>
          </a:p>
          <a:p>
            <a:r>
              <a:rPr lang="en-US" dirty="0"/>
              <a:t>Should be used where the requirements change during the project and working prototypes are to be presented to customer in small iterations of 2-3 months.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OF RAD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Progress can be measured.</a:t>
            </a:r>
          </a:p>
          <a:p>
            <a:r>
              <a:rPr lang="en-US" dirty="0"/>
              <a:t>Iteration time can be short with use of powerful RAD tools.</a:t>
            </a:r>
          </a:p>
          <a:p>
            <a:r>
              <a:rPr lang="en-US" dirty="0"/>
              <a:t>Productivity with fewer people in a short time.</a:t>
            </a:r>
          </a:p>
          <a:p>
            <a:r>
              <a:rPr lang="en-US" dirty="0"/>
              <a:t>Reduced development time.</a:t>
            </a:r>
          </a:p>
          <a:p>
            <a:r>
              <a:rPr lang="en-US" dirty="0"/>
              <a:t>Increases reusability of components.</a:t>
            </a:r>
          </a:p>
          <a:p>
            <a:r>
              <a:rPr lang="en-US" dirty="0"/>
              <a:t>Quick initial reviews occur.</a:t>
            </a:r>
          </a:p>
          <a:p>
            <a:r>
              <a:rPr lang="en-US" dirty="0"/>
              <a:t>Encourages customer feedback.</a:t>
            </a:r>
          </a:p>
          <a:p>
            <a:r>
              <a:rPr lang="en-US" dirty="0"/>
              <a:t>Integration from very beginning solves a lot of integration issues.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risk associated with this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RAD requires sufficient human resources to create the right number of RAD team.</a:t>
            </a:r>
          </a:p>
          <a:p>
            <a:r>
              <a:rPr lang="en-US" dirty="0" smtClean="0"/>
              <a:t>RAD is not appropriate  where technical risk is high</a:t>
            </a:r>
          </a:p>
          <a:p>
            <a:r>
              <a:rPr lang="en-US" dirty="0" smtClean="0"/>
              <a:t>What is the drawback of the customer being involved in the development cycle?</a:t>
            </a:r>
          </a:p>
          <a:p>
            <a:r>
              <a:rPr lang="en-US" dirty="0" smtClean="0"/>
              <a:t>Developers ND Customers must be committed to rapid-fire activities in an abbreviated time frame.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 OF RAD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Dependency on technically strong team members for identifying business requirements.</a:t>
            </a:r>
          </a:p>
          <a:p>
            <a:r>
              <a:rPr lang="en-US" dirty="0"/>
              <a:t>Only system that can be modularized can be built using RAD.</a:t>
            </a:r>
          </a:p>
          <a:p>
            <a:r>
              <a:rPr lang="en-US" dirty="0"/>
              <a:t>Requires highly skilled developers/designers.</a:t>
            </a:r>
          </a:p>
          <a:p>
            <a:r>
              <a:rPr lang="en-US" dirty="0"/>
              <a:t>High dependency on </a:t>
            </a:r>
            <a:r>
              <a:rPr lang="en-US" dirty="0" err="1"/>
              <a:t>Modelling</a:t>
            </a:r>
            <a:r>
              <a:rPr lang="en-US" dirty="0"/>
              <a:t> skills.</a:t>
            </a:r>
          </a:p>
          <a:p>
            <a:r>
              <a:rPr lang="en-US" dirty="0"/>
              <a:t>Inapplicable to cheaper projects as cost of </a:t>
            </a:r>
            <a:r>
              <a:rPr lang="en-US" dirty="0" err="1"/>
              <a:t>Modelling</a:t>
            </a:r>
            <a:r>
              <a:rPr lang="en-US" dirty="0"/>
              <a:t> and automated code generation is very high.</a:t>
            </a:r>
          </a:p>
          <a:p>
            <a:r>
              <a:rPr lang="en-US" dirty="0"/>
              <a:t>Management complexity is more.</a:t>
            </a:r>
          </a:p>
          <a:p>
            <a:r>
              <a:rPr lang="en-US" dirty="0"/>
              <a:t>Suitable for systems that are component based and scalable.</a:t>
            </a:r>
          </a:p>
          <a:p>
            <a:r>
              <a:rPr lang="en-US" dirty="0"/>
              <a:t>Requires user involvement throughout the life cycle.</a:t>
            </a:r>
          </a:p>
          <a:p>
            <a:r>
              <a:rPr lang="en-US" dirty="0"/>
              <a:t>Suitable for project requiring shorter development times.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461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RAPID APPLICATION DEVELOPMENT</vt:lpstr>
      <vt:lpstr>RAPID APPLICATION DEVELOPMENT(RAD)</vt:lpstr>
      <vt:lpstr>RAD MODEL</vt:lpstr>
      <vt:lpstr>CORE ELEMENTS OF RAD</vt:lpstr>
      <vt:lpstr>What mainly reduced by using RAD model?</vt:lpstr>
      <vt:lpstr>Application of RAD model</vt:lpstr>
      <vt:lpstr>PROS OF RAD MODEL</vt:lpstr>
      <vt:lpstr>What is the risk associated with this model?</vt:lpstr>
      <vt:lpstr>CONS OF RAD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APPLICATION DEVELOPMENT</dc:title>
  <dc:creator>user</dc:creator>
  <cp:lastModifiedBy>user</cp:lastModifiedBy>
  <cp:revision>15</cp:revision>
  <dcterms:created xsi:type="dcterms:W3CDTF">2023-05-18T03:55:01Z</dcterms:created>
  <dcterms:modified xsi:type="dcterms:W3CDTF">2023-05-18T06:05:43Z</dcterms:modified>
</cp:coreProperties>
</file>