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trendline>
            <c:spPr>
              <a:ln w="12700">
                <a:solidFill>
                  <a:srgbClr val="4BACC6"/>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gradFill>
              <a:gsLst>
                <a:gs pos="0">
                  <a:srgbClr val="516484"/>
                </a:gs>
                <a:gs pos="50000">
                  <a:srgbClr val="284C78"/>
                </a:gs>
                <a:gs pos="100000">
                  <a:srgbClr val="1F426D"/>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777728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261242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206524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949310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434512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666265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511845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45802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92225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044095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695086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4433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440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915714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38140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962561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8881655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328880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278025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2249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8726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93118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36616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728963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3716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863272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88773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Ramya.S.L</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a:t>
            </a:r>
            <a:r>
              <a:rPr lang="en-US" altLang="zh-CN" sz="2400" b="0" i="0" u="none" strike="noStrike" kern="1200" cap="none" spc="0" baseline="0">
                <a:solidFill>
                  <a:schemeClr val="tx1"/>
                </a:solidFill>
                <a:latin typeface="Calibri" pitchFamily="0" charset="0"/>
                <a:ea typeface="宋体" pitchFamily="0" charset="0"/>
                <a:cs typeface="Calibri" pitchFamily="0" charset="0"/>
              </a:rPr>
              <a:t>3003</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(Corporate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secretaryship</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Sree muthukumaraswamy 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97085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9"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0" name="矩形"/>
          <p:cNvSpPr>
            <a:spLocks/>
          </p:cNvSpPr>
          <p:nvPr/>
        </p:nvSpPr>
        <p:spPr>
          <a:xfrm rot="0">
            <a:off x="764698" y="1720840"/>
            <a:ext cx="6557961" cy="35585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70344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3637857"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图表"/>
          <p:cNvGraphicFramePr/>
          <p:nvPr/>
        </p:nvGraphicFramePr>
        <p:xfrm>
          <a:off x="957917" y="1761764"/>
          <a:ext cx="7868601" cy="43151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829476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92024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16574536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83431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3589596"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917351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752746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4" y="1857374"/>
            <a:ext cx="7556507" cy="2891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fci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ently analyse employee data by leveraging functions such as PivotTables,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774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725483"/>
            <a:ext cx="7924799" cy="37109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10736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193505" y="2523529"/>
            <a:ext cx="1828800" cy="358141"/>
          </a:xfrm>
          <a:prstGeom prst="rect"/>
          <a:noFill/>
          <a:ln w="12700" cmpd="sng" cap="flat">
            <a:noFill/>
            <a:prstDash val="solid"/>
            <a:miter/>
          </a:ln>
        </p:spPr>
      </p:sp>
      <p:grpSp>
        <p:nvGrpSpPr>
          <p:cNvPr id="135" name="组合"/>
          <p:cNvGrpSpPr>
            <a:grpSpLocks/>
          </p:cNvGrpSpPr>
          <p:nvPr/>
        </p:nvGrpSpPr>
        <p:grpSpPr>
          <a:xfrm>
            <a:off x="7991475" y="2933700"/>
            <a:ext cx="2762249" cy="3257550"/>
            <a:chOff x="7991475" y="2933700"/>
            <a:chExt cx="2762249" cy="325755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39" name="组合"/>
          <p:cNvGrpSpPr>
            <a:grpSpLocks/>
          </p:cNvGrpSpPr>
          <p:nvPr/>
        </p:nvGrpSpPr>
        <p:grpSpPr>
          <a:xfrm>
            <a:off x="8143874" y="3086100"/>
            <a:ext cx="2762249" cy="3257550"/>
            <a:chOff x="8143874" y="3086100"/>
            <a:chExt cx="2762249" cy="3257550"/>
          </a:xfrm>
        </p:grpSpPr>
        <p:sp>
          <p:nvSpPr>
            <p:cNvPr id="136"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0" name="矩形"/>
          <p:cNvSpPr>
            <a:spLocks/>
          </p:cNvSpPr>
          <p:nvPr/>
        </p:nvSpPr>
        <p:spPr>
          <a:xfrm rot="0">
            <a:off x="5193505" y="2523529"/>
            <a:ext cx="1828800" cy="358141"/>
          </a:xfrm>
          <a:prstGeom prst="rect"/>
          <a:noFill/>
          <a:ln w="12700" cmpd="sng" cap="flat">
            <a:noFill/>
            <a:prstDash val="solid"/>
            <a:miter/>
          </a:ln>
        </p:spPr>
      </p:sp>
      <p:pic>
        <p:nvPicPr>
          <p:cNvPr id="141"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2" name="矩形"/>
          <p:cNvSpPr>
            <a:spLocks/>
          </p:cNvSpPr>
          <p:nvPr/>
        </p:nvSpPr>
        <p:spPr>
          <a:xfrm rot="0">
            <a:off x="5193505" y="2523529"/>
            <a:ext cx="1828800" cy="358141"/>
          </a:xfrm>
          <a:prstGeom prst="rect"/>
          <a:noFill/>
          <a:ln w="12700" cmpd="sng" cap="flat">
            <a:noFill/>
            <a:prstDash val="solid"/>
            <a:miter/>
          </a:ln>
        </p:spPr>
      </p:sp>
      <p:sp>
        <p:nvSpPr>
          <p:cNvPr id="143"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2800051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86188" y="2233424"/>
            <a:ext cx="5748337" cy="29362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637336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4" name="矩形"/>
          <p:cNvSpPr>
            <a:spLocks/>
          </p:cNvSpPr>
          <p:nvPr/>
        </p:nvSpPr>
        <p:spPr>
          <a:xfrm rot="0">
            <a:off x="1585912" y="2083594"/>
            <a:ext cx="677227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2479874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07005" y="2354703"/>
            <a:ext cx="318658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2474" y="3075690"/>
            <a:ext cx="5924167" cy="1158241"/>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090783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cp:revision>
  <dcterms:created xsi:type="dcterms:W3CDTF">2024-03-29T04:07:22Z</dcterms:created>
  <dcterms:modified xsi:type="dcterms:W3CDTF">2024-09-18T01:35:17Z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