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0"/>
  </p:notesMasterIdLst>
  <p:sldIdLst>
    <p:sldId id="259" r:id="rId3"/>
    <p:sldId id="260" r:id="rId4"/>
    <p:sldId id="263" r:id="rId5"/>
    <p:sldId id="261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3492-E7F2-43DD-9826-8B0BD83123A3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5044-1B4A-4929-891E-479690D7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9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8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2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91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4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6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5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gomonov/new-york-city-airbnb-open-data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a52bd2-f770-49b5-bfa9-7e49b16d0ec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a52bd2-f770-49b5-bfa9-7e49b16d0ec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b="1" dirty="0"/>
              <a:t>Data Analysis Project on 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US" sz="3600" b="1" dirty="0"/>
              <a:t> New York City Airbnb Open Data-set</a:t>
            </a:r>
            <a:endParaRPr lang="en-IN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10287942" cy="4195481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, Inc. is San Francisco, California based company which act as a broker and provides an online marketplace for short-term homestays. The company charges a commission from each bookings. </a:t>
            </a:r>
            <a:r>
              <a:rPr lang="en-US" dirty="0" err="1">
                <a:solidFill>
                  <a:schemeClr val="tx1"/>
                </a:solidFill>
              </a:rPr>
              <a:t>Aibnb</a:t>
            </a:r>
            <a:r>
              <a:rPr lang="en-US" dirty="0">
                <a:solidFill>
                  <a:schemeClr val="tx1"/>
                </a:solidFill>
              </a:rPr>
              <a:t> providing it premium service and experience to customers  since 2008.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data can be use for business decisions, marketing, implementations of initiatives, additional services and much more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Dataset: </a:t>
            </a:r>
            <a:r>
              <a:rPr lang="en-US" u="sng" dirty="0">
                <a:hlinkClick r:id="rId2"/>
              </a:rPr>
              <a:t>https://www.kaggle.com/datasets/dgomonov/new-york-city-airbnb-open-data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0351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b="1" dirty="0"/>
              <a:t>Columns Present in dataset are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476" y="1487837"/>
            <a:ext cx="5267176" cy="5370163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  <a:p>
            <a:r>
              <a:rPr lang="en-US" sz="5000" b="1" dirty="0"/>
              <a:t>Id</a:t>
            </a:r>
            <a:r>
              <a:rPr lang="en-US" sz="5000" dirty="0"/>
              <a:t> : Listing ID of the property</a:t>
            </a:r>
            <a:endParaRPr lang="en-IN" sz="5000" dirty="0"/>
          </a:p>
          <a:p>
            <a:r>
              <a:rPr lang="en-US" sz="5000" b="1" dirty="0"/>
              <a:t>Name </a:t>
            </a:r>
            <a:r>
              <a:rPr lang="en-US" sz="5000" dirty="0"/>
              <a:t>: Name of the listed property.</a:t>
            </a:r>
            <a:endParaRPr lang="en-IN" sz="5000" dirty="0"/>
          </a:p>
          <a:p>
            <a:r>
              <a:rPr lang="en-US" sz="5000" b="1" dirty="0" err="1"/>
              <a:t>host_id</a:t>
            </a:r>
            <a:r>
              <a:rPr lang="en-US" sz="5000" b="1" dirty="0"/>
              <a:t> </a:t>
            </a:r>
            <a:r>
              <a:rPr lang="en-US" sz="5000" dirty="0"/>
              <a:t>: ID of the property owner.</a:t>
            </a:r>
            <a:endParaRPr lang="en-IN" sz="5000" dirty="0"/>
          </a:p>
          <a:p>
            <a:r>
              <a:rPr lang="en-US" sz="5000" b="1" dirty="0" err="1"/>
              <a:t>host_name</a:t>
            </a:r>
            <a:r>
              <a:rPr lang="en-US" sz="5000" b="1" dirty="0"/>
              <a:t> </a:t>
            </a:r>
            <a:r>
              <a:rPr lang="en-US" sz="5000" dirty="0"/>
              <a:t>: Name of the property owner.</a:t>
            </a:r>
            <a:endParaRPr lang="en-IN" sz="5000" dirty="0"/>
          </a:p>
          <a:p>
            <a:r>
              <a:rPr lang="en-US" sz="5000" b="1" dirty="0" err="1"/>
              <a:t>neighbourhood_group</a:t>
            </a:r>
            <a:r>
              <a:rPr lang="en-US" sz="5000" b="1" dirty="0"/>
              <a:t> </a:t>
            </a:r>
            <a:r>
              <a:rPr lang="en-US" sz="5000" dirty="0"/>
              <a:t>: Location at which property located.</a:t>
            </a:r>
            <a:endParaRPr lang="en-IN" sz="5000" dirty="0"/>
          </a:p>
          <a:p>
            <a:r>
              <a:rPr lang="en-US" sz="5000" b="1" dirty="0" err="1"/>
              <a:t>Neighbourhood</a:t>
            </a:r>
            <a:r>
              <a:rPr lang="en-US" sz="5000" b="1" dirty="0"/>
              <a:t> </a:t>
            </a:r>
            <a:r>
              <a:rPr lang="en-US" sz="5000" dirty="0"/>
              <a:t>: Area in which property located.</a:t>
            </a:r>
            <a:endParaRPr lang="en-IN" sz="5000" dirty="0"/>
          </a:p>
          <a:p>
            <a:r>
              <a:rPr lang="en-US" sz="5000" b="1" dirty="0"/>
              <a:t>Latitude </a:t>
            </a:r>
            <a:r>
              <a:rPr lang="en-US" sz="5000" dirty="0"/>
              <a:t>: Latitude coordinate. </a:t>
            </a:r>
            <a:endParaRPr lang="en-IN" sz="5000" dirty="0"/>
          </a:p>
          <a:p>
            <a:r>
              <a:rPr lang="en-US" sz="5000" b="1" dirty="0"/>
              <a:t>Longitude </a:t>
            </a:r>
            <a:r>
              <a:rPr lang="en-US" sz="5000" dirty="0"/>
              <a:t>: Longitude coordinate.</a:t>
            </a:r>
            <a:endParaRPr lang="en-IN" sz="50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487838"/>
            <a:ext cx="6263704" cy="5222928"/>
          </a:xfrm>
        </p:spPr>
        <p:txBody>
          <a:bodyPr>
            <a:normAutofit fontScale="40000" lnSpcReduction="20000"/>
          </a:bodyPr>
          <a:lstStyle/>
          <a:p>
            <a:r>
              <a:rPr lang="en-US" sz="5000" b="1" dirty="0" err="1"/>
              <a:t>room_type</a:t>
            </a:r>
            <a:r>
              <a:rPr lang="en-US" sz="5000" dirty="0"/>
              <a:t> : Type of the room (Entire Home/ </a:t>
            </a:r>
            <a:r>
              <a:rPr lang="en-US" sz="5000" dirty="0" err="1"/>
              <a:t>Appt</a:t>
            </a:r>
            <a:r>
              <a:rPr lang="en-US" sz="5000" dirty="0"/>
              <a:t>, Private Room, Shared Room)</a:t>
            </a:r>
            <a:endParaRPr lang="en-IN" sz="5000" dirty="0"/>
          </a:p>
          <a:p>
            <a:r>
              <a:rPr lang="en-US" sz="5000" b="1" dirty="0"/>
              <a:t>Price</a:t>
            </a:r>
            <a:r>
              <a:rPr lang="en-US" sz="5000" dirty="0"/>
              <a:t> : Price in Dollars.</a:t>
            </a:r>
            <a:endParaRPr lang="en-IN" sz="5000" dirty="0"/>
          </a:p>
          <a:p>
            <a:r>
              <a:rPr lang="en-US" sz="5000" b="1" dirty="0" err="1"/>
              <a:t>Minimum_nights</a:t>
            </a:r>
            <a:r>
              <a:rPr lang="en-US" sz="5000" b="1" dirty="0"/>
              <a:t> </a:t>
            </a:r>
            <a:r>
              <a:rPr lang="en-US" sz="5000" dirty="0"/>
              <a:t>: Amounts of minimum night stay at property</a:t>
            </a:r>
            <a:endParaRPr lang="en-IN" sz="5000" dirty="0"/>
          </a:p>
          <a:p>
            <a:r>
              <a:rPr lang="en-US" sz="5000" b="1" dirty="0" err="1"/>
              <a:t>number_of_reviews</a:t>
            </a:r>
            <a:r>
              <a:rPr lang="en-US" sz="5000" b="1" dirty="0"/>
              <a:t> </a:t>
            </a:r>
            <a:r>
              <a:rPr lang="en-US" sz="5000" dirty="0"/>
              <a:t>: No. Of reviews</a:t>
            </a:r>
            <a:endParaRPr lang="en-IN" sz="5000" dirty="0"/>
          </a:p>
          <a:p>
            <a:r>
              <a:rPr lang="en-US" sz="5000" b="1" dirty="0" err="1"/>
              <a:t>last_review</a:t>
            </a:r>
            <a:r>
              <a:rPr lang="en-US" sz="5000" b="1" dirty="0"/>
              <a:t> </a:t>
            </a:r>
            <a:r>
              <a:rPr lang="en-US" sz="5000" dirty="0"/>
              <a:t>: last review on which date.</a:t>
            </a:r>
            <a:endParaRPr lang="en-IN" sz="5000" dirty="0"/>
          </a:p>
          <a:p>
            <a:r>
              <a:rPr lang="en-US" sz="5000" b="1" dirty="0" err="1"/>
              <a:t>reviews_per_month</a:t>
            </a:r>
            <a:r>
              <a:rPr lang="en-US" sz="5000" dirty="0"/>
              <a:t> : Numbers of reviews per months.</a:t>
            </a:r>
            <a:endParaRPr lang="en-IN" sz="5000" dirty="0"/>
          </a:p>
          <a:p>
            <a:r>
              <a:rPr lang="en-US" sz="5000" b="1" dirty="0" err="1"/>
              <a:t>calculated_host_listings_count</a:t>
            </a:r>
            <a:r>
              <a:rPr lang="en-US" sz="5000" dirty="0"/>
              <a:t> : Count of properties listed on that host.</a:t>
            </a:r>
            <a:endParaRPr lang="en-IN" sz="5000" dirty="0"/>
          </a:p>
          <a:p>
            <a:r>
              <a:rPr lang="en-US" sz="5000" b="1" dirty="0"/>
              <a:t>availability_365 :</a:t>
            </a:r>
            <a:r>
              <a:rPr lang="en-US" sz="5000" dirty="0"/>
              <a:t> Number of days when listing is available for booking</a:t>
            </a:r>
            <a:endParaRPr lang="en-IN" sz="5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11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dirty="0" smtClean="0"/>
              <a:t>Steps involved in Data Transformation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91421"/>
          </a:xfrm>
        </p:spPr>
        <p:txBody>
          <a:bodyPr/>
          <a:lstStyle/>
          <a:p>
            <a:r>
              <a:rPr lang="en-US" dirty="0" smtClean="0"/>
              <a:t>Replaced all the blank spaces present in the columns with value zero</a:t>
            </a:r>
          </a:p>
          <a:p>
            <a:r>
              <a:rPr lang="en-US" dirty="0" smtClean="0"/>
              <a:t>Replaced all the null values with zero </a:t>
            </a:r>
          </a:p>
          <a:p>
            <a:r>
              <a:rPr lang="en-US" dirty="0" smtClean="0"/>
              <a:t>Removed the errors present in the dataset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66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Questions </a:t>
            </a:r>
            <a:r>
              <a:rPr lang="en-US" b="1" dirty="0" smtClean="0"/>
              <a:t>resolved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 </a:t>
            </a:r>
            <a:r>
              <a:rPr lang="en-US" dirty="0"/>
              <a:t>which </a:t>
            </a:r>
            <a:r>
              <a:rPr lang="en-US" dirty="0" err="1"/>
              <a:t>Neighbourhood</a:t>
            </a:r>
            <a:r>
              <a:rPr lang="en-US" dirty="0"/>
              <a:t> group there is maximum number of properties listed ?</a:t>
            </a:r>
            <a:endParaRPr lang="en-IN" dirty="0"/>
          </a:p>
          <a:p>
            <a:pPr lvl="0"/>
            <a:r>
              <a:rPr lang="en-US" dirty="0"/>
              <a:t>Which host has maximum number of properties listed ?</a:t>
            </a:r>
            <a:endParaRPr lang="en-IN" dirty="0"/>
          </a:p>
          <a:p>
            <a:pPr lvl="0"/>
            <a:r>
              <a:rPr lang="en-US" dirty="0"/>
              <a:t>Which host has maximum properties listed in </a:t>
            </a:r>
            <a:r>
              <a:rPr lang="en-US" dirty="0" err="1"/>
              <a:t>neighbourhood</a:t>
            </a:r>
            <a:r>
              <a:rPr lang="en-US" dirty="0"/>
              <a:t> groups having maximum properties listed ?</a:t>
            </a:r>
            <a:endParaRPr lang="en-IN" dirty="0"/>
          </a:p>
          <a:p>
            <a:pPr lvl="0"/>
            <a:r>
              <a:rPr lang="en-US" dirty="0"/>
              <a:t>What is the average price in different properties listed ?</a:t>
            </a:r>
            <a:endParaRPr lang="en-IN" dirty="0"/>
          </a:p>
          <a:p>
            <a:pPr lvl="0"/>
            <a:r>
              <a:rPr lang="en-US" dirty="0"/>
              <a:t>What may be the reason of having high price in that </a:t>
            </a:r>
            <a:r>
              <a:rPr lang="en-US" dirty="0" err="1"/>
              <a:t>neighbourhood</a:t>
            </a:r>
            <a:r>
              <a:rPr lang="en-US" dirty="0"/>
              <a:t> groups ?</a:t>
            </a:r>
            <a:endParaRPr lang="en-IN" dirty="0"/>
          </a:p>
          <a:p>
            <a:pPr lvl="0"/>
            <a:r>
              <a:rPr lang="en-US" dirty="0"/>
              <a:t>What is the most </a:t>
            </a:r>
            <a:r>
              <a:rPr lang="en-US" dirty="0" err="1"/>
              <a:t>prefered</a:t>
            </a:r>
            <a:r>
              <a:rPr lang="en-US" dirty="0"/>
              <a:t> room type in the every </a:t>
            </a:r>
            <a:r>
              <a:rPr lang="en-US" dirty="0" err="1"/>
              <a:t>neighbourhood</a:t>
            </a:r>
            <a:r>
              <a:rPr lang="en-US" dirty="0"/>
              <a:t> groups ?</a:t>
            </a:r>
            <a:endParaRPr lang="en-IN" dirty="0"/>
          </a:p>
          <a:p>
            <a:pPr lvl="0"/>
            <a:r>
              <a:rPr lang="en-US" dirty="0"/>
              <a:t>Total availability of properties having different room type?</a:t>
            </a:r>
            <a:endParaRPr lang="en-IN" dirty="0"/>
          </a:p>
          <a:p>
            <a:pPr lvl="0"/>
            <a:r>
              <a:rPr lang="en-US" dirty="0"/>
              <a:t>Which one is the busiest host ?</a:t>
            </a:r>
            <a:endParaRPr lang="en-IN" dirty="0"/>
          </a:p>
          <a:p>
            <a:pPr lvl="0"/>
            <a:r>
              <a:rPr lang="en-US" dirty="0"/>
              <a:t>Which property has maximum number of reviews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Analysed</a:t>
            </a:r>
            <a:r>
              <a:rPr lang="en-US" dirty="0" smtClean="0"/>
              <a:t> the following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Count </a:t>
            </a:r>
            <a:r>
              <a:rPr lang="en-US" dirty="0"/>
              <a:t>of reviews per month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Shown the total </a:t>
            </a:r>
            <a:r>
              <a:rPr lang="en-US" dirty="0"/>
              <a:t>room types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Found out the </a:t>
            </a:r>
            <a:r>
              <a:rPr lang="en-US" dirty="0"/>
              <a:t>total number of shared rooms, private rooms, entire      home/apt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Created </a:t>
            </a:r>
            <a:r>
              <a:rPr lang="en-US" dirty="0"/>
              <a:t>a slicer for dates to show last reviewed information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Found out the </a:t>
            </a:r>
            <a:r>
              <a:rPr lang="en-US" dirty="0"/>
              <a:t>prices for each neighborhood group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Created </a:t>
            </a:r>
            <a:r>
              <a:rPr lang="en-US" dirty="0"/>
              <a:t>a table for host to check the count of properties been listed for each neighborhood </a:t>
            </a:r>
            <a:r>
              <a:rPr lang="en-US" dirty="0" smtClean="0"/>
              <a:t>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7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tableEx ,tableEx ,card ,tableEx ,tableEx ,card ,areaChart ,barChart ,textbo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columnChart ,slicer ,pivotTable ,actionButton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542</Words>
  <Application>Microsoft Office PowerPoint</Application>
  <PresentationFormat>Widescreen</PresentationFormat>
  <Paragraphs>111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Custom Design</vt:lpstr>
      <vt:lpstr>Ion</vt:lpstr>
      <vt:lpstr>Data Analysis Project on   New York City Airbnb Open Data-set</vt:lpstr>
      <vt:lpstr>Columns Present in dataset are </vt:lpstr>
      <vt:lpstr>Steps involved in Data Transformation</vt:lpstr>
      <vt:lpstr>Questions resolved</vt:lpstr>
      <vt:lpstr>Analysed the following</vt:lpstr>
      <vt:lpstr>Overview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10</cp:revision>
  <dcterms:created xsi:type="dcterms:W3CDTF">2016-09-04T11:54:55Z</dcterms:created>
  <dcterms:modified xsi:type="dcterms:W3CDTF">2024-08-17T14:30:09Z</dcterms:modified>
</cp:coreProperties>
</file>