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34"/>
  </p:normalViewPr>
  <p:slideViewPr>
    <p:cSldViewPr snapToGrid="0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76C5-2FAD-A865-FA0F-66277457C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69795"/>
            <a:ext cx="8825658" cy="2152185"/>
          </a:xfrm>
        </p:spPr>
        <p:txBody>
          <a:bodyPr/>
          <a:lstStyle/>
          <a:p>
            <a:pPr algn="ctr"/>
            <a:r>
              <a:rPr lang="en-US" b="1" dirty="0"/>
              <a:t>AMAZON_MUSIC _CLUSTERING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69008-2C09-5165-BC54-3D6B5AB7B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dirty="0"/>
              <a:t>SUMITTED BY: RAMYA S U</a:t>
            </a:r>
          </a:p>
        </p:txBody>
      </p:sp>
    </p:spTree>
    <p:extLst>
      <p:ext uri="{BB962C8B-B14F-4D97-AF65-F5344CB8AC3E}">
        <p14:creationId xmlns:p14="http://schemas.microsoft.com/office/powerpoint/2010/main" val="106105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1CDD-325D-E319-ABCA-B7DE20ED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48576"/>
            <a:ext cx="8761413" cy="1025912"/>
          </a:xfrm>
        </p:spPr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0FCA8-EC59-8F13-27E3-1B8F7826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With millions of songs available on streaming platforms, manually categorizing them into genres or moods is impractical.</a:t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This project aims to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automatically group similar songs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based on features like tempo, energy, danceability, and more — without any predefined labels.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6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AA70-EB60-2DDA-55CE-69FB96FE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1BC73-B21C-1DBA-7A3A-F39EBF557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1. Data Exploration &amp; </a:t>
            </a:r>
            <a:r>
              <a:rPr lang="en-IN" sz="20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IN" sz="2000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Understand the dataset, clean it, and prepare it for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2. Feature Selection: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Choose relevant features that capture musical characteristics.</a:t>
            </a:r>
          </a:p>
          <a:p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3. Dimensionality Reduction (Optional but Recommended):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Visualize clusters effectively by reducing dimensions.</a:t>
            </a: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C7DE-6D82-7DFB-0725-933D44E0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6998-B043-3FEF-BA07-B93A40FDC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4. Clustering Techniques:</a:t>
            </a:r>
          </a:p>
          <a:p>
            <a:pPr marL="0" indent="0">
              <a:buNone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Apply clustering algorithms to group similar songs.</a:t>
            </a:r>
          </a:p>
          <a:p>
            <a:pPr lvl="2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K-Means Clustering</a:t>
            </a:r>
          </a:p>
          <a:p>
            <a:pPr lvl="2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DBSCAN</a:t>
            </a:r>
          </a:p>
          <a:p>
            <a:pPr lvl="2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Hierarchical Clustering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0697-7DFB-E250-4F77-092DEADD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18274-714F-5119-ED7E-B6A516FC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5. Cluster Evaluation &amp; Interpretation: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Assess clustering quality and interpret results.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3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Silhouette Score                   </a:t>
            </a:r>
          </a:p>
          <a:p>
            <a:pPr lvl="3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Davies-Bouldin Index</a:t>
            </a:r>
          </a:p>
          <a:p>
            <a:pPr lvl="3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Inertia (K-Means)</a:t>
            </a:r>
          </a:p>
          <a:p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6. Visualization: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Present results clearly and intuitively.</a:t>
            </a:r>
          </a:p>
          <a:p>
            <a:pPr marL="0" indent="0">
              <a:buNone/>
            </a:pPr>
            <a:endParaRPr lang="en-IN" sz="2000" dirty="0"/>
          </a:p>
          <a:p>
            <a:pPr lvl="3"/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3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6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D346F-81C0-6D67-40DD-20B34540D846}"/>
              </a:ext>
            </a:extLst>
          </p:cNvPr>
          <p:cNvSpPr txBox="1"/>
          <p:nvPr/>
        </p:nvSpPr>
        <p:spPr>
          <a:xfrm>
            <a:off x="3200401" y="2555850"/>
            <a:ext cx="626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26704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</TotalTime>
  <Words>173</Words>
  <Application>Microsoft Macintosh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AMAZON_MUSIC _CLUSTERING</vt:lpstr>
      <vt:lpstr>Project Overview </vt:lpstr>
      <vt:lpstr>APPROACH</vt:lpstr>
      <vt:lpstr>APPROACH</vt:lpstr>
      <vt:lpstr>APPROACH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AMAZON_MUSIC _CLUSTERING</dc:title>
  <dc:creator>THANGA YOGESH</dc:creator>
  <cp:lastModifiedBy>THANGA YOGESH</cp:lastModifiedBy>
  <cp:revision>1</cp:revision>
  <dcterms:created xsi:type="dcterms:W3CDTF">2025-10-23T05:01:45Z</dcterms:created>
  <dcterms:modified xsi:type="dcterms:W3CDTF">2025-10-23T05:41:32Z</dcterms:modified>
</cp:coreProperties>
</file>