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3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43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2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7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6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49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CB71-798D-C5F5-9363-A31862D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5E53-9E9D-8D36-A2B4-141275F99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06FC-AB32-1047-3CE8-74AF99F3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40B3-6A68-D7EF-72FC-68CAB4B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046E-882F-3147-0219-B2B4A9A4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3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0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2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8BB78D-1976-41A8-8C9C-9C2735F54EC1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3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61F41A-2DB5-F1C2-8EF6-CDCBB544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E48C-38D6-86E3-C685-373988E6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9" y="652566"/>
            <a:ext cx="9905998" cy="75450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20F8-B0A8-E6CB-2C93-4DE2B7FC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07071"/>
            <a:ext cx="9599665" cy="178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0" i="0" dirty="0">
                <a:solidFill>
                  <a:schemeClr val="tx2"/>
                </a:solidFill>
                <a:effectLst/>
                <a:latin typeface="-apple-system"/>
              </a:rPr>
              <a:t>In this project HR data is analyzed. few visualizations are created </a:t>
            </a:r>
            <a:r>
              <a:rPr lang="en-US" sz="3500" dirty="0">
                <a:solidFill>
                  <a:schemeClr val="tx2"/>
                </a:solidFill>
                <a:latin typeface="-apple-system"/>
                <a:ea typeface="+mj-ea"/>
                <a:cs typeface="+mj-cs"/>
              </a:rPr>
              <a:t>to</a:t>
            </a:r>
            <a:r>
              <a:rPr lang="en-US" sz="3500" b="0" i="0" dirty="0">
                <a:solidFill>
                  <a:schemeClr val="tx2"/>
                </a:solidFill>
                <a:effectLst/>
                <a:latin typeface="-apple-system"/>
              </a:rPr>
              <a:t> allow us to understand certain employee metrics.</a:t>
            </a:r>
            <a:endParaRPr lang="en-IN" sz="3500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44E22-414C-1EC6-E443-3BAE4D85D207}"/>
              </a:ext>
            </a:extLst>
          </p:cNvPr>
          <p:cNvSpPr txBox="1">
            <a:spLocks/>
          </p:cNvSpPr>
          <p:nvPr/>
        </p:nvSpPr>
        <p:spPr>
          <a:xfrm>
            <a:off x="646110" y="332907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  <a:p>
            <a:r>
              <a:rPr lang="en-IN" dirty="0"/>
              <a:t>Tools used</a:t>
            </a:r>
          </a:p>
          <a:p>
            <a:r>
              <a:rPr lang="en-IN" dirty="0"/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E8F0DD-7506-7647-BD8B-53139F47E65E}"/>
              </a:ext>
            </a:extLst>
          </p:cNvPr>
          <p:cNvSpPr txBox="1">
            <a:spLocks/>
          </p:cNvSpPr>
          <p:nvPr/>
        </p:nvSpPr>
        <p:spPr>
          <a:xfrm>
            <a:off x="1103312" y="4301683"/>
            <a:ext cx="9599665" cy="19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500" dirty="0">
              <a:solidFill>
                <a:schemeClr val="tx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r>
              <a:rPr lang="en-US" sz="3500" dirty="0">
                <a:solidFill>
                  <a:schemeClr val="tx2"/>
                </a:solidFill>
                <a:latin typeface="-apple-system"/>
              </a:rPr>
              <a:t>Microsoft Power Bi for cleaning, analysis and visualization</a:t>
            </a:r>
            <a:endParaRPr lang="en-IN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F147C-200B-0D6D-A479-1AB155DEADD4}"/>
              </a:ext>
            </a:extLst>
          </p:cNvPr>
          <p:cNvSpPr txBox="1"/>
          <p:nvPr/>
        </p:nvSpPr>
        <p:spPr>
          <a:xfrm>
            <a:off x="904562" y="689547"/>
            <a:ext cx="4581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Total no of employees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301A8-AC71-24B5-606D-11E10F42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20" y="1749266"/>
            <a:ext cx="6932378" cy="1321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DE98C4-F1AF-A5E9-9D06-06371E00F296}"/>
              </a:ext>
            </a:extLst>
          </p:cNvPr>
          <p:cNvSpPr txBox="1"/>
          <p:nvPr/>
        </p:nvSpPr>
        <p:spPr>
          <a:xfrm>
            <a:off x="904562" y="4221462"/>
            <a:ext cx="880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Insights:</a:t>
            </a:r>
          </a:p>
          <a:p>
            <a:r>
              <a:rPr lang="en-IN" sz="2500" dirty="0"/>
              <a:t>Major part of the employees are male</a:t>
            </a:r>
            <a:r>
              <a:rPr lang="en-IN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5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F147C-200B-0D6D-A479-1AB155DEADD4}"/>
              </a:ext>
            </a:extLst>
          </p:cNvPr>
          <p:cNvSpPr txBox="1"/>
          <p:nvPr/>
        </p:nvSpPr>
        <p:spPr>
          <a:xfrm>
            <a:off x="612176" y="389745"/>
            <a:ext cx="10967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Count of employees based on service years and job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D5296-1274-3DD0-AF6B-F263DF52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38" y="1168160"/>
            <a:ext cx="4828447" cy="3136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3C183-25C8-DB24-12B3-3E08E67B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89" y="1168161"/>
            <a:ext cx="4850873" cy="3136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8B1BA-AC69-8DE3-AB80-3AF615A3E704}"/>
              </a:ext>
            </a:extLst>
          </p:cNvPr>
          <p:cNvSpPr txBox="1"/>
          <p:nvPr/>
        </p:nvSpPr>
        <p:spPr>
          <a:xfrm>
            <a:off x="612176" y="4529530"/>
            <a:ext cx="1137737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More number of the employees are working in the company for 5 yrs.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 Highest number of employees are working in level 1</a:t>
            </a:r>
            <a:r>
              <a:rPr lang="en-IN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62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B78EAB-B117-6A2E-D3AC-3CE64AF7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20" y="464322"/>
            <a:ext cx="5247380" cy="3026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094C49-DC07-0E93-4B75-B8435DC69845}"/>
              </a:ext>
            </a:extLst>
          </p:cNvPr>
          <p:cNvSpPr txBox="1"/>
          <p:nvPr/>
        </p:nvSpPr>
        <p:spPr>
          <a:xfrm>
            <a:off x="7241012" y="1032034"/>
            <a:ext cx="3885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Over 64% of employees are staying close to the company within a radius of 10 km.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C0BF6-19C7-185F-D484-70735AD5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20" y="3657600"/>
            <a:ext cx="5247380" cy="2736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57D47A-8688-26DC-F93A-1864CCAC472B}"/>
              </a:ext>
            </a:extLst>
          </p:cNvPr>
          <p:cNvSpPr txBox="1"/>
          <p:nvPr/>
        </p:nvSpPr>
        <p:spPr>
          <a:xfrm>
            <a:off x="7241012" y="3989627"/>
            <a:ext cx="41023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Employees from research and development department are receiving highest salary hikes.</a:t>
            </a:r>
          </a:p>
        </p:txBody>
      </p:sp>
    </p:spTree>
    <p:extLst>
      <p:ext uri="{BB962C8B-B14F-4D97-AF65-F5344CB8AC3E}">
        <p14:creationId xmlns:p14="http://schemas.microsoft.com/office/powerpoint/2010/main" val="30858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BD4D00-C3B1-9BB4-8D5F-70A00E0F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3" y="464951"/>
            <a:ext cx="2864598" cy="3223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CD194-8BEC-179F-8CC6-287E4F71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8" y="464951"/>
            <a:ext cx="5718874" cy="3223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19786-3D6A-66CC-E39E-4EC674E710E3}"/>
              </a:ext>
            </a:extLst>
          </p:cNvPr>
          <p:cNvSpPr txBox="1"/>
          <p:nvPr/>
        </p:nvSpPr>
        <p:spPr>
          <a:xfrm>
            <a:off x="794479" y="4266432"/>
            <a:ext cx="107779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Insights:</a:t>
            </a:r>
          </a:p>
          <a:p>
            <a:endParaRPr lang="en-IN" sz="3000" dirty="0"/>
          </a:p>
          <a:p>
            <a:r>
              <a:rPr lang="en-IN" sz="2500" dirty="0"/>
              <a:t>Employees who are in service are more when compared to those who might face retrenchment</a:t>
            </a:r>
            <a:r>
              <a:rPr lang="en-IN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4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E819-37A1-C328-540C-7135D6C9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9" y="242856"/>
            <a:ext cx="9404723" cy="701525"/>
          </a:xfrm>
        </p:spPr>
        <p:txBody>
          <a:bodyPr/>
          <a:lstStyle/>
          <a:p>
            <a:r>
              <a:rPr lang="en-IN" dirty="0"/>
              <a:t>Final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2195E-A8BD-1974-10B0-2A3790C2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1124262"/>
            <a:ext cx="10538085" cy="52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7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B5C2F2-36DA-6B28-B0DF-C11DD98B391B}"/>
              </a:ext>
            </a:extLst>
          </p:cNvPr>
          <p:cNvSpPr txBox="1">
            <a:spLocks/>
          </p:cNvSpPr>
          <p:nvPr/>
        </p:nvSpPr>
        <p:spPr>
          <a:xfrm>
            <a:off x="496209" y="520173"/>
            <a:ext cx="9404723" cy="88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Way forward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AE715B-3623-24A9-FD6F-E320A1C3BCC4}"/>
              </a:ext>
            </a:extLst>
          </p:cNvPr>
          <p:cNvSpPr txBox="1">
            <a:spLocks/>
          </p:cNvSpPr>
          <p:nvPr/>
        </p:nvSpPr>
        <p:spPr>
          <a:xfrm>
            <a:off x="954391" y="1806315"/>
            <a:ext cx="10183301" cy="2900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dirty="0"/>
              <a:t>Steps should be taken to recruit more employees for higher levels.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Female employees should be encouraged more by providing necessary leaves.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Employees should be promoted to higher levels to retain them in the company for more years.</a:t>
            </a:r>
          </a:p>
          <a:p>
            <a:pPr marL="0" indent="0">
              <a:buFont typeface="Wingdings 3" charset="2"/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4281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02D8-3E2F-89F7-C906-BF1B8130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46CF-97FA-569F-01E8-0A3818EC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8334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163</TotalTime>
  <Words>182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Century Gothic</vt:lpstr>
      <vt:lpstr>Wingdings 3</vt:lpstr>
      <vt:lpstr>Mesh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Final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Analysis</dc:title>
  <dc:creator>keerthis777@live.com</dc:creator>
  <cp:lastModifiedBy>keerthis777@live.com</cp:lastModifiedBy>
  <cp:revision>5</cp:revision>
  <dcterms:created xsi:type="dcterms:W3CDTF">2024-05-03T11:45:05Z</dcterms:created>
  <dcterms:modified xsi:type="dcterms:W3CDTF">2024-05-04T15:13:05Z</dcterms:modified>
</cp:coreProperties>
</file>