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6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5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2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7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6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1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4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1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0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33B762-F26F-423E-9F5B-BA735EBDF4C3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6F540B-6029-492A-A5ED-A6A9E8FA4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61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A0FD-685A-37DC-4730-529821DFC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692" y="1334125"/>
            <a:ext cx="7555041" cy="1813809"/>
          </a:xfrm>
        </p:spPr>
        <p:txBody>
          <a:bodyPr>
            <a:normAutofit/>
          </a:bodyPr>
          <a:lstStyle/>
          <a:p>
            <a:r>
              <a:rPr lang="en-IN" sz="5000" b="1" dirty="0"/>
              <a:t>US Airline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428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0EDB-EBCF-74E8-D8B1-757EA5C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E56E-AE39-DBE4-AA3C-59F8FBF3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8741"/>
            <a:ext cx="10297531" cy="2927870"/>
          </a:xfrm>
        </p:spPr>
        <p:txBody>
          <a:bodyPr>
            <a:normAutofit lnSpcReduction="10000"/>
          </a:bodyPr>
          <a:lstStyle/>
          <a:p>
            <a:r>
              <a:rPr lang="en-IN" sz="3500" dirty="0"/>
              <a:t>Flight cancellations can be reduced by taking effective measures on code B.</a:t>
            </a:r>
          </a:p>
          <a:p>
            <a:pPr marL="0" indent="0">
              <a:buNone/>
            </a:pPr>
            <a:endParaRPr lang="en-IN" sz="3500" dirty="0"/>
          </a:p>
          <a:p>
            <a:r>
              <a:rPr lang="en-IN" sz="3500" dirty="0"/>
              <a:t>Aircraft diversions for airline ‘</a:t>
            </a:r>
            <a:r>
              <a:rPr lang="en-IN" sz="3500" dirty="0" err="1"/>
              <a:t>oo</a:t>
            </a:r>
            <a:r>
              <a:rPr lang="en-IN" sz="3500" dirty="0"/>
              <a:t>’ needs to be reduced and measures should be taken for the causes.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74589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BA64-6787-61A5-4CF2-ADCB84C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24" y="2287088"/>
            <a:ext cx="4351025" cy="2283824"/>
          </a:xfrm>
        </p:spPr>
        <p:txBody>
          <a:bodyPr/>
          <a:lstStyle/>
          <a:p>
            <a:pPr algn="ctr"/>
            <a:r>
              <a:rPr lang="en-IN" sz="5000" dirty="0"/>
              <a:t>Questions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1C9BD-89B6-EAF8-8CDB-726D0A17E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96" y="1843790"/>
            <a:ext cx="3552669" cy="35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79CA-636E-9333-C366-B9A69C56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FDB-76B6-B96C-0FD7-5F95E8D6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33280"/>
            <a:ext cx="8825659" cy="2553119"/>
          </a:xfrm>
        </p:spPr>
        <p:txBody>
          <a:bodyPr>
            <a:normAutofit/>
          </a:bodyPr>
          <a:lstStyle/>
          <a:p>
            <a:r>
              <a:rPr lang="en-IN" sz="2500" dirty="0"/>
              <a:t>Problem Statement</a:t>
            </a:r>
          </a:p>
          <a:p>
            <a:r>
              <a:rPr lang="en-IN" sz="2500" dirty="0"/>
              <a:t>Data overview &amp; Methodology</a:t>
            </a:r>
          </a:p>
          <a:p>
            <a:r>
              <a:rPr lang="en-IN" sz="2500" dirty="0"/>
              <a:t>Analysis &amp; Findings</a:t>
            </a:r>
          </a:p>
          <a:p>
            <a:r>
              <a:rPr lang="en-IN" sz="2500" dirty="0"/>
              <a:t>Recommendations</a:t>
            </a:r>
          </a:p>
          <a:p>
            <a:r>
              <a:rPr lang="en-IN" sz="25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1553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A550-A073-E709-5DD3-2F230994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8887-1822-4581-91DA-BDD3B69A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8488"/>
            <a:ext cx="10027708" cy="1762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0" i="0" dirty="0">
                <a:effectLst/>
                <a:latin typeface="-apple-system"/>
              </a:rPr>
              <a:t>In this project, we are analyzing the </a:t>
            </a:r>
            <a:r>
              <a:rPr lang="en-US" sz="3500" b="1" i="0" dirty="0">
                <a:effectLst/>
                <a:latin typeface="-apple-system"/>
              </a:rPr>
              <a:t>performance of US domestic airline flights</a:t>
            </a:r>
            <a:r>
              <a:rPr lang="en-US" sz="3500" b="0" i="0" dirty="0">
                <a:effectLst/>
                <a:latin typeface="-apple-system"/>
              </a:rPr>
              <a:t> to improve flight reliability thereby improving customer reliability.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5307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D355-4339-C7F7-2711-22C03D7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1093-37C4-2AFE-66BE-0CA90EF9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8569"/>
            <a:ext cx="10552364" cy="2253316"/>
          </a:xfrm>
        </p:spPr>
        <p:txBody>
          <a:bodyPr>
            <a:noAutofit/>
          </a:bodyPr>
          <a:lstStyle/>
          <a:p>
            <a:r>
              <a:rPr lang="en-IN" sz="3500" dirty="0"/>
              <a:t>Provided us data containing, airline, flights, state, cancellation code, travel time, month, year.</a:t>
            </a:r>
          </a:p>
          <a:p>
            <a:pPr marL="0" indent="0">
              <a:buNone/>
            </a:pPr>
            <a:endParaRPr lang="en-IN" sz="3500" dirty="0"/>
          </a:p>
          <a:p>
            <a:r>
              <a:rPr lang="en-IN" sz="3500" dirty="0"/>
              <a:t>PYTHON  – Data cleaning, analysis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4321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132B-F908-4C54-1B86-58938EBC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39515"/>
          </a:xfrm>
        </p:spPr>
        <p:txBody>
          <a:bodyPr/>
          <a:lstStyle/>
          <a:p>
            <a:r>
              <a:rPr lang="en-IN" dirty="0"/>
              <a:t>Analysis &amp; 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5A08C-A52A-433D-5965-0A005BBC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553980"/>
            <a:ext cx="6030167" cy="4247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3AD0D-7202-1D42-4553-C8EF5D04E999}"/>
              </a:ext>
            </a:extLst>
          </p:cNvPr>
          <p:cNvSpPr txBox="1"/>
          <p:nvPr/>
        </p:nvSpPr>
        <p:spPr>
          <a:xfrm>
            <a:off x="989351" y="1648922"/>
            <a:ext cx="4392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Analysis –</a:t>
            </a:r>
          </a:p>
          <a:p>
            <a:r>
              <a:rPr lang="en-IN" sz="3000" dirty="0"/>
              <a:t>Number of flights per airline.</a:t>
            </a:r>
          </a:p>
          <a:p>
            <a:endParaRPr lang="en-IN" sz="3000" dirty="0"/>
          </a:p>
          <a:p>
            <a:endParaRPr lang="en-IN" sz="3000" dirty="0"/>
          </a:p>
          <a:p>
            <a:r>
              <a:rPr lang="en-IN" sz="3000" dirty="0"/>
              <a:t>Insight - </a:t>
            </a:r>
          </a:p>
          <a:p>
            <a:r>
              <a:rPr lang="en-IN" sz="3000" dirty="0"/>
              <a:t>Flights with airline WN are more in number when compared to others.</a:t>
            </a:r>
          </a:p>
        </p:txBody>
      </p:sp>
    </p:spTree>
    <p:extLst>
      <p:ext uri="{BB962C8B-B14F-4D97-AF65-F5344CB8AC3E}">
        <p14:creationId xmlns:p14="http://schemas.microsoft.com/office/powerpoint/2010/main" val="82886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13AD0D-7202-1D42-4553-C8EF5D04E999}"/>
              </a:ext>
            </a:extLst>
          </p:cNvPr>
          <p:cNvSpPr txBox="1"/>
          <p:nvPr/>
        </p:nvSpPr>
        <p:spPr>
          <a:xfrm>
            <a:off x="989351" y="1648922"/>
            <a:ext cx="4392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Analysis –</a:t>
            </a:r>
          </a:p>
          <a:p>
            <a:r>
              <a:rPr lang="en-IN" sz="3000" dirty="0"/>
              <a:t>Number of flights per cancellation code.</a:t>
            </a:r>
          </a:p>
          <a:p>
            <a:endParaRPr lang="en-IN" sz="3000" dirty="0"/>
          </a:p>
          <a:p>
            <a:endParaRPr lang="en-IN" sz="3000" dirty="0"/>
          </a:p>
          <a:p>
            <a:r>
              <a:rPr lang="en-IN" sz="3000" dirty="0"/>
              <a:t>Insight - </a:t>
            </a:r>
          </a:p>
          <a:p>
            <a:r>
              <a:rPr lang="en-IN" sz="3000" dirty="0"/>
              <a:t>More number flights cancelled are having code B.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6BA56-2BDC-28A1-3943-11CF34E9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52" y="1469036"/>
            <a:ext cx="6026046" cy="44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13AD0D-7202-1D42-4553-C8EF5D04E999}"/>
              </a:ext>
            </a:extLst>
          </p:cNvPr>
          <p:cNvSpPr txBox="1"/>
          <p:nvPr/>
        </p:nvSpPr>
        <p:spPr>
          <a:xfrm>
            <a:off x="989351" y="1514012"/>
            <a:ext cx="4392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Analysis –</a:t>
            </a:r>
          </a:p>
          <a:p>
            <a:r>
              <a:rPr lang="en-IN" sz="3000" dirty="0"/>
              <a:t>Average flight time per airline.</a:t>
            </a:r>
          </a:p>
          <a:p>
            <a:endParaRPr lang="en-IN" sz="3000" dirty="0"/>
          </a:p>
          <a:p>
            <a:r>
              <a:rPr lang="en-IN" sz="3000" dirty="0"/>
              <a:t>Insight - </a:t>
            </a:r>
          </a:p>
          <a:p>
            <a:r>
              <a:rPr lang="en-IN" sz="3000" dirty="0"/>
              <a:t>The average flight time for many airlines is around 100 minutes.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6058F-6189-3DB8-E5EA-5178419F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69" y="1542787"/>
            <a:ext cx="638240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2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13AD0D-7202-1D42-4553-C8EF5D04E999}"/>
              </a:ext>
            </a:extLst>
          </p:cNvPr>
          <p:cNvSpPr txBox="1"/>
          <p:nvPr/>
        </p:nvSpPr>
        <p:spPr>
          <a:xfrm>
            <a:off x="989351" y="1514012"/>
            <a:ext cx="4392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Analysis –</a:t>
            </a:r>
          </a:p>
          <a:p>
            <a:r>
              <a:rPr lang="en-IN" sz="3000" dirty="0"/>
              <a:t>Diverted airport landings per airline.</a:t>
            </a:r>
          </a:p>
          <a:p>
            <a:endParaRPr lang="en-IN" sz="3000" dirty="0"/>
          </a:p>
          <a:p>
            <a:r>
              <a:rPr lang="en-IN" sz="3000" dirty="0"/>
              <a:t>Insight - </a:t>
            </a:r>
          </a:p>
          <a:p>
            <a:r>
              <a:rPr lang="en-IN" sz="3000" dirty="0"/>
              <a:t>Airlines with code OO has more numbers of aircraft diversions.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D38E6-86FB-5103-B5F8-6693C438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928" y="1315548"/>
            <a:ext cx="5351488" cy="39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13AD0D-7202-1D42-4553-C8EF5D04E999}"/>
              </a:ext>
            </a:extLst>
          </p:cNvPr>
          <p:cNvSpPr txBox="1"/>
          <p:nvPr/>
        </p:nvSpPr>
        <p:spPr>
          <a:xfrm>
            <a:off x="989351" y="3702572"/>
            <a:ext cx="10040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Analysis –</a:t>
            </a:r>
          </a:p>
          <a:p>
            <a:r>
              <a:rPr lang="en-IN" sz="3000" dirty="0"/>
              <a:t>Number of flights starting from states..</a:t>
            </a:r>
          </a:p>
          <a:p>
            <a:endParaRPr lang="en-IN" sz="3000" dirty="0"/>
          </a:p>
          <a:p>
            <a:r>
              <a:rPr lang="en-IN" sz="3000" dirty="0"/>
              <a:t>Insight - </a:t>
            </a:r>
          </a:p>
          <a:p>
            <a:r>
              <a:rPr lang="en-IN" sz="3000" dirty="0"/>
              <a:t>California has more number of flights followed by Texas..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B7ACC-0435-6004-E00E-B1B43CDF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2" y="637785"/>
            <a:ext cx="1038185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7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220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Celestial</vt:lpstr>
      <vt:lpstr>US Airline Data ANALYSIS</vt:lpstr>
      <vt:lpstr>Agenda</vt:lpstr>
      <vt:lpstr>Problem Statement</vt:lpstr>
      <vt:lpstr>Data overview &amp; tools used</vt:lpstr>
      <vt:lpstr>Analysis &amp; Findings</vt:lpstr>
      <vt:lpstr>PowerPoint Presentation</vt:lpstr>
      <vt:lpstr>PowerPoint Presentation</vt:lpstr>
      <vt:lpstr>PowerPoint Presentation</vt:lpstr>
      <vt:lpstr>PowerPoint Presentation</vt:lpstr>
      <vt:lpstr>Recommendations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Revenue Analysis</dc:title>
  <dc:creator>keerthis777@live.com</dc:creator>
  <cp:lastModifiedBy>keerthis777@live.com</cp:lastModifiedBy>
  <cp:revision>3</cp:revision>
  <dcterms:created xsi:type="dcterms:W3CDTF">2024-05-08T14:09:33Z</dcterms:created>
  <dcterms:modified xsi:type="dcterms:W3CDTF">2024-05-11T13:43:02Z</dcterms:modified>
</cp:coreProperties>
</file>