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6"/>
  </p:notesMasterIdLst>
  <p:sldIdLst>
    <p:sldId id="256" r:id="rId2"/>
    <p:sldId id="258" r:id="rId3"/>
    <p:sldId id="260" r:id="rId4"/>
    <p:sldId id="261" r:id="rId5"/>
    <p:sldId id="262" r:id="rId6"/>
    <p:sldId id="296" r:id="rId7"/>
    <p:sldId id="266" r:id="rId8"/>
    <p:sldId id="263" r:id="rId9"/>
    <p:sldId id="267" r:id="rId10"/>
    <p:sldId id="297" r:id="rId11"/>
    <p:sldId id="298" r:id="rId12"/>
    <p:sldId id="300" r:id="rId13"/>
    <p:sldId id="299" r:id="rId14"/>
    <p:sldId id="301" r:id="rId15"/>
    <p:sldId id="302" r:id="rId16"/>
    <p:sldId id="303" r:id="rId17"/>
    <p:sldId id="304" r:id="rId18"/>
    <p:sldId id="305" r:id="rId19"/>
    <p:sldId id="306" r:id="rId20"/>
    <p:sldId id="265" r:id="rId21"/>
    <p:sldId id="307" r:id="rId22"/>
    <p:sldId id="308" r:id="rId23"/>
    <p:sldId id="309" r:id="rId24"/>
    <p:sldId id="275" r:id="rId25"/>
  </p:sldIdLst>
  <p:sldSz cx="9144000" cy="5143500" type="screen16x9"/>
  <p:notesSz cx="6858000" cy="9144000"/>
  <p:embeddedFontLst>
    <p:embeddedFont>
      <p:font typeface="Anaheim" panose="020B0604020202020204" charset="0"/>
      <p:regular r:id="rId27"/>
      <p:bold r:id="rId28"/>
    </p:embeddedFont>
    <p:embeddedFont>
      <p:font typeface="Bebas Neue" panose="020B0606020202050201" pitchFamily="34" charset="0"/>
      <p:regular r:id="rId29"/>
    </p:embeddedFont>
    <p:embeddedFont>
      <p:font typeface="PT Sans" panose="020B0503020203020204" pitchFamily="34" charset="0"/>
      <p:regular r:id="rId30"/>
      <p:bold r:id="rId31"/>
      <p:italic r:id="rId32"/>
      <p:boldItalic r:id="rId33"/>
    </p:embeddedFont>
    <p:embeddedFont>
      <p:font typeface="Raleway" pitchFamily="2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  <p:embeddedFont>
      <p:font typeface="Urbanist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F56C19-89C4-45B3-B02D-A8792B9E5276}" v="89" dt="2024-09-28T20:51:49.062"/>
  </p1510:revLst>
</p1510:revInfo>
</file>

<file path=ppt/tableStyles.xml><?xml version="1.0" encoding="utf-8"?>
<a:tblStyleLst xmlns:a="http://schemas.openxmlformats.org/drawingml/2006/main" def="{59BF7687-52BF-4731-8365-743D15D8220D}">
  <a:tblStyle styleId="{59BF7687-52BF-4731-8365-743D15D822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5B611D1-D00C-4CBD-BBFE-A822FF70685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118" autoAdjust="0"/>
  </p:normalViewPr>
  <p:slideViewPr>
    <p:cSldViewPr snapToGrid="0">
      <p:cViewPr varScale="1">
        <p:scale>
          <a:sx n="103" d="100"/>
          <a:sy n="103" d="100"/>
        </p:scale>
        <p:origin x="874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ya Panchatcharam" userId="82af4a5c5b023bb8" providerId="LiveId" clId="{32F56C19-89C4-45B3-B02D-A8792B9E5276}"/>
    <pc:docChg chg="undo custSel addSld delSld modSld sldOrd delMainMaster">
      <pc:chgData name="Ramya Panchatcharam" userId="82af4a5c5b023bb8" providerId="LiveId" clId="{32F56C19-89C4-45B3-B02D-A8792B9E5276}" dt="2024-09-28T20:55:41.987" v="2031" actId="14100"/>
      <pc:docMkLst>
        <pc:docMk/>
      </pc:docMkLst>
      <pc:sldChg chg="addSp modSp mod">
        <pc:chgData name="Ramya Panchatcharam" userId="82af4a5c5b023bb8" providerId="LiveId" clId="{32F56C19-89C4-45B3-B02D-A8792B9E5276}" dt="2024-09-28T20:53:45.245" v="2019" actId="1036"/>
        <pc:sldMkLst>
          <pc:docMk/>
          <pc:sldMk cId="0" sldId="256"/>
        </pc:sldMkLst>
        <pc:spChg chg="mod">
          <ac:chgData name="Ramya Panchatcharam" userId="82af4a5c5b023bb8" providerId="LiveId" clId="{32F56C19-89C4-45B3-B02D-A8792B9E5276}" dt="2024-09-28T20:52:18.540" v="2004" actId="207"/>
          <ac:spMkLst>
            <pc:docMk/>
            <pc:sldMk cId="0" sldId="256"/>
            <ac:spMk id="5" creationId="{8C1CB96B-6C31-E654-C040-A419223200F1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0" creationId="{63583923-88E2-FCA0-697A-2595929B86D1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1" creationId="{8E013AD2-F6D8-E301-E75E-685E56A1EC7D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2" creationId="{0978FBC0-8CC0-B943-3E14-4D17621C3825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3" creationId="{68B042BC-4E43-BC1A-F4A7-C32BDFABD15E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4" creationId="{EB2E852D-F4C8-D4A0-2EC0-AB0AE3A50570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5" creationId="{72B3328A-AC29-0A11-88AE-B18539F2B02F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6" creationId="{DDBE589F-D927-6CD1-1CCC-E538C8878996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7" creationId="{825938E5-9D0A-3527-488F-4D304FABB4C1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8" creationId="{D0616730-D4B4-53AB-FAA6-EA0E9F73E71B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9" creationId="{0041948C-AD2E-0440-36C3-722FA8B7AB86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0" creationId="{38D83A20-A443-582D-3B8A-026F00F9D4AC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1" creationId="{B1615A68-85D1-3808-CE9C-FDF984377D2A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2" creationId="{E0F1CE4A-429F-0426-3925-97556F02EF2D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3" creationId="{F9817823-B8F0-84C4-F538-A16F1A0E11D8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4" creationId="{0071DD9F-4552-7665-3086-F0B685EDD2B6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5" creationId="{75623F73-137A-5471-B543-28442C9AA3B4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6" creationId="{242A3179-FAFD-E4E8-A335-922BB79430C6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7" creationId="{A96A2612-057B-63FE-4751-73FCA7886999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8" creationId="{1EE96AC2-5499-6C65-5E49-ED07A72464F7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9" creationId="{CBE75B97-0A32-2A02-7541-24CFAEA23858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30" creationId="{958038C5-4775-9016-7502-39AC418B2388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31" creationId="{918848AE-C917-8A50-508E-130765BDEA8E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32" creationId="{B0AFD5AF-F264-2CDB-B1F9-374D455F387E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33" creationId="{70F96A97-6AD6-6704-9512-E8468F787996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34" creationId="{62086D3D-FAB3-2322-2B4F-74673B05B22A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35" creationId="{CFF044E2-0FF2-E0B4-8A44-926D6AAAB5CE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36" creationId="{D52FB359-C0B8-7623-5771-24E003DDBF05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37" creationId="{40AB62B5-75B3-F938-3DCC-C29482055EF7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38" creationId="{D78B6BA8-182E-036C-9657-5FCF97599FCB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39" creationId="{45559626-E60D-3B14-84B8-421DFE1314ED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40" creationId="{EFAD2206-9CF9-FD2E-EE8C-E541EF68B231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41" creationId="{0CCBA7F2-3D52-869D-560F-E5557C9B5853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42" creationId="{E6BDAFFA-69E2-BBE0-55E4-E174D1B91D36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43" creationId="{69778DA8-8DEA-4CC5-EFCA-46E62E50A814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44" creationId="{D8F65C9E-B305-3B3E-5F47-71516896255D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45" creationId="{8DD24D1F-4D9E-E763-FED4-EB8005C31C3A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46" creationId="{25B93F7A-E39C-C002-A1F3-89E70BBCC2DC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47" creationId="{6F5781DC-081C-773C-F622-0AAAB22D9A2C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48" creationId="{10AC00F9-07B3-3E08-C2CD-A2E49DE65BBF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49" creationId="{AF71EEED-D866-4E35-A452-F90AB3815D7E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50" creationId="{68F76E51-54E0-3E7C-B3B2-E99C43407EA0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51" creationId="{EF94F116-763D-A8BD-DE43-8951931B8C28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52" creationId="{4B599987-1030-61C5-332E-E3969A111719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53" creationId="{303BFA7B-4B65-40D6-D484-019F648AE399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54" creationId="{87FC79C6-5C36-8EDD-523A-7A5FCA60CDA0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55" creationId="{7373B5B2-0AC1-6E6D-2D9E-D1DF1333798E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56" creationId="{FFB23565-E1C4-0FFC-B41C-90744A7C6579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57" creationId="{53FC48B2-7FB9-1042-2D7E-12B0E314BAAC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58" creationId="{A91BA93A-8AAA-DC1A-0ADA-910DC619F472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59" creationId="{58974BBB-7D2E-6CFC-369B-D786B36EDE7D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60" creationId="{0BBCA551-219F-CE3E-A76F-8687A1ACD285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61" creationId="{28758080-6A01-B71C-E696-38BCDE695655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62" creationId="{0AFD1F28-E614-542F-1D70-E831E43C1269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63" creationId="{090C111B-25F4-3FE6-B54F-3B347FE1F59A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28" creationId="{E218C0F8-4FBD-7C8F-FAB1-B5EA6FC4185F}"/>
          </ac:spMkLst>
        </pc:spChg>
        <pc:spChg chg="mod">
          <ac:chgData name="Ramya Panchatcharam" userId="82af4a5c5b023bb8" providerId="LiveId" clId="{32F56C19-89C4-45B3-B02D-A8792B9E5276}" dt="2024-09-28T19:19:56.190" v="1126" actId="14100"/>
          <ac:spMkLst>
            <pc:docMk/>
            <pc:sldMk cId="0" sldId="256"/>
            <ac:spMk id="129" creationId="{00000000-0000-0000-0000-000000000000}"/>
          </ac:spMkLst>
        </pc:spChg>
        <pc:spChg chg="mod">
          <ac:chgData name="Ramya Panchatcharam" userId="82af4a5c5b023bb8" providerId="LiveId" clId="{32F56C19-89C4-45B3-B02D-A8792B9E5276}" dt="2024-09-28T19:20:42.070" v="1137" actId="14100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Ramya Panchatcharam" userId="82af4a5c5b023bb8" providerId="LiveId" clId="{32F56C19-89C4-45B3-B02D-A8792B9E5276}" dt="2024-09-28T20:53:23.757" v="2018" actId="114"/>
          <ac:spMkLst>
            <pc:docMk/>
            <pc:sldMk cId="0" sldId="256"/>
            <ac:spMk id="131" creationId="{00000000-0000-0000-0000-000000000000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58" creationId="{4E09B65E-5753-1B31-DE9B-A5C474CAF5A8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59" creationId="{257BA81B-AF31-6BB5-8CF5-2E2794D913DA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60" creationId="{FAEDDA4C-E852-2196-3C8C-89F30D30351C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61" creationId="{08BE4D01-7A77-BDBF-2361-CE9199152B54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62" creationId="{43BD3DD4-075F-FB22-6B74-E7EC3DDDDFDA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63" creationId="{F9D7E23C-306F-A2F6-9986-15E8800485DB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64" creationId="{16A27714-BC6F-E06C-553C-269AE775F935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65" creationId="{5877206E-2277-A1F5-44C9-CAAB3442B850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66" creationId="{F17ABBF4-198F-97B3-4D64-39CD48B30A91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67" creationId="{05A67D64-09F5-1E5A-8303-1837C6F0DF3D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68" creationId="{92A3F671-FAE3-CB88-A361-F6A0F08DFCB5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69" creationId="{6435BFB3-FAA6-08B2-EF2C-D0E6ED974646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70" creationId="{25C93C0B-64D3-1436-B283-8FB5CB1AA265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71" creationId="{A61F8AC7-8474-797C-9C85-E8A060BB750C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72" creationId="{B6310BC9-70E0-F146-6154-B4E67BB64746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73" creationId="{8E3BBA17-8B7E-FACC-FC5D-9E67A5B5D902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74" creationId="{1437B2C6-F8B2-E2FF-8C71-68FC162FAA9A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75" creationId="{4AEAA18B-CE46-C332-E778-8BF0C99B8647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76" creationId="{EF6F7DEC-16B4-EE0B-A514-FFDF6F3595FA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77" creationId="{2A10EB00-DFA6-8123-5C4C-D2024190EB6E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78" creationId="{CBB59629-AFD2-7EC6-D0E4-0CAD293747CC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79" creationId="{D15585C0-9C7D-1EFB-D7F4-3CE694265BDC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80" creationId="{C699D476-7E61-18F4-8111-1923F1B0824D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81" creationId="{3C1FB7C6-90CC-AF5D-BB13-264E7558957E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82" creationId="{E6AA696F-BF57-8909-28D8-62671A56E0B4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83" creationId="{CC9610D6-1377-5663-7BEE-A8E24AD42F4F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84" creationId="{D01F9A2F-A88E-0B2A-AC8F-BFD73244902F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85" creationId="{F2214870-49B4-A557-BDF8-FF92FAB60226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86" creationId="{388E7B08-3C6B-8FA3-D6C5-7981247BA041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87" creationId="{588593CE-F4C0-B9B0-B8D6-18E31263B640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88" creationId="{2211456D-AF2C-17DA-B478-44C045BA9866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89" creationId="{04BA0079-86E5-A4B3-AF18-E5E80A06DCF2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90" creationId="{748F8131-0149-4551-3AE7-7E76D084D040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91" creationId="{C46210FF-D81F-ABEE-3621-22E83E66A437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92" creationId="{B92433FD-9FBC-4944-AE14-5F74D676A8D6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93" creationId="{D20C1D84-C07C-BA3D-2DDA-48DF37683769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94" creationId="{E5CF4F32-EBEA-048C-7AE6-861E990D3084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95" creationId="{2AE01C52-BE87-378B-FA4B-37CA4D5C9096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96" creationId="{5EE044F6-2FA3-6910-4624-56FD95C8B2FC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97" creationId="{0249FE36-EFF0-A5D3-AD68-2B31EA9E01AE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98" creationId="{768141F3-C2E9-158D-61CA-162FE97586F3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199" creationId="{01D85BE8-E693-1533-6F6C-97EA32DFEE1C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00" creationId="{A98E8155-9EDE-1E2B-D053-8289D13C796F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01" creationId="{A9A098D5-BB93-B2BC-C942-22F872267E5E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02" creationId="{EB44E4C6-B79C-ECF6-0104-3B65DBADD13A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03" creationId="{7ED3D611-80B3-BABF-4472-86BF29C579CB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04" creationId="{23D88A07-6AD9-C73D-1B51-56D536CAB9EF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05" creationId="{DE37B9D5-4E99-1BD4-C7C8-905DF11870DD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06" creationId="{E1E47570-5A8F-A431-D045-988D31A2C8CB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07" creationId="{54062BF6-B876-FFC0-393B-15510BC72C4C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08" creationId="{A3A180D8-6E0D-E2E5-C974-93088446FC1D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09" creationId="{2FB7F190-AE37-3975-B9DC-262BDA140B24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10" creationId="{AC145112-EBAF-6AB3-5169-F920F1E4220C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11" creationId="{0C336934-61B8-B684-4AF6-6D3C1E5E3E8D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12" creationId="{02E7646B-3DEF-B4AD-F2E8-2C24434C3C6A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13" creationId="{EFDF66F7-220A-F842-D0E8-36F89B14118D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14" creationId="{00D55D7D-4FB7-8147-6167-D9E589D07667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15" creationId="{89F04A28-8CD1-8C3F-19E7-2129A95F7E31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16" creationId="{3A754F72-8828-7415-BD58-CD00A295C32E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17" creationId="{4F7549D2-CCC2-7B12-8B12-B28A09009659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18" creationId="{B6C40393-655B-CF49-9BF1-822D468F3D02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19" creationId="{2ED80CE0-B76A-90B3-52BE-9B9BE4762092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20" creationId="{204E3298-7EB9-B95F-A7AD-F39A616239D7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21" creationId="{6976FD80-CBB0-8EA0-BC25-D738B8785C20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22" creationId="{C3EDA067-E9B4-CC5E-6C17-AB5D45D042DD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23" creationId="{DED87C4D-EFAD-8E13-0660-58090007269C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24" creationId="{AA5C1B25-4F94-3722-DF4D-19DAEB1F5CF4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25" creationId="{AAB5C201-9640-EFD6-81B7-5CC4E78A455C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26" creationId="{A83E6428-D884-34EA-C242-A852EB3ACC7D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27" creationId="{AC4F9E9E-D159-A34A-2F03-A1207F83DB66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28" creationId="{211D143D-4187-A1DD-3358-10B8A004B367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29" creationId="{0CE9F41E-DFD3-90AC-E32B-E5517AB580F9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30" creationId="{81A39916-7348-3BFD-0FE2-F6B8366FF221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31" creationId="{F14C0069-BFE6-FF11-5BC9-555405C7984B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32" creationId="{47FBDCD9-63F7-0203-8A86-64C6BBCE6216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33" creationId="{6F7B2A32-3D05-DD58-A2EA-20770033D9DB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34" creationId="{9C7F5248-AA97-9E0A-52F9-E69309911258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35" creationId="{7F4EFBFA-86B2-E0CB-8EAF-EA81B7ED25DF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36" creationId="{CFD99747-B8D5-80F2-0399-CBFD3C21110F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37" creationId="{EEB4C5B8-F7BB-3C3B-6B3D-9B4343DA09B2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38" creationId="{255090D0-530F-9BF2-A3C2-BCC24F267CFA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39" creationId="{3B3B0261-3B88-20FF-B36D-618D8A511B7E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40" creationId="{6986B256-1E41-28E0-C805-1E7C0BE019B9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41" creationId="{E3E5B634-F2A6-040F-3E34-4C498687E2FD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42" creationId="{7B2AD562-112E-5284-165D-46FAC039EAEE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43" creationId="{18F846AB-CB0F-DC5E-75D2-5BD858A9D0DF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44" creationId="{4FCB4F65-0F03-756F-B945-50A0CBF8C6C0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45" creationId="{87FCF564-2CFB-4F3A-5D03-ACA82965459F}"/>
          </ac:spMkLst>
        </pc:spChg>
        <pc:spChg chg="mod">
          <ac:chgData name="Ramya Panchatcharam" userId="82af4a5c5b023bb8" providerId="LiveId" clId="{32F56C19-89C4-45B3-B02D-A8792B9E5276}" dt="2024-09-28T15:25:13.329" v="29"/>
          <ac:spMkLst>
            <pc:docMk/>
            <pc:sldMk cId="0" sldId="256"/>
            <ac:spMk id="246" creationId="{86E8AE93-E0ED-4109-AA5A-B513A2EFD175}"/>
          </ac:spMkLst>
        </pc:spChg>
        <pc:spChg chg="add mod ord">
          <ac:chgData name="Ramya Panchatcharam" userId="82af4a5c5b023bb8" providerId="LiveId" clId="{32F56C19-89C4-45B3-B02D-A8792B9E5276}" dt="2024-09-28T20:53:45.245" v="2019" actId="1036"/>
          <ac:spMkLst>
            <pc:docMk/>
            <pc:sldMk cId="0" sldId="256"/>
            <ac:spMk id="250" creationId="{9D5F048F-F03C-634A-AE64-0C2DA989E467}"/>
          </ac:spMkLst>
        </pc:spChg>
        <pc:grpChg chg="add mod">
          <ac:chgData name="Ramya Panchatcharam" userId="82af4a5c5b023bb8" providerId="LiveId" clId="{32F56C19-89C4-45B3-B02D-A8792B9E5276}" dt="2024-09-28T20:52:44.188" v="2007" actId="14100"/>
          <ac:grpSpMkLst>
            <pc:docMk/>
            <pc:sldMk cId="0" sldId="256"/>
            <ac:grpSpMk id="8" creationId="{3C3C7D29-B2CF-94E5-E0AF-A4811160295F}"/>
          </ac:grpSpMkLst>
        </pc:grpChg>
        <pc:grpChg chg="mod">
          <ac:chgData name="Ramya Panchatcharam" userId="82af4a5c5b023bb8" providerId="LiveId" clId="{32F56C19-89C4-45B3-B02D-A8792B9E5276}" dt="2024-09-28T15:25:13.329" v="29"/>
          <ac:grpSpMkLst>
            <pc:docMk/>
            <pc:sldMk cId="0" sldId="256"/>
            <ac:grpSpMk id="9" creationId="{9293E2A8-1323-0370-0B9C-21F703520E1D}"/>
          </ac:grpSpMkLst>
        </pc:grpChg>
        <pc:cxnChg chg="mod">
          <ac:chgData name="Ramya Panchatcharam" userId="82af4a5c5b023bb8" providerId="LiveId" clId="{32F56C19-89C4-45B3-B02D-A8792B9E5276}" dt="2024-09-28T19:20:42.070" v="1137" actId="14100"/>
          <ac:cxnSpMkLst>
            <pc:docMk/>
            <pc:sldMk cId="0" sldId="256"/>
            <ac:cxnSpMk id="132" creationId="{00000000-0000-0000-0000-000000000000}"/>
          </ac:cxnSpMkLst>
        </pc:cxnChg>
      </pc:sldChg>
      <pc:sldChg chg="del">
        <pc:chgData name="Ramya Panchatcharam" userId="82af4a5c5b023bb8" providerId="LiveId" clId="{32F56C19-89C4-45B3-B02D-A8792B9E5276}" dt="2024-09-28T20:37:13.651" v="1944" actId="2696"/>
        <pc:sldMkLst>
          <pc:docMk/>
          <pc:sldMk cId="0" sldId="257"/>
        </pc:sldMkLst>
      </pc:sldChg>
      <pc:sldChg chg="modSp mod">
        <pc:chgData name="Ramya Panchatcharam" userId="82af4a5c5b023bb8" providerId="LiveId" clId="{32F56C19-89C4-45B3-B02D-A8792B9E5276}" dt="2024-09-28T20:31:58.814" v="1880" actId="14100"/>
        <pc:sldMkLst>
          <pc:docMk/>
          <pc:sldMk cId="0" sldId="258"/>
        </pc:sldMkLst>
        <pc:spChg chg="mod">
          <ac:chgData name="Ramya Panchatcharam" userId="82af4a5c5b023bb8" providerId="LiveId" clId="{32F56C19-89C4-45B3-B02D-A8792B9E5276}" dt="2024-09-28T15:31:50.298" v="49" actId="108"/>
          <ac:spMkLst>
            <pc:docMk/>
            <pc:sldMk cId="0" sldId="258"/>
            <ac:spMk id="180" creationId="{00000000-0000-0000-0000-000000000000}"/>
          </ac:spMkLst>
        </pc:spChg>
        <pc:spChg chg="mod">
          <ac:chgData name="Ramya Panchatcharam" userId="82af4a5c5b023bb8" providerId="LiveId" clId="{32F56C19-89C4-45B3-B02D-A8792B9E5276}" dt="2024-09-28T20:30:30.757" v="1794" actId="20577"/>
          <ac:spMkLst>
            <pc:docMk/>
            <pc:sldMk cId="0" sldId="258"/>
            <ac:spMk id="181" creationId="{00000000-0000-0000-0000-000000000000}"/>
          </ac:spMkLst>
        </pc:spChg>
        <pc:spChg chg="mod">
          <ac:chgData name="Ramya Panchatcharam" userId="82af4a5c5b023bb8" providerId="LiveId" clId="{32F56C19-89C4-45B3-B02D-A8792B9E5276}" dt="2024-09-28T20:30:44.243" v="1816" actId="20577"/>
          <ac:spMkLst>
            <pc:docMk/>
            <pc:sldMk cId="0" sldId="258"/>
            <ac:spMk id="182" creationId="{00000000-0000-0000-0000-000000000000}"/>
          </ac:spMkLst>
        </pc:spChg>
        <pc:spChg chg="mod">
          <ac:chgData name="Ramya Panchatcharam" userId="82af4a5c5b023bb8" providerId="LiveId" clId="{32F56C19-89C4-45B3-B02D-A8792B9E5276}" dt="2024-09-28T20:31:58.814" v="1880" actId="14100"/>
          <ac:spMkLst>
            <pc:docMk/>
            <pc:sldMk cId="0" sldId="258"/>
            <ac:spMk id="183" creationId="{00000000-0000-0000-0000-000000000000}"/>
          </ac:spMkLst>
        </pc:spChg>
      </pc:sldChg>
      <pc:sldChg chg="modSp mod">
        <pc:chgData name="Ramya Panchatcharam" userId="82af4a5c5b023bb8" providerId="LiveId" clId="{32F56C19-89C4-45B3-B02D-A8792B9E5276}" dt="2024-09-28T17:39:35.534" v="1100" actId="207"/>
        <pc:sldMkLst>
          <pc:docMk/>
          <pc:sldMk cId="0" sldId="260"/>
        </pc:sldMkLst>
        <pc:spChg chg="mod">
          <ac:chgData name="Ramya Panchatcharam" userId="82af4a5c5b023bb8" providerId="LiveId" clId="{32F56C19-89C4-45B3-B02D-A8792B9E5276}" dt="2024-09-28T17:39:32.716" v="1099" actId="207"/>
          <ac:spMkLst>
            <pc:docMk/>
            <pc:sldMk cId="0" sldId="260"/>
            <ac:spMk id="201" creationId="{00000000-0000-0000-0000-000000000000}"/>
          </ac:spMkLst>
        </pc:spChg>
        <pc:spChg chg="mod">
          <ac:chgData name="Ramya Panchatcharam" userId="82af4a5c5b023bb8" providerId="LiveId" clId="{32F56C19-89C4-45B3-B02D-A8792B9E5276}" dt="2024-09-28T17:39:35.534" v="1100" actId="207"/>
          <ac:spMkLst>
            <pc:docMk/>
            <pc:sldMk cId="0" sldId="260"/>
            <ac:spMk id="202" creationId="{00000000-0000-0000-0000-000000000000}"/>
          </ac:spMkLst>
        </pc:spChg>
      </pc:sldChg>
      <pc:sldChg chg="addSp modSp mod">
        <pc:chgData name="Ramya Panchatcharam" userId="82af4a5c5b023bb8" providerId="LiveId" clId="{32F56C19-89C4-45B3-B02D-A8792B9E5276}" dt="2024-09-28T20:40:20.859" v="1994" actId="20577"/>
        <pc:sldMkLst>
          <pc:docMk/>
          <pc:sldMk cId="0" sldId="261"/>
        </pc:sldMkLst>
        <pc:spChg chg="add mod ord">
          <ac:chgData name="Ramya Panchatcharam" userId="82af4a5c5b023bb8" providerId="LiveId" clId="{32F56C19-89C4-45B3-B02D-A8792B9E5276}" dt="2024-09-28T19:21:48.322" v="1141" actId="167"/>
          <ac:spMkLst>
            <pc:docMk/>
            <pc:sldMk cId="0" sldId="261"/>
            <ac:spMk id="2" creationId="{6F00D9BF-3F19-C242-DF9C-CCFFA95A5756}"/>
          </ac:spMkLst>
        </pc:spChg>
        <pc:spChg chg="mod">
          <ac:chgData name="Ramya Panchatcharam" userId="82af4a5c5b023bb8" providerId="LiveId" clId="{32F56C19-89C4-45B3-B02D-A8792B9E5276}" dt="2024-09-28T15:24:12.466" v="26" actId="20577"/>
          <ac:spMkLst>
            <pc:docMk/>
            <pc:sldMk cId="0" sldId="261"/>
            <ac:spMk id="209" creationId="{00000000-0000-0000-0000-000000000000}"/>
          </ac:spMkLst>
        </pc:spChg>
        <pc:spChg chg="mod">
          <ac:chgData name="Ramya Panchatcharam" userId="82af4a5c5b023bb8" providerId="LiveId" clId="{32F56C19-89C4-45B3-B02D-A8792B9E5276}" dt="2024-09-28T20:40:20.859" v="1994" actId="20577"/>
          <ac:spMkLst>
            <pc:docMk/>
            <pc:sldMk cId="0" sldId="261"/>
            <ac:spMk id="210" creationId="{00000000-0000-0000-0000-000000000000}"/>
          </ac:spMkLst>
        </pc:spChg>
        <pc:spChg chg="mod">
          <ac:chgData name="Ramya Panchatcharam" userId="82af4a5c5b023bb8" providerId="LiveId" clId="{32F56C19-89C4-45B3-B02D-A8792B9E5276}" dt="2024-09-28T15:24:31.035" v="28" actId="14100"/>
          <ac:spMkLst>
            <pc:docMk/>
            <pc:sldMk cId="0" sldId="261"/>
            <ac:spMk id="211" creationId="{00000000-0000-0000-0000-000000000000}"/>
          </ac:spMkLst>
        </pc:spChg>
        <pc:spChg chg="mod">
          <ac:chgData name="Ramya Panchatcharam" userId="82af4a5c5b023bb8" providerId="LiveId" clId="{32F56C19-89C4-45B3-B02D-A8792B9E5276}" dt="2024-09-28T15:23:27.761" v="7" actId="14100"/>
          <ac:spMkLst>
            <pc:docMk/>
            <pc:sldMk cId="0" sldId="261"/>
            <ac:spMk id="212" creationId="{00000000-0000-0000-0000-000000000000}"/>
          </ac:spMkLst>
        </pc:spChg>
        <pc:spChg chg="mod">
          <ac:chgData name="Ramya Panchatcharam" userId="82af4a5c5b023bb8" providerId="LiveId" clId="{32F56C19-89C4-45B3-B02D-A8792B9E5276}" dt="2024-09-28T15:23:54.330" v="19" actId="20577"/>
          <ac:spMkLst>
            <pc:docMk/>
            <pc:sldMk cId="0" sldId="261"/>
            <ac:spMk id="213" creationId="{00000000-0000-0000-0000-000000000000}"/>
          </ac:spMkLst>
        </pc:spChg>
        <pc:cxnChg chg="mod">
          <ac:chgData name="Ramya Panchatcharam" userId="82af4a5c5b023bb8" providerId="LiveId" clId="{32F56C19-89C4-45B3-B02D-A8792B9E5276}" dt="2024-09-28T15:24:31.035" v="28" actId="14100"/>
          <ac:cxnSpMkLst>
            <pc:docMk/>
            <pc:sldMk cId="0" sldId="261"/>
            <ac:cxnSpMk id="226" creationId="{00000000-0000-0000-0000-000000000000}"/>
          </ac:cxnSpMkLst>
        </pc:cxnChg>
      </pc:sldChg>
      <pc:sldChg chg="addSp delSp modSp mod">
        <pc:chgData name="Ramya Panchatcharam" userId="82af4a5c5b023bb8" providerId="LiveId" clId="{32F56C19-89C4-45B3-B02D-A8792B9E5276}" dt="2024-09-28T20:55:41.987" v="2031" actId="14100"/>
        <pc:sldMkLst>
          <pc:docMk/>
          <pc:sldMk cId="0" sldId="262"/>
        </pc:sldMkLst>
        <pc:spChg chg="add mod">
          <ac:chgData name="Ramya Panchatcharam" userId="82af4a5c5b023bb8" providerId="LiveId" clId="{32F56C19-89C4-45B3-B02D-A8792B9E5276}" dt="2024-09-28T20:06:50.638" v="1537"/>
          <ac:spMkLst>
            <pc:docMk/>
            <pc:sldMk cId="0" sldId="262"/>
            <ac:spMk id="2" creationId="{1E83A9AC-5121-D0CD-1818-72E266DDF1CB}"/>
          </ac:spMkLst>
        </pc:spChg>
        <pc:spChg chg="add del mod">
          <ac:chgData name="Ramya Panchatcharam" userId="82af4a5c5b023bb8" providerId="LiveId" clId="{32F56C19-89C4-45B3-B02D-A8792B9E5276}" dt="2024-09-28T15:32:42.814" v="58" actId="478"/>
          <ac:spMkLst>
            <pc:docMk/>
            <pc:sldMk cId="0" sldId="262"/>
            <ac:spMk id="3" creationId="{1FDD1D90-AC48-4D9D-B1A1-85136EFFD445}"/>
          </ac:spMkLst>
        </pc:spChg>
        <pc:spChg chg="add del mod">
          <ac:chgData name="Ramya Panchatcharam" userId="82af4a5c5b023bb8" providerId="LiveId" clId="{32F56C19-89C4-45B3-B02D-A8792B9E5276}" dt="2024-09-28T15:32:42.814" v="58" actId="478"/>
          <ac:spMkLst>
            <pc:docMk/>
            <pc:sldMk cId="0" sldId="262"/>
            <ac:spMk id="5" creationId="{5EB1BFAA-D747-7213-8847-86C3CE41933A}"/>
          </ac:spMkLst>
        </pc:spChg>
        <pc:spChg chg="add del mod">
          <ac:chgData name="Ramya Panchatcharam" userId="82af4a5c5b023bb8" providerId="LiveId" clId="{32F56C19-89C4-45B3-B02D-A8792B9E5276}" dt="2024-09-28T15:32:42.814" v="58" actId="478"/>
          <ac:spMkLst>
            <pc:docMk/>
            <pc:sldMk cId="0" sldId="262"/>
            <ac:spMk id="7" creationId="{6E7C09EB-C2C5-BA5D-CFBA-B729BC1C191B}"/>
          </ac:spMkLst>
        </pc:spChg>
        <pc:spChg chg="add del mod">
          <ac:chgData name="Ramya Panchatcharam" userId="82af4a5c5b023bb8" providerId="LiveId" clId="{32F56C19-89C4-45B3-B02D-A8792B9E5276}" dt="2024-09-28T15:32:42.814" v="58" actId="478"/>
          <ac:spMkLst>
            <pc:docMk/>
            <pc:sldMk cId="0" sldId="262"/>
            <ac:spMk id="9" creationId="{16A67761-755A-6296-C9DB-43542DDEBCAE}"/>
          </ac:spMkLst>
        </pc:spChg>
        <pc:spChg chg="add del mod">
          <ac:chgData name="Ramya Panchatcharam" userId="82af4a5c5b023bb8" providerId="LiveId" clId="{32F56C19-89C4-45B3-B02D-A8792B9E5276}" dt="2024-09-28T15:32:42.814" v="58" actId="478"/>
          <ac:spMkLst>
            <pc:docMk/>
            <pc:sldMk cId="0" sldId="262"/>
            <ac:spMk id="11" creationId="{7BAB99EE-1A24-655E-9A0B-681A0A0990EB}"/>
          </ac:spMkLst>
        </pc:spChg>
        <pc:spChg chg="add del mod">
          <ac:chgData name="Ramya Panchatcharam" userId="82af4a5c5b023bb8" providerId="LiveId" clId="{32F56C19-89C4-45B3-B02D-A8792B9E5276}" dt="2024-09-28T15:32:42.814" v="58" actId="478"/>
          <ac:spMkLst>
            <pc:docMk/>
            <pc:sldMk cId="0" sldId="262"/>
            <ac:spMk id="13" creationId="{4F83B4DA-352D-273F-3183-64C996E883F7}"/>
          </ac:spMkLst>
        </pc:spChg>
        <pc:spChg chg="add del mod">
          <ac:chgData name="Ramya Panchatcharam" userId="82af4a5c5b023bb8" providerId="LiveId" clId="{32F56C19-89C4-45B3-B02D-A8792B9E5276}" dt="2024-09-28T15:32:50.453" v="60" actId="478"/>
          <ac:spMkLst>
            <pc:docMk/>
            <pc:sldMk cId="0" sldId="262"/>
            <ac:spMk id="15" creationId="{F79A8494-8482-07B6-27AC-D9BB1677AF29}"/>
          </ac:spMkLst>
        </pc:spChg>
        <pc:spChg chg="add del mod">
          <ac:chgData name="Ramya Panchatcharam" userId="82af4a5c5b023bb8" providerId="LiveId" clId="{32F56C19-89C4-45B3-B02D-A8792B9E5276}" dt="2024-09-28T15:32:50.453" v="60" actId="478"/>
          <ac:spMkLst>
            <pc:docMk/>
            <pc:sldMk cId="0" sldId="262"/>
            <ac:spMk id="17" creationId="{6C1B6FAE-308C-C1BC-B6AB-210D4F6B93B6}"/>
          </ac:spMkLst>
        </pc:spChg>
        <pc:spChg chg="add del mod">
          <ac:chgData name="Ramya Panchatcharam" userId="82af4a5c5b023bb8" providerId="LiveId" clId="{32F56C19-89C4-45B3-B02D-A8792B9E5276}" dt="2024-09-28T15:32:53.891" v="61" actId="478"/>
          <ac:spMkLst>
            <pc:docMk/>
            <pc:sldMk cId="0" sldId="262"/>
            <ac:spMk id="19" creationId="{3E90E0B8-11EA-C522-D221-C3C9F4408752}"/>
          </ac:spMkLst>
        </pc:spChg>
        <pc:spChg chg="add del mod">
          <ac:chgData name="Ramya Panchatcharam" userId="82af4a5c5b023bb8" providerId="LiveId" clId="{32F56C19-89C4-45B3-B02D-A8792B9E5276}" dt="2024-09-28T15:32:53.891" v="61" actId="478"/>
          <ac:spMkLst>
            <pc:docMk/>
            <pc:sldMk cId="0" sldId="262"/>
            <ac:spMk id="21" creationId="{9A0FD8C6-2C1C-E75C-D309-F26EDF347EB5}"/>
          </ac:spMkLst>
        </pc:spChg>
        <pc:spChg chg="add mod ord">
          <ac:chgData name="Ramya Panchatcharam" userId="82af4a5c5b023bb8" providerId="LiveId" clId="{32F56C19-89C4-45B3-B02D-A8792B9E5276}" dt="2024-09-28T17:30:58.541" v="1031" actId="5793"/>
          <ac:spMkLst>
            <pc:docMk/>
            <pc:sldMk cId="0" sldId="262"/>
            <ac:spMk id="23" creationId="{8E353287-CBDF-FBC1-A25C-75FF5F2D2015}"/>
          </ac:spMkLst>
        </pc:spChg>
        <pc:spChg chg="add mod">
          <ac:chgData name="Ramya Panchatcharam" userId="82af4a5c5b023bb8" providerId="LiveId" clId="{32F56C19-89C4-45B3-B02D-A8792B9E5276}" dt="2024-09-28T17:31:12.264" v="1033" actId="1076"/>
          <ac:spMkLst>
            <pc:docMk/>
            <pc:sldMk cId="0" sldId="262"/>
            <ac:spMk id="25" creationId="{CADB18FB-52DD-A70D-9398-B78C405608F5}"/>
          </ac:spMkLst>
        </pc:spChg>
        <pc:spChg chg="add del">
          <ac:chgData name="Ramya Panchatcharam" userId="82af4a5c5b023bb8" providerId="LiveId" clId="{32F56C19-89C4-45B3-B02D-A8792B9E5276}" dt="2024-09-28T15:45:57.398" v="246" actId="21"/>
          <ac:spMkLst>
            <pc:docMk/>
            <pc:sldMk cId="0" sldId="262"/>
            <ac:spMk id="28" creationId="{6E16B998-737C-ABDC-11C7-C06626074F3A}"/>
          </ac:spMkLst>
        </pc:spChg>
        <pc:spChg chg="add mod ord">
          <ac:chgData name="Ramya Panchatcharam" userId="82af4a5c5b023bb8" providerId="LiveId" clId="{32F56C19-89C4-45B3-B02D-A8792B9E5276}" dt="2024-09-28T20:55:41.987" v="2031" actId="14100"/>
          <ac:spMkLst>
            <pc:docMk/>
            <pc:sldMk cId="0" sldId="262"/>
            <ac:spMk id="29" creationId="{945C2E90-F817-1C19-7937-1FA635A3410E}"/>
          </ac:spMkLst>
        </pc:spChg>
        <pc:spChg chg="mod">
          <ac:chgData name="Ramya Panchatcharam" userId="82af4a5c5b023bb8" providerId="LiveId" clId="{32F56C19-89C4-45B3-B02D-A8792B9E5276}" dt="2024-09-28T20:40:33.765" v="1998" actId="14100"/>
          <ac:spMkLst>
            <pc:docMk/>
            <pc:sldMk cId="0" sldId="262"/>
            <ac:spMk id="231" creationId="{00000000-0000-0000-0000-000000000000}"/>
          </ac:spMkLst>
        </pc:spChg>
        <pc:spChg chg="add del mod">
          <ac:chgData name="Ramya Panchatcharam" userId="82af4a5c5b023bb8" providerId="LiveId" clId="{32F56C19-89C4-45B3-B02D-A8792B9E5276}" dt="2024-09-28T15:32:47.136" v="59" actId="478"/>
          <ac:spMkLst>
            <pc:docMk/>
            <pc:sldMk cId="0" sldId="262"/>
            <ac:spMk id="232" creationId="{00000000-0000-0000-0000-000000000000}"/>
          </ac:spMkLst>
        </pc:spChg>
        <pc:spChg chg="add del">
          <ac:chgData name="Ramya Panchatcharam" userId="82af4a5c5b023bb8" providerId="LiveId" clId="{32F56C19-89C4-45B3-B02D-A8792B9E5276}" dt="2024-09-28T15:32:47.136" v="59" actId="478"/>
          <ac:spMkLst>
            <pc:docMk/>
            <pc:sldMk cId="0" sldId="262"/>
            <ac:spMk id="233" creationId="{00000000-0000-0000-0000-000000000000}"/>
          </ac:spMkLst>
        </pc:spChg>
        <pc:spChg chg="add del">
          <ac:chgData name="Ramya Panchatcharam" userId="82af4a5c5b023bb8" providerId="LiveId" clId="{32F56C19-89C4-45B3-B02D-A8792B9E5276}" dt="2024-09-28T15:32:50.453" v="60" actId="478"/>
          <ac:spMkLst>
            <pc:docMk/>
            <pc:sldMk cId="0" sldId="262"/>
            <ac:spMk id="234" creationId="{00000000-0000-0000-0000-000000000000}"/>
          </ac:spMkLst>
        </pc:spChg>
        <pc:spChg chg="add del">
          <ac:chgData name="Ramya Panchatcharam" userId="82af4a5c5b023bb8" providerId="LiveId" clId="{32F56C19-89C4-45B3-B02D-A8792B9E5276}" dt="2024-09-28T15:32:50.453" v="60" actId="478"/>
          <ac:spMkLst>
            <pc:docMk/>
            <pc:sldMk cId="0" sldId="262"/>
            <ac:spMk id="235" creationId="{00000000-0000-0000-0000-000000000000}"/>
          </ac:spMkLst>
        </pc:spChg>
        <pc:spChg chg="add del">
          <ac:chgData name="Ramya Panchatcharam" userId="82af4a5c5b023bb8" providerId="LiveId" clId="{32F56C19-89C4-45B3-B02D-A8792B9E5276}" dt="2024-09-28T15:32:53.891" v="61" actId="478"/>
          <ac:spMkLst>
            <pc:docMk/>
            <pc:sldMk cId="0" sldId="262"/>
            <ac:spMk id="236" creationId="{00000000-0000-0000-0000-000000000000}"/>
          </ac:spMkLst>
        </pc:spChg>
        <pc:spChg chg="add del">
          <ac:chgData name="Ramya Panchatcharam" userId="82af4a5c5b023bb8" providerId="LiveId" clId="{32F56C19-89C4-45B3-B02D-A8792B9E5276}" dt="2024-09-28T15:32:53.891" v="61" actId="478"/>
          <ac:spMkLst>
            <pc:docMk/>
            <pc:sldMk cId="0" sldId="262"/>
            <ac:spMk id="237" creationId="{00000000-0000-0000-0000-000000000000}"/>
          </ac:spMkLst>
        </pc:spChg>
        <pc:spChg chg="add del">
          <ac:chgData name="Ramya Panchatcharam" userId="82af4a5c5b023bb8" providerId="LiveId" clId="{32F56C19-89C4-45B3-B02D-A8792B9E5276}" dt="2024-09-28T15:32:47.136" v="59" actId="478"/>
          <ac:spMkLst>
            <pc:docMk/>
            <pc:sldMk cId="0" sldId="262"/>
            <ac:spMk id="238" creationId="{00000000-0000-0000-0000-000000000000}"/>
          </ac:spMkLst>
        </pc:spChg>
        <pc:spChg chg="add del">
          <ac:chgData name="Ramya Panchatcharam" userId="82af4a5c5b023bb8" providerId="LiveId" clId="{32F56C19-89C4-45B3-B02D-A8792B9E5276}" dt="2024-09-28T15:32:47.136" v="59" actId="478"/>
          <ac:spMkLst>
            <pc:docMk/>
            <pc:sldMk cId="0" sldId="262"/>
            <ac:spMk id="239" creationId="{00000000-0000-0000-0000-000000000000}"/>
          </ac:spMkLst>
        </pc:spChg>
        <pc:spChg chg="add del">
          <ac:chgData name="Ramya Panchatcharam" userId="82af4a5c5b023bb8" providerId="LiveId" clId="{32F56C19-89C4-45B3-B02D-A8792B9E5276}" dt="2024-09-28T15:32:42.814" v="58" actId="478"/>
          <ac:spMkLst>
            <pc:docMk/>
            <pc:sldMk cId="0" sldId="262"/>
            <ac:spMk id="240" creationId="{00000000-0000-0000-0000-000000000000}"/>
          </ac:spMkLst>
        </pc:spChg>
        <pc:grpChg chg="add del">
          <ac:chgData name="Ramya Panchatcharam" userId="82af4a5c5b023bb8" providerId="LiveId" clId="{32F56C19-89C4-45B3-B02D-A8792B9E5276}" dt="2024-09-28T15:32:47.136" v="59" actId="478"/>
          <ac:grpSpMkLst>
            <pc:docMk/>
            <pc:sldMk cId="0" sldId="262"/>
            <ac:grpSpMk id="241" creationId="{00000000-0000-0000-0000-000000000000}"/>
          </ac:grpSpMkLst>
        </pc:grpChg>
        <pc:grpChg chg="add del">
          <ac:chgData name="Ramya Panchatcharam" userId="82af4a5c5b023bb8" providerId="LiveId" clId="{32F56C19-89C4-45B3-B02D-A8792B9E5276}" dt="2024-09-28T15:32:47.136" v="59" actId="478"/>
          <ac:grpSpMkLst>
            <pc:docMk/>
            <pc:sldMk cId="0" sldId="262"/>
            <ac:grpSpMk id="244" creationId="{00000000-0000-0000-0000-000000000000}"/>
          </ac:grpSpMkLst>
        </pc:grpChg>
        <pc:grpChg chg="add del">
          <ac:chgData name="Ramya Panchatcharam" userId="82af4a5c5b023bb8" providerId="LiveId" clId="{32F56C19-89C4-45B3-B02D-A8792B9E5276}" dt="2024-09-28T15:32:47.136" v="59" actId="478"/>
          <ac:grpSpMkLst>
            <pc:docMk/>
            <pc:sldMk cId="0" sldId="262"/>
            <ac:grpSpMk id="251" creationId="{00000000-0000-0000-0000-000000000000}"/>
          </ac:grpSpMkLst>
        </pc:grpChg>
        <pc:picChg chg="add mod">
          <ac:chgData name="Ramya Panchatcharam" userId="82af4a5c5b023bb8" providerId="LiveId" clId="{32F56C19-89C4-45B3-B02D-A8792B9E5276}" dt="2024-09-28T17:31:27.960" v="1034" actId="14100"/>
          <ac:picMkLst>
            <pc:docMk/>
            <pc:sldMk cId="0" sldId="262"/>
            <ac:picMk id="27" creationId="{FDB515D5-CA01-156B-C079-61F224777490}"/>
          </ac:picMkLst>
        </pc:picChg>
        <pc:cxnChg chg="mod">
          <ac:chgData name="Ramya Panchatcharam" userId="82af4a5c5b023bb8" providerId="LiveId" clId="{32F56C19-89C4-45B3-B02D-A8792B9E5276}" dt="2024-09-28T15:32:50.453" v="60" actId="478"/>
          <ac:cxnSpMkLst>
            <pc:docMk/>
            <pc:sldMk cId="0" sldId="262"/>
            <ac:cxnSpMk id="258" creationId="{00000000-0000-0000-0000-000000000000}"/>
          </ac:cxnSpMkLst>
        </pc:cxnChg>
        <pc:cxnChg chg="add del mod">
          <ac:chgData name="Ramya Panchatcharam" userId="82af4a5c5b023bb8" providerId="LiveId" clId="{32F56C19-89C4-45B3-B02D-A8792B9E5276}" dt="2024-09-28T15:32:42.814" v="58" actId="478"/>
          <ac:cxnSpMkLst>
            <pc:docMk/>
            <pc:sldMk cId="0" sldId="262"/>
            <ac:cxnSpMk id="259" creationId="{00000000-0000-0000-0000-000000000000}"/>
          </ac:cxnSpMkLst>
        </pc:cxnChg>
      </pc:sldChg>
      <pc:sldChg chg="addSp delSp modSp mod">
        <pc:chgData name="Ramya Panchatcharam" userId="82af4a5c5b023bb8" providerId="LiveId" clId="{32F56C19-89C4-45B3-B02D-A8792B9E5276}" dt="2024-09-28T17:38:50.598" v="1095" actId="207"/>
        <pc:sldMkLst>
          <pc:docMk/>
          <pc:sldMk cId="0" sldId="263"/>
        </pc:sldMkLst>
        <pc:spChg chg="add del mod">
          <ac:chgData name="Ramya Panchatcharam" userId="82af4a5c5b023bb8" providerId="LiveId" clId="{32F56C19-89C4-45B3-B02D-A8792B9E5276}" dt="2024-09-28T15:55:06.117" v="373" actId="478"/>
          <ac:spMkLst>
            <pc:docMk/>
            <pc:sldMk cId="0" sldId="263"/>
            <ac:spMk id="3" creationId="{85453C2F-5F6C-7B05-81D8-8344DF9383BA}"/>
          </ac:spMkLst>
        </pc:spChg>
        <pc:spChg chg="add del mod">
          <ac:chgData name="Ramya Panchatcharam" userId="82af4a5c5b023bb8" providerId="LiveId" clId="{32F56C19-89C4-45B3-B02D-A8792B9E5276}" dt="2024-09-28T15:55:06.117" v="373" actId="478"/>
          <ac:spMkLst>
            <pc:docMk/>
            <pc:sldMk cId="0" sldId="263"/>
            <ac:spMk id="5" creationId="{EAE054AE-CCE6-9FE7-10F3-34BCFF7D3E80}"/>
          </ac:spMkLst>
        </pc:spChg>
        <pc:spChg chg="add del mod">
          <ac:chgData name="Ramya Panchatcharam" userId="82af4a5c5b023bb8" providerId="LiveId" clId="{32F56C19-89C4-45B3-B02D-A8792B9E5276}" dt="2024-09-28T15:55:06.117" v="373" actId="478"/>
          <ac:spMkLst>
            <pc:docMk/>
            <pc:sldMk cId="0" sldId="263"/>
            <ac:spMk id="7" creationId="{36034F22-7251-DCC4-7B2A-7738085AFE44}"/>
          </ac:spMkLst>
        </pc:spChg>
        <pc:spChg chg="add del mod">
          <ac:chgData name="Ramya Panchatcharam" userId="82af4a5c5b023bb8" providerId="LiveId" clId="{32F56C19-89C4-45B3-B02D-A8792B9E5276}" dt="2024-09-28T15:55:06.117" v="373" actId="478"/>
          <ac:spMkLst>
            <pc:docMk/>
            <pc:sldMk cId="0" sldId="263"/>
            <ac:spMk id="9" creationId="{8500774B-6530-929F-9F1D-23E37AB4AD8D}"/>
          </ac:spMkLst>
        </pc:spChg>
        <pc:spChg chg="add del mod">
          <ac:chgData name="Ramya Panchatcharam" userId="82af4a5c5b023bb8" providerId="LiveId" clId="{32F56C19-89C4-45B3-B02D-A8792B9E5276}" dt="2024-09-28T15:55:06.117" v="373" actId="478"/>
          <ac:spMkLst>
            <pc:docMk/>
            <pc:sldMk cId="0" sldId="263"/>
            <ac:spMk id="11" creationId="{FFEBBA16-2A28-5DE5-2A75-D515ABE96FE1}"/>
          </ac:spMkLst>
        </pc:spChg>
        <pc:spChg chg="add del mod">
          <ac:chgData name="Ramya Panchatcharam" userId="82af4a5c5b023bb8" providerId="LiveId" clId="{32F56C19-89C4-45B3-B02D-A8792B9E5276}" dt="2024-09-28T15:55:06.117" v="373" actId="478"/>
          <ac:spMkLst>
            <pc:docMk/>
            <pc:sldMk cId="0" sldId="263"/>
            <ac:spMk id="13" creationId="{AEE3B5DC-FAF7-5C81-0DBC-06965B6A6107}"/>
          </ac:spMkLst>
        </pc:spChg>
        <pc:spChg chg="add del mod">
          <ac:chgData name="Ramya Panchatcharam" userId="82af4a5c5b023bb8" providerId="LiveId" clId="{32F56C19-89C4-45B3-B02D-A8792B9E5276}" dt="2024-09-28T15:55:06.117" v="373" actId="478"/>
          <ac:spMkLst>
            <pc:docMk/>
            <pc:sldMk cId="0" sldId="263"/>
            <ac:spMk id="15" creationId="{2ECA40CD-DBAF-FCC8-E7E6-E3DFA1DE0E6D}"/>
          </ac:spMkLst>
        </pc:spChg>
        <pc:spChg chg="add del mod">
          <ac:chgData name="Ramya Panchatcharam" userId="82af4a5c5b023bb8" providerId="LiveId" clId="{32F56C19-89C4-45B3-B02D-A8792B9E5276}" dt="2024-09-28T15:55:06.117" v="373" actId="478"/>
          <ac:spMkLst>
            <pc:docMk/>
            <pc:sldMk cId="0" sldId="263"/>
            <ac:spMk id="17" creationId="{8E89FF52-9EC1-098B-5A84-ACD4AD7C63DE}"/>
          </ac:spMkLst>
        </pc:spChg>
        <pc:spChg chg="add mod ord">
          <ac:chgData name="Ramya Panchatcharam" userId="82af4a5c5b023bb8" providerId="LiveId" clId="{32F56C19-89C4-45B3-B02D-A8792B9E5276}" dt="2024-09-28T17:38:46.557" v="1094" actId="207"/>
          <ac:spMkLst>
            <pc:docMk/>
            <pc:sldMk cId="0" sldId="263"/>
            <ac:spMk id="25" creationId="{B3964C83-099F-04FD-9BB6-5188B8B7C706}"/>
          </ac:spMkLst>
        </pc:spChg>
        <pc:spChg chg="add mod ord">
          <ac:chgData name="Ramya Panchatcharam" userId="82af4a5c5b023bb8" providerId="LiveId" clId="{32F56C19-89C4-45B3-B02D-A8792B9E5276}" dt="2024-09-28T17:26:08.672" v="981" actId="14100"/>
          <ac:spMkLst>
            <pc:docMk/>
            <pc:sldMk cId="0" sldId="263"/>
            <ac:spMk id="26" creationId="{33C5BAFF-74FD-F4B0-ECE0-F42B2FCBB6F0}"/>
          </ac:spMkLst>
        </pc:spChg>
        <pc:spChg chg="del">
          <ac:chgData name="Ramya Panchatcharam" userId="82af4a5c5b023bb8" providerId="LiveId" clId="{32F56C19-89C4-45B3-B02D-A8792B9E5276}" dt="2024-09-28T15:54:52.580" v="372" actId="478"/>
          <ac:spMkLst>
            <pc:docMk/>
            <pc:sldMk cId="0" sldId="263"/>
            <ac:spMk id="264" creationId="{00000000-0000-0000-0000-000000000000}"/>
          </ac:spMkLst>
        </pc:spChg>
        <pc:spChg chg="mod">
          <ac:chgData name="Ramya Panchatcharam" userId="82af4a5c5b023bb8" providerId="LiveId" clId="{32F56C19-89C4-45B3-B02D-A8792B9E5276}" dt="2024-09-28T17:38:50.598" v="1095" actId="207"/>
          <ac:spMkLst>
            <pc:docMk/>
            <pc:sldMk cId="0" sldId="263"/>
            <ac:spMk id="265" creationId="{00000000-0000-0000-0000-000000000000}"/>
          </ac:spMkLst>
        </pc:spChg>
        <pc:spChg chg="del">
          <ac:chgData name="Ramya Panchatcharam" userId="82af4a5c5b023bb8" providerId="LiveId" clId="{32F56C19-89C4-45B3-B02D-A8792B9E5276}" dt="2024-09-28T15:54:52.580" v="372" actId="478"/>
          <ac:spMkLst>
            <pc:docMk/>
            <pc:sldMk cId="0" sldId="263"/>
            <ac:spMk id="266" creationId="{00000000-0000-0000-0000-000000000000}"/>
          </ac:spMkLst>
        </pc:spChg>
        <pc:spChg chg="del">
          <ac:chgData name="Ramya Panchatcharam" userId="82af4a5c5b023bb8" providerId="LiveId" clId="{32F56C19-89C4-45B3-B02D-A8792B9E5276}" dt="2024-09-28T15:54:52.580" v="372" actId="478"/>
          <ac:spMkLst>
            <pc:docMk/>
            <pc:sldMk cId="0" sldId="263"/>
            <ac:spMk id="267" creationId="{00000000-0000-0000-0000-000000000000}"/>
          </ac:spMkLst>
        </pc:spChg>
        <pc:spChg chg="del">
          <ac:chgData name="Ramya Panchatcharam" userId="82af4a5c5b023bb8" providerId="LiveId" clId="{32F56C19-89C4-45B3-B02D-A8792B9E5276}" dt="2024-09-28T15:54:52.580" v="372" actId="478"/>
          <ac:spMkLst>
            <pc:docMk/>
            <pc:sldMk cId="0" sldId="263"/>
            <ac:spMk id="268" creationId="{00000000-0000-0000-0000-000000000000}"/>
          </ac:spMkLst>
        </pc:spChg>
        <pc:spChg chg="del">
          <ac:chgData name="Ramya Panchatcharam" userId="82af4a5c5b023bb8" providerId="LiveId" clId="{32F56C19-89C4-45B3-B02D-A8792B9E5276}" dt="2024-09-28T15:54:52.580" v="372" actId="478"/>
          <ac:spMkLst>
            <pc:docMk/>
            <pc:sldMk cId="0" sldId="263"/>
            <ac:spMk id="269" creationId="{00000000-0000-0000-0000-000000000000}"/>
          </ac:spMkLst>
        </pc:spChg>
        <pc:spChg chg="del">
          <ac:chgData name="Ramya Panchatcharam" userId="82af4a5c5b023bb8" providerId="LiveId" clId="{32F56C19-89C4-45B3-B02D-A8792B9E5276}" dt="2024-09-28T15:54:52.580" v="372" actId="478"/>
          <ac:spMkLst>
            <pc:docMk/>
            <pc:sldMk cId="0" sldId="263"/>
            <ac:spMk id="270" creationId="{00000000-0000-0000-0000-000000000000}"/>
          </ac:spMkLst>
        </pc:spChg>
        <pc:spChg chg="del">
          <ac:chgData name="Ramya Panchatcharam" userId="82af4a5c5b023bb8" providerId="LiveId" clId="{32F56C19-89C4-45B3-B02D-A8792B9E5276}" dt="2024-09-28T15:54:52.580" v="372" actId="478"/>
          <ac:spMkLst>
            <pc:docMk/>
            <pc:sldMk cId="0" sldId="263"/>
            <ac:spMk id="271" creationId="{00000000-0000-0000-0000-000000000000}"/>
          </ac:spMkLst>
        </pc:spChg>
        <pc:spChg chg="del">
          <ac:chgData name="Ramya Panchatcharam" userId="82af4a5c5b023bb8" providerId="LiveId" clId="{32F56C19-89C4-45B3-B02D-A8792B9E5276}" dt="2024-09-28T15:54:52.580" v="372" actId="478"/>
          <ac:spMkLst>
            <pc:docMk/>
            <pc:sldMk cId="0" sldId="263"/>
            <ac:spMk id="272" creationId="{00000000-0000-0000-0000-000000000000}"/>
          </ac:spMkLst>
        </pc:spChg>
        <pc:picChg chg="add del mod">
          <ac:chgData name="Ramya Panchatcharam" userId="82af4a5c5b023bb8" providerId="LiveId" clId="{32F56C19-89C4-45B3-B02D-A8792B9E5276}" dt="2024-09-28T15:57:21.740" v="380" actId="478"/>
          <ac:picMkLst>
            <pc:docMk/>
            <pc:sldMk cId="0" sldId="263"/>
            <ac:picMk id="19" creationId="{DF868DCA-F863-F5D9-9434-3ED75B003BBF}"/>
          </ac:picMkLst>
        </pc:picChg>
        <pc:picChg chg="add del mod">
          <ac:chgData name="Ramya Panchatcharam" userId="82af4a5c5b023bb8" providerId="LiveId" clId="{32F56C19-89C4-45B3-B02D-A8792B9E5276}" dt="2024-09-28T15:58:59.548" v="384" actId="478"/>
          <ac:picMkLst>
            <pc:docMk/>
            <pc:sldMk cId="0" sldId="263"/>
            <ac:picMk id="21" creationId="{7F609F5F-3EBA-4D94-4403-F374EC424662}"/>
          </ac:picMkLst>
        </pc:picChg>
        <pc:picChg chg="add mod">
          <ac:chgData name="Ramya Panchatcharam" userId="82af4a5c5b023bb8" providerId="LiveId" clId="{32F56C19-89C4-45B3-B02D-A8792B9E5276}" dt="2024-09-28T16:37:22.994" v="566" actId="14100"/>
          <ac:picMkLst>
            <pc:docMk/>
            <pc:sldMk cId="0" sldId="263"/>
            <ac:picMk id="23" creationId="{C49BD5EB-80F0-114A-771C-DBA0C0EB8FF4}"/>
          </ac:picMkLst>
        </pc:picChg>
      </pc:sldChg>
      <pc:sldChg chg="del">
        <pc:chgData name="Ramya Panchatcharam" userId="82af4a5c5b023bb8" providerId="LiveId" clId="{32F56C19-89C4-45B3-B02D-A8792B9E5276}" dt="2024-09-28T17:18:08.661" v="835" actId="2696"/>
        <pc:sldMkLst>
          <pc:docMk/>
          <pc:sldMk cId="0" sldId="264"/>
        </pc:sldMkLst>
      </pc:sldChg>
      <pc:sldChg chg="addSp delSp modSp mod ord">
        <pc:chgData name="Ramya Panchatcharam" userId="82af4a5c5b023bb8" providerId="LiveId" clId="{32F56C19-89C4-45B3-B02D-A8792B9E5276}" dt="2024-09-28T19:59:49.014" v="1515" actId="478"/>
        <pc:sldMkLst>
          <pc:docMk/>
          <pc:sldMk cId="0" sldId="265"/>
        </pc:sldMkLst>
        <pc:spChg chg="mod">
          <ac:chgData name="Ramya Panchatcharam" userId="82af4a5c5b023bb8" providerId="LiveId" clId="{32F56C19-89C4-45B3-B02D-A8792B9E5276}" dt="2024-09-28T19:57:32.937" v="1497"/>
          <ac:spMkLst>
            <pc:docMk/>
            <pc:sldMk cId="0" sldId="265"/>
            <ac:spMk id="3" creationId="{B44E470F-F0D7-064F-5225-CAE447CF9AE3}"/>
          </ac:spMkLst>
        </pc:spChg>
        <pc:spChg chg="mod">
          <ac:chgData name="Ramya Panchatcharam" userId="82af4a5c5b023bb8" providerId="LiveId" clId="{32F56C19-89C4-45B3-B02D-A8792B9E5276}" dt="2024-09-28T19:57:32.937" v="1497"/>
          <ac:spMkLst>
            <pc:docMk/>
            <pc:sldMk cId="0" sldId="265"/>
            <ac:spMk id="4" creationId="{19AED11C-8338-D735-F8A4-F146E06B54EC}"/>
          </ac:spMkLst>
        </pc:spChg>
        <pc:spChg chg="mod">
          <ac:chgData name="Ramya Panchatcharam" userId="82af4a5c5b023bb8" providerId="LiveId" clId="{32F56C19-89C4-45B3-B02D-A8792B9E5276}" dt="2024-09-28T19:57:32.937" v="1497"/>
          <ac:spMkLst>
            <pc:docMk/>
            <pc:sldMk cId="0" sldId="265"/>
            <ac:spMk id="5" creationId="{D6EC1ED9-4C1C-C1CE-4DA9-1E74340BBACF}"/>
          </ac:spMkLst>
        </pc:spChg>
        <pc:spChg chg="mod">
          <ac:chgData name="Ramya Panchatcharam" userId="82af4a5c5b023bb8" providerId="LiveId" clId="{32F56C19-89C4-45B3-B02D-A8792B9E5276}" dt="2024-09-28T19:57:32.937" v="1497"/>
          <ac:spMkLst>
            <pc:docMk/>
            <pc:sldMk cId="0" sldId="265"/>
            <ac:spMk id="6" creationId="{B488C2B1-5124-693A-EB1E-351B28972928}"/>
          </ac:spMkLst>
        </pc:spChg>
        <pc:spChg chg="mod">
          <ac:chgData name="Ramya Panchatcharam" userId="82af4a5c5b023bb8" providerId="LiveId" clId="{32F56C19-89C4-45B3-B02D-A8792B9E5276}" dt="2024-09-28T19:57:32.937" v="1497"/>
          <ac:spMkLst>
            <pc:docMk/>
            <pc:sldMk cId="0" sldId="265"/>
            <ac:spMk id="7" creationId="{08CE0D90-4F77-00BB-2383-E5697060D08E}"/>
          </ac:spMkLst>
        </pc:spChg>
        <pc:spChg chg="mod">
          <ac:chgData name="Ramya Panchatcharam" userId="82af4a5c5b023bb8" providerId="LiveId" clId="{32F56C19-89C4-45B3-B02D-A8792B9E5276}" dt="2024-09-28T19:57:32.937" v="1497"/>
          <ac:spMkLst>
            <pc:docMk/>
            <pc:sldMk cId="0" sldId="265"/>
            <ac:spMk id="8" creationId="{0DB1BC20-7589-3B02-E8EE-0E43F9846ACA}"/>
          </ac:spMkLst>
        </pc:spChg>
        <pc:spChg chg="mod">
          <ac:chgData name="Ramya Panchatcharam" userId="82af4a5c5b023bb8" providerId="LiveId" clId="{32F56C19-89C4-45B3-B02D-A8792B9E5276}" dt="2024-09-28T19:57:32.937" v="1497"/>
          <ac:spMkLst>
            <pc:docMk/>
            <pc:sldMk cId="0" sldId="265"/>
            <ac:spMk id="9" creationId="{FE7572F7-87BF-5561-2B4A-6D4AED3D9E6C}"/>
          </ac:spMkLst>
        </pc:spChg>
        <pc:spChg chg="mod">
          <ac:chgData name="Ramya Panchatcharam" userId="82af4a5c5b023bb8" providerId="LiveId" clId="{32F56C19-89C4-45B3-B02D-A8792B9E5276}" dt="2024-09-28T19:57:32.937" v="1497"/>
          <ac:spMkLst>
            <pc:docMk/>
            <pc:sldMk cId="0" sldId="265"/>
            <ac:spMk id="10" creationId="{B4CB5E27-969C-89C8-19A7-1B269C358732}"/>
          </ac:spMkLst>
        </pc:spChg>
        <pc:spChg chg="mod">
          <ac:chgData name="Ramya Panchatcharam" userId="82af4a5c5b023bb8" providerId="LiveId" clId="{32F56C19-89C4-45B3-B02D-A8792B9E5276}" dt="2024-09-28T19:57:32.937" v="1497"/>
          <ac:spMkLst>
            <pc:docMk/>
            <pc:sldMk cId="0" sldId="265"/>
            <ac:spMk id="11" creationId="{F6714289-5551-A710-6B6E-300D4661EDA0}"/>
          </ac:spMkLst>
        </pc:spChg>
        <pc:spChg chg="mod">
          <ac:chgData name="Ramya Panchatcharam" userId="82af4a5c5b023bb8" providerId="LiveId" clId="{32F56C19-89C4-45B3-B02D-A8792B9E5276}" dt="2024-09-28T19:57:32.937" v="1497"/>
          <ac:spMkLst>
            <pc:docMk/>
            <pc:sldMk cId="0" sldId="265"/>
            <ac:spMk id="12" creationId="{A48D0829-FC53-FF32-06E2-A1C4FD9253C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" creationId="{9E4A7038-8056-7287-823F-885EF1E1042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" creationId="{60CED461-D89F-9B72-2385-D7391626951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" creationId="{C0D2EB63-916C-EA46-3266-2D59BD8EFD8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" creationId="{5A3D8C24-C058-6B43-6CE3-EFA53FCB1D0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" creationId="{02B446A5-F98F-4AE3-F92C-7B21D7E2CCD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" creationId="{DA7F8C85-9B6B-3659-D5C0-B56B1FAB4F4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" creationId="{0CC885AA-E7F6-5DDA-DBBC-3EAC63FCF11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" creationId="{AC3E29DC-9345-4703-0183-F961206CBF9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" creationId="{299C9D35-219D-B3A6-DF74-C551E0898D1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" creationId="{F23EE710-47D0-B181-1F05-8D71AA59438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" creationId="{ED82B961-C0A1-F34E-AEF7-3FABAD94F58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" creationId="{E2EE0A3C-7DCE-BCA7-730E-38DE11E65A2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" creationId="{083E4302-87D2-6466-0B28-B3C3650F2C1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" creationId="{212271CB-2890-F499-13E8-8D01776A5B6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" creationId="{BF67FABA-1902-B9E6-7B33-7C0B9E3176D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" creationId="{99417F86-4597-A82F-97A0-639F3501553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" creationId="{B9087C4A-481F-E4E7-4E77-C168B33D4A3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" creationId="{C0B60260-7B1C-F83E-03BC-A0B9881B534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" creationId="{34FEB46F-5DB2-8524-D8B7-F670F963016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" creationId="{F8ADF5C8-5C71-428F-AC89-64FA8FDC79F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" creationId="{6728D769-C1CE-7E85-0016-7CB28E90E5F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" creationId="{F1EF4E4A-6C08-7C25-6A25-E2C6C4F2B8B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" creationId="{B8181BDD-33D1-944C-1929-85D29A24E60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" creationId="{2C566FD7-F4FB-1FB3-769D-E2924BC832D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" creationId="{8E2A3649-AF23-AD45-8596-EA29F2C08B9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" creationId="{C220A619-C100-5477-030F-04DB9B45F12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" creationId="{ECCA6425-E038-38C6-A6E3-2245D77928B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" creationId="{055B0A1D-9EEA-84D7-A26A-12BB982CD68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2" creationId="{024FD9C6-821E-E568-3D05-361A42E6E8D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3" creationId="{6A4E97A3-9D73-F975-0D33-A28E1F4A924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4" creationId="{AAE13C3E-8FEE-4A0E-EF00-7C14BD9BDFA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5" creationId="{F2137E18-C122-A68A-72CA-BA5A18CDF3B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6" creationId="{D4C75950-2DDD-1126-B2EF-E1432B93472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7" creationId="{C11135D4-07D1-3DE6-A4DE-775FE939643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8" creationId="{60A9B694-2598-F559-5232-1488D33FD0A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9" creationId="{B7A1E9D8-A8F6-E70D-3557-91B9715B895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0" creationId="{4F375158-F3AA-1A28-0B7A-90FDD29C855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1" creationId="{99B67F79-9627-4CB9-241F-C565C51AB2F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2" creationId="{7EF32774-09BD-58A7-3752-AED819A39E7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3" creationId="{DFCF2509-7553-B386-D142-1515D219B20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4" creationId="{0056E6F4-CA73-C3C0-5103-912240260CB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5" creationId="{76E86E23-D734-BE33-89E0-BC994D97CA8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6" creationId="{A08EF818-22B4-F174-2D85-FE1D99502D0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7" creationId="{96DBDE5E-6AA2-1CBD-FFC4-B2589E0D83F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8" creationId="{4B5B1954-F262-5A64-BE23-80D1F92274F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9" creationId="{C65319E4-4F59-10F9-9865-F954AC8F359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0" creationId="{0FAC8703-A4DD-3600-F7D5-A95E471AE1C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1" creationId="{9D8B689F-6B19-4E43-861B-3C21C46D3F2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2" creationId="{6601B249-1FB9-0C06-05B2-FCDA32B9323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3" creationId="{630081FF-15BE-3E45-F3E6-86B4EDF2F6B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6" creationId="{2726FD31-5ECA-D3F1-281C-6D9DD7399DB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7" creationId="{C0B5633E-B079-CEBA-10B4-05C15C5441D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8" creationId="{C782E3BD-0AC5-406B-84EB-6BEC42C8080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9" creationId="{4DBA4B4F-C9C4-AA98-F0C7-EC4A417E21E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0" creationId="{F5BAC13F-3E51-96FE-2871-B03C42881F1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1" creationId="{5B6A99FF-674B-83E4-F221-AF79133680E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2" creationId="{150AF65F-DD2F-9B36-04BB-F464035B3B1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3" creationId="{75CF35D1-0F11-9476-8E2F-D1E573E0B8E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4" creationId="{3801BA76-7522-F3FE-DD7E-A2CED16BF77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5" creationId="{EB382E93-EB31-9D62-379A-6E9C077A19C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6" creationId="{0852C7FC-F9D4-DE2A-340C-15D3301CF56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7" creationId="{4DE7EBB9-3061-AE31-1498-732995878F7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8" creationId="{9EBF0CB5-A884-D43D-398F-0DCF0628A0C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9" creationId="{5C6EB8FE-2E72-2C37-9403-BE838E3E285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0" creationId="{F4C16427-2195-C3A1-6B68-DBCD2E4A8C9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1" creationId="{F6F03A96-778D-6599-3B34-798FA6F5EF6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2" creationId="{82EADDAE-AFFB-E2DA-D367-6EC9FEDF769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3" creationId="{56F60846-34F0-FB0F-8A10-757D33209B8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4" creationId="{5E5927F8-F497-1293-33E2-C4CE5D9C68C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5" creationId="{9311DE70-65E1-BCE8-5392-4D4215E76F7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6" creationId="{6DCE0B11-02B8-66B7-4A4B-D2996A5CF17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7" creationId="{9AEAC345-9AA3-C66E-C3EF-1794AC48988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8" creationId="{97B24291-E607-8FED-643C-19BCCEA13BA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9" creationId="{BACF6423-ECC2-41CE-FE76-347AA01683A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0" creationId="{C462FA1E-45CE-4CB0-8999-8A7BE4C1133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1" creationId="{A356A6E3-A780-EF3C-2BB8-B43B7BD915F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2" creationId="{E2FD5D48-6AEC-5ED2-15F2-03FF09EC5A8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3" creationId="{D3913179-1618-CCF0-6F03-008EAE1AA9E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4" creationId="{6A93B903-5E6C-D3D4-D7CA-C1E1732CF9F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5" creationId="{835B6EB0-9C6F-0572-9FE8-D163EC33F79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6" creationId="{271F948C-BF5F-C115-16F8-059C222F5AB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7" creationId="{CE39168B-B591-43A4-B857-79A15FE9E11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8" creationId="{E28CBC90-4009-EF0E-DC03-1D26AA739C9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9" creationId="{A4F81205-A8C1-6070-4CAE-C0CF04BD5F3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0" creationId="{E3DBA1F8-94F3-8822-D669-60DFEB9429F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1" creationId="{F945512E-3F98-6BFE-AC68-6FB3B3380DD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2" creationId="{C1073B8A-B239-4697-C774-7448CADE9DF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3" creationId="{C9C3A2FD-52AC-DE93-54C9-DD8364D815B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4" creationId="{2E6A6733-41D4-DF63-B282-CB5AB31A530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5" creationId="{F6CEF78F-36BD-7807-713F-BC80E95BC58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6" creationId="{A68F1A1D-34E0-32B0-CD89-712628E68A66}"/>
          </ac:spMkLst>
        </pc:spChg>
        <pc:spChg chg="mod">
          <ac:chgData name="Ramya Panchatcharam" userId="82af4a5c5b023bb8" providerId="LiveId" clId="{32F56C19-89C4-45B3-B02D-A8792B9E5276}" dt="2024-09-28T19:51:39.192" v="1433" actId="20577"/>
          <ac:spMkLst>
            <pc:docMk/>
            <pc:sldMk cId="0" sldId="265"/>
            <ac:spMk id="297" creationId="{00000000-0000-0000-0000-000000000000}"/>
          </ac:spMkLst>
        </pc:spChg>
        <pc:spChg chg="mod">
          <ac:chgData name="Ramya Panchatcharam" userId="82af4a5c5b023bb8" providerId="LiveId" clId="{32F56C19-89C4-45B3-B02D-A8792B9E5276}" dt="2024-09-28T19:51:19.160" v="1405" actId="1076"/>
          <ac:spMkLst>
            <pc:docMk/>
            <pc:sldMk cId="0" sldId="265"/>
            <ac:spMk id="298" creationId="{00000000-0000-0000-0000-000000000000}"/>
          </ac:spMkLst>
        </pc:spChg>
        <pc:spChg chg="mod">
          <ac:chgData name="Ramya Panchatcharam" userId="82af4a5c5b023bb8" providerId="LiveId" clId="{32F56C19-89C4-45B3-B02D-A8792B9E5276}" dt="2024-09-28T19:51:49.446" v="1435" actId="1076"/>
          <ac:spMkLst>
            <pc:docMk/>
            <pc:sldMk cId="0" sldId="265"/>
            <ac:spMk id="299" creationId="{00000000-0000-0000-0000-000000000000}"/>
          </ac:spMkLst>
        </pc:spChg>
        <pc:spChg chg="mod">
          <ac:chgData name="Ramya Panchatcharam" userId="82af4a5c5b023bb8" providerId="LiveId" clId="{32F56C19-89C4-45B3-B02D-A8792B9E5276}" dt="2024-09-28T19:51:30.637" v="1422" actId="6549"/>
          <ac:spMkLst>
            <pc:docMk/>
            <pc:sldMk cId="0" sldId="265"/>
            <ac:spMk id="300" creationId="{00000000-0000-0000-0000-000000000000}"/>
          </ac:spMkLst>
        </pc:spChg>
        <pc:spChg chg="mod">
          <ac:chgData name="Ramya Panchatcharam" userId="82af4a5c5b023bb8" providerId="LiveId" clId="{32F56C19-89C4-45B3-B02D-A8792B9E5276}" dt="2024-09-28T19:51:44.888" v="1434" actId="1076"/>
          <ac:spMkLst>
            <pc:docMk/>
            <pc:sldMk cId="0" sldId="265"/>
            <ac:spMk id="301" creationId="{00000000-0000-0000-0000-000000000000}"/>
          </ac:spMkLst>
        </pc:spChg>
        <pc:spChg chg="mod">
          <ac:chgData name="Ramya Panchatcharam" userId="82af4a5c5b023bb8" providerId="LiveId" clId="{32F56C19-89C4-45B3-B02D-A8792B9E5276}" dt="2024-09-28T19:51:54.817" v="1446" actId="20577"/>
          <ac:spMkLst>
            <pc:docMk/>
            <pc:sldMk cId="0" sldId="265"/>
            <ac:spMk id="302" creationId="{00000000-0000-0000-0000-00000000000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7" creationId="{30B0DE82-63E9-3BEE-BC23-9B82445FCF5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8" creationId="{423C2C4E-4B6E-DDD1-48AB-051F8F73FB9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9" creationId="{A24332AE-F6D0-BA2E-7718-95AD1B4C6C4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0" creationId="{027C043D-D3BB-6BB6-7A51-F59DEFBEB1E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1" creationId="{81AB29B2-9174-B10A-F523-039B6AFA32D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2" creationId="{1EC2D05B-BDB7-87B4-E7D0-FB7D936F92F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3" creationId="{115F24A1-99D6-EAE4-2A0E-30F2D24EAA8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4" creationId="{8DF16A51-431A-01AB-9C1C-E713C90397C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5" creationId="{46B7EE03-BDC7-9F48-B7A2-B86F751A561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6" creationId="{229AF6A2-CDD4-AB97-C4F9-B7CFB179ECB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7" creationId="{135473BC-0E18-78A8-7F18-1EB026CCDA9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8" creationId="{B89B7422-E770-D590-9B9A-CDDA43F2D2B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9" creationId="{2226CE20-99DF-EF5D-4802-4B9499A123F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0" creationId="{CADE6D81-676C-3EEB-2045-FBF946F64E5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1" creationId="{95A90395-FA12-13E8-9F16-19C105B2CA1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2" creationId="{C25EEAE5-ABC4-EBFD-B4FA-731FE7168D6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3" creationId="{DA3ABB07-8758-E78C-52BC-A0082DBBBE9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4" creationId="{AAE72B91-DF08-3789-3E09-65D434AB87A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5" creationId="{1D5F29E6-8445-1BD4-E283-EB31BF79D57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6" creationId="{F2FD1582-C5FA-EAE3-D793-B4C0685C9A7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7" creationId="{51C8C7E7-4566-BEE9-5DE1-1EE53462FD6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8" creationId="{4B2DC4E6-C9E0-31EC-54FD-BFD0BFC62F6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9" creationId="{17832608-9250-4FB9-0F19-9D911766285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0" creationId="{78CEB8B6-F03A-C97E-CAA9-ACF830AB97C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1" creationId="{C0D9BAC2-03FA-5CCD-26E8-D3312847D7E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2" creationId="{B4113DBF-AA16-8BFF-6F26-94784A09E6A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3" creationId="{E1DDA766-2DC7-207E-F7EA-BA116DE26DE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4" creationId="{1C7E3753-54EB-9273-1039-1447D4AA1C4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5" creationId="{33B63CBC-3AA9-7CE8-74C4-0C19C22CE28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6" creationId="{196A452E-5311-F5F5-3F06-CC7F9AF169C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7" creationId="{B5D48ECD-0EEB-79E5-68F5-EC3A128B5A0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8" creationId="{F8508F70-78B1-70C8-82ED-74BFFF44C61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9" creationId="{9B5D573E-9882-0FBA-9EC3-BB40AA67004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0" creationId="{E715DF4D-4362-372D-6D33-D1BDDC05A8E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1" creationId="{AFD0FFFD-CF6E-5F70-E7EE-26E04E9BD32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2" creationId="{7E810A68-0192-9129-9116-314FCD3186B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3" creationId="{ACC37892-0C06-F118-C95B-D009EBA3789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4" creationId="{585C698C-2849-E4D2-CC0F-B92B8B7440B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5" creationId="{465C3EA7-5CC7-258B-21B2-E87556E6335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6" creationId="{46B5E01A-A95B-4F77-DF3D-0C68A44A151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7" creationId="{0E97B10D-0EE1-6DDA-D518-A00A453AEDD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8" creationId="{86FE9C48-E77E-5251-3D31-20289B7210B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9" creationId="{6425AB9D-FA6F-6612-9BA1-5F5E36485BE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0" creationId="{7C4CCB54-C2F5-FF44-89EB-159F5F923AE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1" creationId="{6CDB7C6F-5E86-8133-1E78-62BF1EC5138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2" creationId="{9E0CC0E3-C8DD-920A-1EAA-1CAB04AFBB0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3" creationId="{A5790B45-705F-AF06-D2F7-0D5CD1FB3F9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4" creationId="{52BEED43-AF75-29A8-3903-D01CFC2CD64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5" creationId="{1B7E2CC0-D7BC-C6DA-2002-210EADD86CF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6" creationId="{781BC605-5A0A-E468-4DC8-B226C01E8E7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7" creationId="{8F4B9FAC-7CEE-FB42-8F13-1F3FFF0FBF4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8" creationId="{B96ED61B-12EF-0FDE-10A4-DED18722EDB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9" creationId="{316BD951-F65E-96E0-3B60-58758E2F58C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0" creationId="{36839CE5-7D83-F00D-DC7C-D5DFB793ADC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1" creationId="{BB36AF39-743C-5AF6-C492-28AB1895E1C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2" creationId="{BBAB974A-6458-E96D-2C78-29FD3424A3C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3" creationId="{505AD626-F890-5283-C4E4-1800B1503C5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4" creationId="{45F6EB6C-4BBE-64F5-E3AE-D019E2BB174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5" creationId="{F3B72ABB-78B7-0F93-6543-2F6971B8DDD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6" creationId="{ABED4AB8-611C-3741-FB85-31A08670524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7" creationId="{AB86E146-66A7-3E3F-FF43-E9AF39704A8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8" creationId="{6E5C2C9B-8C13-DE0C-6837-3BD7CD6C15E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9" creationId="{B866A458-F8EC-88F8-BF4A-02E56737527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0" creationId="{B49C3E88-50DF-A644-D9B9-BB0A20AB633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1" creationId="{EB98E302-AAF0-7308-FAB4-ABE20FEEABE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2" creationId="{969468B0-B5BF-ED44-D680-F10B024D865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3" creationId="{A7839BB9-2EFA-DEFD-FA01-7C6C14B083A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4" creationId="{DD999471-4DFA-3D87-554F-A2CDD5310C6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5" creationId="{83A49765-63E8-4FBA-F037-C1CA4274F60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6" creationId="{51B74E4F-6657-EC66-C77B-2E58B4F6199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7" creationId="{92D87096-0D1F-ACC7-DF47-21A3528B7C2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8" creationId="{7C20D9D8-ACAD-96B0-40E1-E3F02D441D3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9" creationId="{CCA156D9-C0D1-8876-655F-BFC39B64DCD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0" creationId="{8E0940C1-F1B6-B250-5D04-11337ED26C6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1" creationId="{BE70B884-57F2-1AE7-99E6-9DF577E88F5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2" creationId="{65B5F9CC-07E5-D904-A3EF-765D269E302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3" creationId="{66A65515-B873-E1D0-0FDD-8ED9574391D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4" creationId="{1AA7ECC2-98CA-153E-270B-6E1A9FE4D9E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5" creationId="{9112C680-AD47-18A7-3D49-3457C2D39C4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6" creationId="{4D337340-2D8E-D2BA-C0C7-5D30F79D718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7" creationId="{CA43A7FC-86D5-B34F-9B57-BC294D5CE7A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8" creationId="{127FD58A-368B-9FC1-03FB-BAD17B09749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9" creationId="{DF92DE38-09FA-8502-E75C-A0BC1CE5C8A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0" creationId="{31C8C0D3-248E-DF02-109A-6BC262B3205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1" creationId="{760DEC7D-41AD-5343-6574-E835572959C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2" creationId="{3DE85FE9-3EA7-4E72-5DDB-DA7E7BA7FD0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3" creationId="{2FF92C87-2966-F9E3-256D-063FC7A71C3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4" creationId="{E61A2203-CCE4-78AC-1CD8-F1E4C2D9101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5" creationId="{A0F82C7F-3D13-3ABC-A6E2-43765E1AE3D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6" creationId="{684D38D8-416C-641F-A9A9-51D5A5D522C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7" creationId="{DBF0C199-8EB7-AE54-73A1-2C8C3484A54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8" creationId="{3140F3E9-5035-9F0E-4570-DF822A901BD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9" creationId="{61E8E38C-F4D2-C4AE-723E-95B07EF8CE3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0" creationId="{F4A8DA7D-094A-60EC-0C40-8832E212F4F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1" creationId="{69B7D064-F68A-35AE-4E6D-C699C1735A4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2" creationId="{4AC7A5C1-CB74-D59F-B6AC-4F703F24EB1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3" creationId="{383A5F3C-B8CC-D684-B8C1-9501A97D48D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4" creationId="{06CA72C4-063D-E62E-3ECC-88793428CA9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5" creationId="{F463AC28-2C5D-F9C9-998A-118A697E4DB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6" creationId="{B8F5ABF0-10DA-64A3-830B-C6CF369CFF5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7" creationId="{7977A229-E420-9A71-FB73-BBA13134B83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8" creationId="{70040563-6578-4E06-7289-C7AECEFC4A5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9" creationId="{1518B99A-96EC-F190-AB4D-26B0F154315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20" creationId="{597FDFB2-39D9-2A33-D3F5-B0258DD7DAF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21" creationId="{49CDA0AF-FC30-25E5-1210-7B803DE4BA7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22" creationId="{68DEE2BC-D8A0-AB15-364D-1D157EA0656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23" creationId="{43C8E6F2-93DA-B4F2-0FCF-1ED52955DB1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24" creationId="{CE0411DD-04CB-9EB7-56BC-7192622A170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25" creationId="{40D54B2B-96E7-32EF-583B-BCC79256B85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26" creationId="{F9FC6A78-03DC-5763-4FFB-4255690C110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27" creationId="{EC4B6EB0-8ACE-B99C-C1E4-006DEEF66D5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28" creationId="{2E8C8F5F-9A54-967E-189C-CC0CDB36FBB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29" creationId="{D4C9F225-4808-6977-EB29-0FF072E401C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30" creationId="{4170282B-38B1-0661-3B62-3863E66398E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31" creationId="{D4309F8B-67D7-FFB2-3EAC-CB04725E378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32" creationId="{0EF20C1B-794A-0742-6FD8-6C19BD11885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33" creationId="{6F4FCB0A-795C-55C0-3674-98A42434090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34" creationId="{37251E3D-0986-AB97-1F9E-124F07ABCA5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35" creationId="{4F9375D3-93E7-2EAD-DE1F-ECB124D7509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36" creationId="{C472D38D-C938-F2CF-7FA1-216BA06B0CE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37" creationId="{CE538F39-69CB-FE6A-AEAF-617E06F2ACC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38" creationId="{2376E175-8B81-09C1-C1C2-BDED70DC11F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39" creationId="{0106CF26-994C-88B1-A2D0-D3F2F68E31B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40" creationId="{117FE137-1802-06E6-0156-5D037157A58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41" creationId="{B3AFFC90-CC17-E39D-A57C-B9E30D6B45D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42" creationId="{4BF99C11-72E7-CEAC-7E63-261C7A7522C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43" creationId="{40CF01F0-5567-E223-B613-B7BA26DD030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44" creationId="{B2F713F5-C6A3-65D7-993E-8B0019A84D9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45" creationId="{4301E0BC-8DF2-94B8-B570-949B02F8D8C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46" creationId="{149384BE-760B-573D-54CC-56AA815D99C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47" creationId="{E339B0F2-36C4-657A-54C8-FE07BA78BFD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48" creationId="{E6B1B328-57B7-C31E-123A-BAD761389FA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49" creationId="{9BE7BA7A-1D08-C9A8-3F57-E0A60827C6B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50" creationId="{682DF3A0-22AB-81C5-12F3-4E942168247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51" creationId="{94F80D1A-F7CF-26DC-8E7D-AAAEA81D4A7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52" creationId="{A05770E1-6E85-7DE4-254E-73212DF2A47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53" creationId="{5AE76512-2965-F630-D3CC-F25758F782A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54" creationId="{C8B38889-F9AE-9081-DADB-FA5A1CAB0C9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55" creationId="{5CE7A528-7008-9441-6B4B-3DE152FB6F2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56" creationId="{1514D161-0E48-EFB6-F060-E3A06DE5BAE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57" creationId="{4E8D66FC-858A-80A4-4E8F-83D697341EC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58" creationId="{64959490-6044-AE37-5757-06BCAACBDFC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59" creationId="{34D3E1C1-9010-3DD6-486A-3E7E6A4A0CE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60" creationId="{DB363BA2-8FB9-C1A7-73DC-E21389F8C99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61" creationId="{0697223E-C20E-92EA-0414-39EFDF9435D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62" creationId="{3235CFD4-44EC-D091-52E9-8C421D6EDFE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63" creationId="{534846D7-71D1-778D-56B5-7B4B555DC69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64" creationId="{1633B3BF-DF8A-0B70-34D0-3B6E54C6098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65" creationId="{D9FD2F46-09C2-7ABC-9A97-62B2ACC8AEA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66" creationId="{E94D830D-42F0-874C-4DC8-60F7818BAF3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67" creationId="{3246E62C-EE13-1A85-ACB9-1E6CF3F5643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68" creationId="{BDDA97A5-803B-4C2C-4718-A20D8E210EE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69" creationId="{E667B7B7-94F2-0A28-5E98-0954F07372D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70" creationId="{6DBEE840-FF78-6EE8-ED29-AF6084FCC45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71" creationId="{F2348BEE-9889-9E9F-6655-92CFBA6EF12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72" creationId="{786DE3F5-2F6E-D09A-BF0B-0E8F5B0310D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73" creationId="{64C4FDB4-A93C-743F-AE7C-22A6BD5492B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74" creationId="{2C221A01-CCF3-BD19-6F21-D1300733242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75" creationId="{843314D1-4B46-89FD-331B-8582BD5C0F4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76" creationId="{501ACB89-1E5B-DB75-98A4-5678089ECDB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77" creationId="{AF7E8660-B4D8-81A5-44FD-DB9EF3A4A45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78" creationId="{73060CFC-2CD1-E810-9CEF-484253B9F6C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79" creationId="{2286521C-57F2-A94D-696E-0B353677085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80" creationId="{6FF9B2AB-0004-6B5D-0283-0C6A5435ED8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81" creationId="{7141B00C-8282-98EB-2F5E-268F2BF2F46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82" creationId="{CB76BB09-60F3-9C66-48B0-2174993C578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83" creationId="{18A85E23-34F7-0310-CEC8-B98FD724258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84" creationId="{440E1AC2-F6EB-AEC2-1CC5-339B0777C2A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85" creationId="{4AA6E2A2-65A8-7522-DDF1-C32CC6499FF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86" creationId="{5B1C773D-D3DA-24F4-9610-8DB770258B6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87" creationId="{2DDCBF50-CE19-2AAD-A550-6F0333D6F67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88" creationId="{EE9674DB-39B1-FEB7-6FEF-B3A4798BCDA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89" creationId="{5E7EF25D-86B0-710A-C67D-EEF5D3F8C80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90" creationId="{A95348D4-AF2B-10EB-50CC-5E002277F13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91" creationId="{8CBACD9C-3A73-BB58-9E48-B111CE575A9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92" creationId="{C215E0D0-8E97-AD50-4568-F9366E1A95C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93" creationId="{7C969679-DF2F-E21F-046C-C7BD4AF7D24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94" creationId="{6226D1DD-A6A0-7EB4-7115-5F95936EF32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95" creationId="{C7D02B28-382E-1413-2001-C3737F665A4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96" creationId="{887D574E-0F38-9DB8-9934-84E0C1405C8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97" creationId="{74D56D8E-090C-0644-4987-7130873422D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98" creationId="{0EFCD755-BCB6-FE02-E86C-BF3011B1991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99" creationId="{CE5333F9-F4F2-F293-33EF-C20FD77572B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00" creationId="{0DC23199-4055-6F85-4955-931AD63DA1C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01" creationId="{2BA50FE4-F666-C940-16C8-CBCA22A5378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02" creationId="{F966AE77-D3A3-9CDF-CB24-6ACBCF5464C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03" creationId="{8C153B84-E2F9-D257-E04E-55BDF37605A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04" creationId="{8883C541-779C-2E22-03D1-E515991C2A6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05" creationId="{3A0D64D8-24C1-4D3B-E3C0-B90B77684CD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06" creationId="{5B534BE1-5790-C3B9-FB67-76518661809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07" creationId="{7BA31769-36E6-4F71-9A3A-5D176C4B30C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08" creationId="{FE3B2FF5-5899-F21D-C7E7-364B705CAB2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09" creationId="{484545FF-4FDE-4ECE-5BD7-36BCECD158B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10" creationId="{30746049-2E34-A253-93AE-0532FB19365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11" creationId="{84B66DB3-45D0-4874-B12F-6E0B5D9123F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12" creationId="{5949C7C1-B7AA-12DC-5946-66C4EC4DC72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13" creationId="{A2BF02AB-ED37-4251-92DF-DAD2621CAFF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14" creationId="{DDB65DDF-84C1-27EC-159F-6A622FCE7EB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15" creationId="{6EE2E831-0C0E-5CC1-DD55-804054B6EEC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16" creationId="{04E902C8-A35A-7720-1B75-6BACF5AB9BB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17" creationId="{B9D43284-14F1-BA56-2029-DBF5C1D3DBA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18" creationId="{6B4454E6-9EDB-3B7C-D408-ADD5B83A53E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19" creationId="{0BBC401F-4BEB-90D8-C966-BF82D0048DC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20" creationId="{599EEA55-CA45-5CA8-9BCD-DA408C49B31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21" creationId="{8578DD38-3DF1-66FC-5E22-9CFC39C9B4A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22" creationId="{5E4C6E23-61FE-3789-B2FA-926860351FC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23" creationId="{6F0E0086-EE46-13C5-00EB-85EF269D242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24" creationId="{BF5C8ABF-B735-2A85-6ADC-D7FC7212234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25" creationId="{D76C6856-A11E-DD37-4CE1-738E67C3056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26" creationId="{3AE19BB1-C1CF-5488-8D50-51283E40C89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27" creationId="{9F8DFBFB-229F-6082-983F-4F1F5A6816C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28" creationId="{E9CB42AA-8FDB-CE30-0A28-523BAAD0171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29" creationId="{015A944A-A26F-124D-2B99-ABA7230FCCA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30" creationId="{71885F29-77A6-9F69-C1AA-8E8AB29642E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31" creationId="{CF26A431-14C5-C5D5-E0BE-8A8D4796A5A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32" creationId="{FBDEF225-886A-F3DE-0F20-4AEBD8C9037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33" creationId="{4EAB24FA-FCFD-A479-A84A-B3648128D65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34" creationId="{FB3DED35-F2CD-95D9-BC23-D6746E2424F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35" creationId="{0E96E5B8-5B18-E33D-7AAD-98FAACBE56A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36" creationId="{63D748FD-5917-76C8-8539-66E935EA7F0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37" creationId="{8C789CD7-27A7-1263-B5F8-DA3EC43115C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38" creationId="{57CC183A-DBE6-2827-83D6-EE5893DC138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39" creationId="{D4590656-A2E8-EEDF-CD1B-7E4DCBAE9BB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40" creationId="{B1D686F8-BF75-3C23-F638-EA7C6F63A32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41" creationId="{C7EEB581-8AF2-7B84-2E94-9ACC8519EE2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42" creationId="{25CD6BFC-244C-44F8-53D4-73E4E3F0206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43" creationId="{AC9388A4-D3E2-5395-4EB8-B17A5F16C44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44" creationId="{F7D38890-2E56-C420-E20B-DFDBC00598B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45" creationId="{5731E84C-7ABC-12FC-C982-2C9D2F819CB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46" creationId="{4A5BFA5C-836B-F7FD-8B44-53FCA7841D6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47" creationId="{70388973-3828-0264-8A00-68CFED54947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48" creationId="{371FFACE-0B2F-8AF8-177B-EEF3AD1D317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49" creationId="{18DFABF4-4975-E1B8-31C7-BEFD158B3DC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50" creationId="{5F4FB34A-BA17-D5CD-A532-03148684522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51" creationId="{F2DE92D8-46BB-2F5D-016D-CA87E096439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52" creationId="{815E9BFF-23F3-5532-4E69-030FE6A8D23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53" creationId="{24BEB9E0-8222-D32E-C955-B72D9B03A1D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54" creationId="{9A9568C7-9DFE-1BD1-08DC-70B988415C5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55" creationId="{8C54B3F9-E3C0-108F-54AA-7D1711CE7D1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56" creationId="{152AD545-378B-CC32-38C2-CC2A662EB07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57" creationId="{3E8F551F-7819-B8C2-B3A2-F3803D1BE19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58" creationId="{B4074055-C32A-E9FD-173F-FF6B560A59B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59" creationId="{27965835-477F-FAA2-EB37-633AA257BFA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60" creationId="{4BB8C924-31DA-5DB7-88C5-AAAD573DA96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61" creationId="{180CE103-41D5-8673-EF2A-98C829ED02F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62" creationId="{7E87D216-EBED-EE43-C89E-0C2670ACCEF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63" creationId="{D7F46D10-86FA-CCBF-EDC1-3CC25B3D675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64" creationId="{16B8AEF4-F432-BBC3-6627-7EF47153373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65" creationId="{0214C76D-A55E-3CDE-465B-ACD504111FD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66" creationId="{559DA7A3-6CD4-E8A1-D552-E0EF1149367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67" creationId="{A6C8CEDE-A6FA-9E1F-2656-F7F4BA2FB14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68" creationId="{09B91D03-CA87-ECD8-E44D-F87C5CED21F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69" creationId="{45325D06-CDC9-81E0-F2BA-B164EC12287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70" creationId="{70ED327F-A73F-6478-AA26-BA84D3472AC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71" creationId="{BCCDC3EB-BEB6-76D1-7B61-84FD4CDD8CB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72" creationId="{3A3E65B2-7A09-2D71-510B-3F033FEB096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73" creationId="{12A621AF-6EF7-ED47-D460-C2191A9E845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74" creationId="{66F71CBA-F1DA-1DB8-873B-F1D04707B8C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75" creationId="{8666BE75-788F-79BE-7C8E-4D95626931F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76" creationId="{091292FD-3E5F-47DD-DDC9-7410C8E8B1C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77" creationId="{0BEBBBC2-867E-79E4-9348-BD7BFD03BD7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78" creationId="{EC94719B-0F80-14FC-55F5-718F59EB7B8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79" creationId="{7CBD8105-6038-1264-A595-C222840418F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80" creationId="{23CEEF97-72B8-754E-C19D-31ED981D80D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81" creationId="{033764E8-702F-CA0E-A9EE-43DA73B8895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82" creationId="{379FCAB5-BE84-262D-A6E2-E82BC24E511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83" creationId="{F765EF41-3398-D995-58ED-7F38FD727D8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84" creationId="{35DB7108-9BD9-3A38-777A-00FED11052F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85" creationId="{64ED914A-CEAC-7D8A-8272-3AFFCB189AC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86" creationId="{17175234-F671-9BC5-019D-C9D0134917C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87" creationId="{85EE46B8-C056-F5D9-79A9-BA3B17D82B0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88" creationId="{67DCCD4B-EEDE-8494-2752-90CE4576864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89" creationId="{46456545-69C7-1ABD-CE0F-5FC57896FEA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90" creationId="{769C4151-9B55-4980-6944-4DBAA55F85B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91" creationId="{C4CB5C6F-1CEA-500D-95C1-4EE62F96FBF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92" creationId="{A428EF86-1CC4-E0F7-04E9-C1BDBE7ECE7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93" creationId="{A225E92D-1E52-85C6-FF39-F92F630737C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94" creationId="{A97C5F56-E13B-D7FF-9339-980BAEAF77C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95" creationId="{54855E60-21C4-B8A3-F508-8856AAF3E97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96" creationId="{2B6DCF68-26B1-8B1D-A729-915590E7CE1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97" creationId="{8937122A-C5E6-8DB7-E107-7808AB1878D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98" creationId="{6726F055-247E-C01D-BCA3-C0C571DBAE1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599" creationId="{541688F8-B0D9-2EB2-75FA-19C87B9A7C7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00" creationId="{12078E54-E03B-F4C5-98DF-12AB4988FC9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01" creationId="{EFEC203A-B0A1-AF02-BB8B-F1F5AB9DE59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02" creationId="{247C6130-4056-B312-36D1-EAEC50BE4AC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03" creationId="{10AEDCB9-A10E-4AA3-50B4-1B690668059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04" creationId="{18ACE027-F141-2D6B-F576-539E8260629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05" creationId="{C5E45483-E41D-263F-1740-388AD60FB7D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06" creationId="{527144B5-1F12-39DC-2F94-858FC31A333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07" creationId="{37599DAF-2A25-36C1-6B71-773679AB7CD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08" creationId="{638E0C16-E63B-0D61-08EA-DCC362E586E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09" creationId="{823A780B-CAA6-3AAC-9D5F-9DC2C4D5CB8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10" creationId="{E4FB8C3F-667D-8B88-9AE3-90BD5E06E74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11" creationId="{BE1AE58C-3900-1C67-B558-74C0B1415EE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12" creationId="{F48CD973-C21F-7BBE-8328-34835BB2A7F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13" creationId="{28F1E83D-DE48-825C-3FE4-3333B43F028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14" creationId="{1C00FF33-E8D7-31E8-2E96-ACE021B71AA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15" creationId="{27381E38-97F5-2160-6BE0-8938361E955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16" creationId="{1D125C8D-A844-89B0-9E5B-4A74BA8AFAD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17" creationId="{A1CDFBC5-FF65-D3DA-486B-F65F7D29374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18" creationId="{BC292549-C91A-C17A-4F72-EF73CF96C58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19" creationId="{43944F81-B5DF-1AA2-2778-57A434D72FA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20" creationId="{A8A4FF65-2879-5DB8-63F6-6FF49F9FD4D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21" creationId="{BE0754A8-4067-D74A-3D66-783BAABA371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22" creationId="{7295FB74-66DC-75DA-E92F-F22B2C81984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23" creationId="{CE2E7DCB-0868-7987-885F-6D5A81F6695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24" creationId="{0D8990E0-70E8-68ED-3329-F8D784039A1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25" creationId="{B0FA1218-4AA5-DEA8-4D04-50BAC49B4A7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26" creationId="{66EA2A94-AA48-0F01-700F-64DEAE6BEB1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27" creationId="{F1FEC869-28F1-05AE-92B1-05AB327716B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28" creationId="{47C0E1A0-23C9-84DB-880F-D0143B12344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29" creationId="{48CEECF2-4F6B-F5CE-0A00-4C147E49336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30" creationId="{D21FD0D5-F7FA-27C1-E82E-9CC5BA3A469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31" creationId="{EC7D69B4-51A6-E6A6-F26D-802843F333C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32" creationId="{BEDE9137-A472-606E-6AAA-41CAD16264F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33" creationId="{ACA69667-9280-810F-C1F4-0A8CF96CD80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34" creationId="{208B2BF3-5400-989E-6698-FF3DD704F13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35" creationId="{D94C6F9F-27AD-EDF2-C9F6-5A6DF854040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36" creationId="{119E6B0A-9F74-2CCE-7BFD-741278EB8A0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37" creationId="{A45B7F71-B738-0D4F-C3B8-DC35B185397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38" creationId="{EA9D698D-552B-E609-0725-3D5DC324A49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39" creationId="{BA860349-504A-00CF-C323-32C1CB15324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40" creationId="{9D10EF82-3E94-CB09-1042-7D70A2B7BAC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41" creationId="{2802C067-6C4C-1867-6D0D-88DAD9ABC2A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42" creationId="{E2FF105D-92D5-D545-36BD-C38B7B3006F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43" creationId="{0E5F49F0-BA65-FA7B-4709-06CE15A3035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44" creationId="{9C217482-AE40-1CDF-BC15-B763CBDD016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45" creationId="{193C5FFD-4E47-2F62-5DC0-36494515DD8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46" creationId="{2A68401E-2C6F-E2AF-BBBE-0BB44A7CDB2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47" creationId="{5B1C592E-B317-A1F7-9537-ADF289F9DA3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48" creationId="{E8335A6D-5A2A-527A-A8C4-B60374F2E47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49" creationId="{F61CC38E-47BC-93D5-DC97-13254F2C0C5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50" creationId="{7D3C66B5-ECA1-7D4B-A38A-007532DB461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51" creationId="{F6891121-5987-574D-01C6-74AFF9E89D2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52" creationId="{1A556B97-977A-1EA5-EA91-6B7A9A53991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53" creationId="{0C12636F-5134-6F83-54EB-F570E410ABF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54" creationId="{EC970599-4097-111C-4FF4-7C3B867E2A9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55" creationId="{9FAB5F84-EEEC-44D5-03CD-59E40082240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56" creationId="{5C80260F-57C9-4CF8-9180-2806D0D3408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57" creationId="{BD53ACB0-2852-1A34-C083-8591B4BEF11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58" creationId="{F39FEED6-E22F-1656-6F4D-FC54CC671AB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59" creationId="{3C705285-87A0-D0D6-CC23-1F7B7605990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60" creationId="{5EE64D00-3E2A-6538-84E5-0EFA4F8620F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61" creationId="{676C3052-7F89-1172-50F5-C303FF3DAD2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62" creationId="{39EC6A38-BA97-90DD-2610-A9B2E301338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63" creationId="{33630847-E6BD-E73C-F3C5-6BA642CAE86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64" creationId="{02C41605-1251-253B-8B6D-B174393D023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65" creationId="{3C1E7E9F-F88C-1D6A-87E0-4799B08B227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66" creationId="{E10335F9-F586-4DCF-5523-7B2586E8EE8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67" creationId="{CD4C2E7A-5884-29B1-C73A-3E3D2F004BD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68" creationId="{905BC195-6180-4B60-E78E-A7084789E07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69" creationId="{8BF4691D-6BDB-0198-6659-42A12A6DBA8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70" creationId="{6E5DBF01-9ABB-C8A7-BF38-5FD1A68C439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71" creationId="{9C22C186-1EBD-2903-4D19-4C76DBFAE9D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72" creationId="{CFEF9693-E8C0-39C9-5307-DC5793071CE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73" creationId="{0FE81AF5-28E9-E2A7-B7EE-26C3FCF7970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74" creationId="{B995D2E4-2F8C-3B80-EA87-335C195A27F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75" creationId="{CB124968-29CB-FB05-8F73-0DB0C9A518A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76" creationId="{3F355C03-B5A2-9479-B144-F39B16C591C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77" creationId="{4CA63B17-7BF1-37C4-8091-AF29A964B3E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78" creationId="{1C4987D8-336E-B70C-48C1-39EE54422F3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79" creationId="{A4A70D19-EB2E-CA40-1DCA-6591942CD94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80" creationId="{9632B831-010A-9ACD-F3DE-E177AF30F17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81" creationId="{E1067C8F-1873-2DCB-80D6-EE0272AEF74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82" creationId="{9012B593-4F54-B6A4-6902-D093B1522D8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83" creationId="{2F0E433D-41BA-22F8-0E8F-AFD9B64F157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84" creationId="{687CD432-397F-A559-1844-DD06B74FE5C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85" creationId="{671BADC9-8188-48DA-5C1C-BAE7DC407E8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86" creationId="{CA29C64F-8919-600C-CC11-EF8439F4A93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87" creationId="{2692D60F-131F-4C90-4936-9A07D2C46B4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88" creationId="{A207A05D-63A2-D59F-CA04-6256932FDD4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89" creationId="{03363840-1D20-14CE-204E-BF2FB0003AD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90" creationId="{040BB24C-4E1B-3DD5-2C5B-3DA4399614A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91" creationId="{F7518530-6B0A-BC75-A984-9F20C09751C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92" creationId="{FF687809-ECB2-9EAF-2116-621B6AC6B83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93" creationId="{4C0B1E4A-7E14-D6C2-AFD3-BD65F128E7D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94" creationId="{F829BF30-3DAB-A6A0-9071-6D7776AD9D4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95" creationId="{EFE0AD25-A55B-1952-5938-8043B36003A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96" creationId="{7AF7142E-605A-1E5E-F6B3-1E9BAE95DF1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97" creationId="{C0E64D60-90D8-CD6F-EC57-C001B6F0D42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98" creationId="{41E4C789-CA03-C4F5-5ADB-F7D1BEF92C7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699" creationId="{82920670-264B-3542-9E64-0B370A6120B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00" creationId="{8A17AC7B-5BA5-DA29-4809-A257F6250F8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01" creationId="{217FA88D-B234-E22E-4431-3FDA733A6E7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02" creationId="{74A2D795-3C68-ACE3-26A1-9B4573ADF06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03" creationId="{02DB01FD-FC79-D21C-DD18-E69BE49AA0E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04" creationId="{CB1CE758-1C50-0589-74EE-4A942557F5A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05" creationId="{8958B9D3-1286-D5DB-DE5A-879D7443DC5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06" creationId="{142B8C9F-C2EB-0403-395A-B9D20AB26A0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07" creationId="{965F513F-31AF-A91B-D236-E40ABF962BA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08" creationId="{AB5F2BAA-1F7F-79EF-2CF3-C5F5B2EF59D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09" creationId="{6C4F98C4-36B5-FFA6-E394-6C7F3D443DA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10" creationId="{D565ABE8-4EDE-FA0C-53C6-3A3C5822A15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11" creationId="{E289B013-5CB5-616D-F802-EF77263D1CA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12" creationId="{62FEFCCF-6ACC-2492-308E-B0998F4F1AB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13" creationId="{648B66E2-5B69-1797-6E84-3145693645B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14" creationId="{7536C3B4-1593-C44A-0FCE-ABC4D4EB997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15" creationId="{C477C488-A25E-C1C6-3F27-D0518192AEC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16" creationId="{78B005CC-AB1E-210B-A77E-D91A0339FD5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17" creationId="{8F4FF1BC-A964-563F-91F7-AFE2F9A6BC3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18" creationId="{B9E9845C-D295-4543-DEAA-9F8FEF7CA94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19" creationId="{8AB7F906-05FA-2DDA-8DB5-3A86BA7A4B3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20" creationId="{FB5C15CC-B986-F6FC-07AB-79DB36D7991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21" creationId="{17CDA637-013F-F987-C089-9E5E994D697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22" creationId="{4181B848-B404-A2C5-C7C6-D17AF305473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23" creationId="{E457ADED-F28D-CA29-EFA2-9033DC29214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24" creationId="{347AF6D4-379E-0F8D-BE48-44F8936CDBF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25" creationId="{BDAE4D69-978D-35C5-0957-16E2CCC1A16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26" creationId="{825FE2E4-2D35-9913-6974-380BD7C492C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27" creationId="{6EEE16E9-225E-839A-5AB6-FABC37D8DEC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28" creationId="{9DFE777D-5255-C20E-5383-233EF7AD6B7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29" creationId="{14D7820A-3104-0B7C-9B45-A9D565201D3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30" creationId="{EB1250CD-6283-BE44-B742-F5789D3ADEC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31" creationId="{CBAA2A2D-11F6-9FDD-1EEA-6C9132B3DF8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32" creationId="{65ECF6BD-CA0D-3003-6D1A-57A95BB0C7E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33" creationId="{39805341-C8D2-E9CE-86A5-7A8765B7F21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34" creationId="{4662E9F0-F36F-F367-60F4-A9D17F3240F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35" creationId="{8D191B35-0B08-9247-DBEB-12805731B92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36" creationId="{74F21440-60AB-79CF-73F0-9EF29C8C03F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37" creationId="{16ADEE84-53C7-F406-B525-9AD97B21AB1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38" creationId="{BAD66D93-7B7D-EACF-8364-77D400E6FF5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39" creationId="{34D6A977-BB80-3CAA-DFAE-982D0C0E69E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40" creationId="{6A361F82-885C-DDE1-7197-BB9EB8A8236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41" creationId="{0E9BC0B2-DDE2-47F9-8D7B-AA2E0E140E2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42" creationId="{8442F46A-4302-4355-C5D0-CD28D3D7275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43" creationId="{5CAE88E9-B42A-197F-0A3B-A17B7CE63F0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44" creationId="{74E2BF13-33D5-36FD-FD26-F6AE0DFAD08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45" creationId="{B99C42E9-272B-0976-A45A-67E81265807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46" creationId="{F1772DF8-946F-7264-B42F-FD05AA83973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47" creationId="{DA323B4C-FADD-5F97-DC20-D7BDDE9800E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48" creationId="{30934B80-E065-E3DF-B24A-A1117037A1D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49" creationId="{3806F4E2-2E71-2771-899C-7E458889D2D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50" creationId="{1981BAE0-17A5-78F8-F8AA-B96B15DD702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51" creationId="{4E3FF9A0-38DE-C2C2-C479-7885CF7AD28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52" creationId="{AAEEC1A2-BD73-2410-2A53-410863E18E5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53" creationId="{C5277103-3EB6-B5B3-C3E9-3D6ECA82CBA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54" creationId="{93C2F3EF-B877-AFCC-7267-AC38CC3A3B4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55" creationId="{FBB50F12-D7DF-E892-6E1E-C726CBFFD33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56" creationId="{18F6C052-1F70-0400-FDDB-25C4242DAC4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57" creationId="{385F53AC-7186-8EC0-607F-5ED37A20959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58" creationId="{DB2D2AA9-8113-6DD6-87D7-5EDB0868BF2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59" creationId="{6CA944D8-EB5C-DD01-583A-6404D2C5D30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60" creationId="{BD001E24-6DC2-3891-0CCF-F7770CC7EDC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61" creationId="{507E876D-3313-9A53-9D59-EBEF3AC8215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62" creationId="{D6347A89-43B0-6D39-3F38-DF3E00BB25D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63" creationId="{5EFDCDCB-8B22-ECB3-283A-97591D99F7A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64" creationId="{00B4485A-FA08-36A9-C3A5-6D288E20916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65" creationId="{576E2269-8090-CB36-6A9D-734243FAF84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66" creationId="{98DC6E42-5415-8BA6-4EFA-92FFEC799BD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67" creationId="{C4E1C711-CAB0-6EA2-A6F9-49069663471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68" creationId="{F90875A9-3E26-B3E7-1B14-C62D4F0E140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69" creationId="{2B4D0DDD-AFDF-4B58-3FC8-D6355893ACB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70" creationId="{81E9432A-8DF0-F05D-94A3-5CA26BA085D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71" creationId="{57641275-03C3-4619-9B6F-449349307AE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72" creationId="{3C63D713-CDED-EFA1-3466-C473D41AC89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73" creationId="{229AF3BC-3B45-5C06-2CF4-70E376432CA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74" creationId="{0BF3D1B2-2892-E1F5-D8CC-6EAD583A8CD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75" creationId="{2A6F5ED8-E4E7-8466-ECEF-9C3DFC7EBC6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76" creationId="{9EEDFEF9-C581-3219-12C5-10E5A6D25D2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77" creationId="{9726C049-CAC5-1EF6-6BE0-1749B10D58E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78" creationId="{50C9CDCE-33E0-FC51-A68D-68A837FB7E1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79" creationId="{CF833708-4BA4-A53E-B3C9-859F8A4744F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80" creationId="{45E78754-9E52-98FF-A276-9E6462A5CC6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81" creationId="{EC579AE1-BE33-81AF-2C20-C18EE34012D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82" creationId="{761FDBB6-CCF6-5F0A-5207-B37EFCBC0F7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83" creationId="{4277E5B7-0AF7-ADC3-D991-7AD5F3EE7DC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84" creationId="{C9E39CC1-8FD2-DC08-C529-72788305534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85" creationId="{7AAD8579-3A98-BBD5-0EB8-A2627F9B02D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86" creationId="{6F455A5C-0124-E5E2-40AE-E39CBBB5A36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87" creationId="{AFF9A332-0D44-88AE-9545-F49FEB9ABE7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88" creationId="{7B29F7CB-1C0F-A1A3-D66A-35287C340E1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89" creationId="{0AC7E8E8-8AE7-906A-8423-5AF8013425C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90" creationId="{340B2ED5-1BF4-667D-36B6-6D561976428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91" creationId="{33D690D2-C0EC-9335-337E-0FB96A7B920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92" creationId="{9E84074B-E710-99A6-15C7-051369EBC16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93" creationId="{3211D176-E8A6-E6A2-71BE-BC66989B09A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94" creationId="{7673EC7F-7C84-1373-0B06-7CBBC139E38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95" creationId="{13C5DED7-11F0-722F-BE05-F9A9D0D1D89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96" creationId="{E778D2E5-123F-54FA-52A1-3F79521E6FF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97" creationId="{61C98B7E-4A4C-DD92-8E6A-DEC8B727FA6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98" creationId="{77F0E430-385D-0494-FB84-E78105CF97C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799" creationId="{93103520-60C4-2BBB-4F92-2C807615EB2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00" creationId="{0E356F2D-0E91-EA1E-6B74-0D1DE507083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01" creationId="{48363CDC-2B50-5EA0-162B-33423D1A79F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02" creationId="{DAFC6519-5D2C-E5F9-103E-0005169EB55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03" creationId="{1CA5D8AF-1FE7-D5D0-E70A-AD64043E617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04" creationId="{9ABB0C5B-9598-4183-F976-04A3FE67860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05" creationId="{D0244D99-3FE7-5B04-6514-33A439CCCB5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06" creationId="{588D303F-2CA9-9ACF-2D95-497B9085FFF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07" creationId="{466A94AB-6482-09D2-0D21-F7C7F3B4A3F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08" creationId="{991D9B1C-634F-A659-738E-BD639F2C2F5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09" creationId="{F01124CF-7606-6930-41F0-3CE625BBEDB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10" creationId="{B284C716-F1EF-F4FC-8189-DD7470D1CC8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11" creationId="{36F5CFC1-7480-710B-47D3-3A5C7407AA4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12" creationId="{3D092F1B-1927-16FC-9AA1-7F0D6FAB481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13" creationId="{59622489-9D14-378C-87D9-4DD5E9231FF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14" creationId="{CBFBE2E3-B832-0C24-BEFF-B6491E40EDE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15" creationId="{99F2E1D3-6E73-912C-8CB5-96352B15C47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16" creationId="{B08F804B-F5C3-CD46-1058-004080B0D7D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17" creationId="{0F10760A-A88A-D794-1F7A-31F37ED2433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18" creationId="{D03BA9AE-ADD2-01DD-1C35-7F435184F77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19" creationId="{D1D99E31-CC6A-D00A-8A6D-27F601E8A1B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20" creationId="{BADDEDA5-6B37-8031-E143-34CEC70572A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21" creationId="{8FD5BB2E-9CAC-CCB1-A7A2-32C8839CF7E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22" creationId="{C6FDC016-36DA-4EC3-C00F-0F27F0F1B9F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23" creationId="{03701B74-FE83-C9F4-9959-0E5B70EEF4B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24" creationId="{6F954E6D-1385-579A-488D-43C68AC40F1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25" creationId="{EEDA295F-59A6-100F-39C5-9A391F1BEC7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26" creationId="{C1458BE6-5214-831D-712C-2A2AF7D71DB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27" creationId="{DB084A48-F724-AA0A-7EF3-107F846169B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28" creationId="{2FA3FC36-F7E5-057D-2DDE-FF1EEDB4E37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29" creationId="{66AF0D73-B9B7-704B-5A1E-AD57F460F16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30" creationId="{2CF4B6E2-F7CB-57CC-5C40-09A11163EA8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31" creationId="{88FA4468-6F4B-C247-422E-7691EDB03E1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32" creationId="{4D58D0D6-021D-AD2F-141B-5C08C6A4133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33" creationId="{1547B538-BC19-AA90-2F35-CF62C72DEE0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34" creationId="{F28F6D3B-EDBF-1A7E-36FB-6E45A4028B2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35" creationId="{676C5785-9357-C6AB-FD30-E502F897419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36" creationId="{08957D62-9B62-2845-2F71-18F7A9AE76E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37" creationId="{E6D91F9D-4B3B-7089-E6D2-199353E1406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38" creationId="{B57C94ED-2494-C468-AF1A-5163502CA6F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39" creationId="{373D392C-27DC-615E-CD4E-FC7F3117997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40" creationId="{0E453B18-4830-0A6D-098E-DA4CC70600C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41" creationId="{BB9D1517-8D02-B7BC-D8C8-49165742E20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42" creationId="{8997C553-2F8B-B4DD-CF76-7CFFA20E6B4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43" creationId="{027934DE-360D-BCB6-F328-E4298D28E44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44" creationId="{91AB6C49-1E8D-7EA6-65A2-CEBBBEA49F7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45" creationId="{F7432B2C-E036-C796-CF93-207FF36E363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46" creationId="{6FAE4B7F-EAD5-4645-2BAF-2AD8779A5CE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47" creationId="{9E14C0E9-C17F-C5D8-72C4-596CB0D4773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48" creationId="{045BCCA7-299B-082C-4EF1-557DF14DA78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49" creationId="{0BC17FE0-048F-6E37-9A37-C7A8F332DAE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50" creationId="{51822DBF-168C-8D4C-9334-B9B62F74C42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51" creationId="{2E30E758-249B-9B01-293F-06FDFF92559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52" creationId="{7AFBD316-8BF5-5ECA-6A13-9FCA0BFAD6E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53" creationId="{CE17C2B2-9672-278D-732B-E25609CC7DE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54" creationId="{7B1C9E43-0CFB-BE55-F486-6AD534ECCBA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55" creationId="{C8BC3FAB-64EF-59CA-E0DA-0BEE851F842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56" creationId="{66261F56-129D-9122-B35D-D0985CC99F3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57" creationId="{E7E3EBC5-E1EC-FC90-8D61-6A9D32A666C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58" creationId="{90963357-8946-F414-4729-CE3FA3E8210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59" creationId="{975DC5B0-0518-43BE-737F-1B622832166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60" creationId="{144435E0-1AAB-2234-6A0E-21B90E63CDB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61" creationId="{46E01014-60E4-291F-7AFF-DC4C56E2524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62" creationId="{A8BB8F34-DFA4-9B1A-3D95-F7847141AE4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63" creationId="{1A62C7E3-BE80-BC03-0FF6-2755BD6F12F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64" creationId="{3F7A6554-F74B-D68F-1295-B9CDE2190CC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65" creationId="{ED9159A9-8619-2383-614D-154AD3A9BB3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66" creationId="{F14556D2-65D6-AC11-C0FB-B6F5A7DE4A5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67" creationId="{F0686AA4-CA88-9B21-D17D-561E00E16CD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68" creationId="{8ABF13E9-0D8B-1F79-A55D-E358CB0DB87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69" creationId="{55242E0D-AFCC-FCC2-D12A-E4EB0DB3FF4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70" creationId="{2131048B-CFAF-92C0-6DB0-0CB6F72536A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71" creationId="{99568A82-ED7F-893B-A87C-6A86B3285C7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72" creationId="{C0E7CD99-3D8E-7B4F-4F4D-C966ED783B6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73" creationId="{79239C4D-221A-A774-86D3-01085CAF5D3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74" creationId="{54D47F5D-D2A0-E4F7-BF54-3A7A6A7BE6E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75" creationId="{71499F3C-BB10-D1F9-307D-64D03BD491B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76" creationId="{FFD3CE6B-F768-7FA5-D423-751C83D679D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77" creationId="{17067686-0323-400C-1488-719257AF2E8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78" creationId="{F49FA97A-A65E-F049-7ACC-1A5E72868F8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79" creationId="{E922EAA5-AA36-4A54-39D5-97B10B76B56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80" creationId="{B46ED6B6-DE37-CA18-7982-FC128CE485F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81" creationId="{A70A4DC2-E5B7-A38C-8E93-6D2C8DFEC6F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82" creationId="{9E9661B2-5BE6-77F7-FC66-0CA19931D0B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83" creationId="{066ACFA7-43FB-3BF3-84D7-D0154CCF71E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84" creationId="{9A4C082D-33B0-993A-F8A4-F41B1C6BC2C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85" creationId="{39948C67-FE5A-5372-DDA3-F09DE65367B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86" creationId="{DE30EA6F-2A6F-A9CB-F8F4-12FBD2D6CEC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87" creationId="{2BDADDE2-08C6-D45E-E687-38CD23CE431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88" creationId="{363B9019-94EE-B4E5-287B-31064721CEC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89" creationId="{492218BE-A2C3-4D8D-827E-DF2BCAD5A23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90" creationId="{E4C49D25-9FB9-5FB7-17D0-3751CCF39C6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91" creationId="{3379DB89-2427-A2DE-9E5C-4A37BEEE1D8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92" creationId="{0C390EAF-BF06-B498-C61B-10A8419950D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93" creationId="{5EAF240C-65CB-A7CE-E548-68EF741D2C5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94" creationId="{D5CCC2CA-F24E-087C-B1FC-5E0EE88BDF5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95" creationId="{347C0430-ED4F-58A2-AB1D-750C7B22E3F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96" creationId="{5067C85C-91BA-33EB-8F25-1D13A5CAC41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97" creationId="{3BEDB4A1-6C34-FADF-E603-09BCF567A21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98" creationId="{4E0D74D5-6BCE-B9BD-D01C-189C303886C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899" creationId="{8B43CB51-0983-D7B2-4C56-ED712EFFE8F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00" creationId="{D773CFA8-F1DC-1019-B642-14EF22513E2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01" creationId="{591FAFA5-E14A-D28F-8D9A-06DE4D2B7FD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02" creationId="{827E7194-F5AD-09FD-D400-67EFCB963E7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03" creationId="{83C2A550-88A3-AF76-E988-4BDA7E90666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04" creationId="{863AAB87-E05D-E4E7-45FD-E17FD740169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05" creationId="{7E38EEF8-FACB-987F-54F2-50DC216D495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06" creationId="{45095F85-6A4A-963B-C57C-68C75306CB4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07" creationId="{AA24D838-6D1E-C7F6-D708-71411A13420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08" creationId="{A9595284-B180-911C-06EF-060444A973A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09" creationId="{F3CE163F-234B-088E-5675-ED8CE8E292C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10" creationId="{CFF6F16B-FBCF-60DD-484E-6EA4CF6C8C4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11" creationId="{3C101707-FD41-2962-A871-19D04097B53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12" creationId="{C23B09C6-5B10-C718-E885-0ECCBA41F82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13" creationId="{F7DF464A-B61B-9818-341D-DAFA0A6B580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14" creationId="{93A892D1-A741-8EF1-45FB-FADDFA4E696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15" creationId="{813770FE-745D-F8AF-838D-187D022F342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16" creationId="{3BCEA199-42AD-EF57-61C3-F629D7E4E43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17" creationId="{43C03551-8B2A-D046-4794-38BDC92BEF5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18" creationId="{0F2F6E4F-07F1-AE2D-3111-A712916D33C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19" creationId="{A93CEB3D-8880-C93E-66F6-949CBEC6C07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20" creationId="{089C22FF-3EC5-6219-6E2C-CE2B2FB8AFB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21" creationId="{8D8E81D0-1A0F-1F12-C843-073940A85BE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22" creationId="{55BBA4BF-B10E-8FCF-B612-1EE6BDF1E09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23" creationId="{736E90A4-2CA2-D962-CF37-D73D25F5329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24" creationId="{3732FB28-EE41-F386-5496-98C224C880A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25" creationId="{0B09CBB5-CD7E-71EA-51B0-044134D6A7C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26" creationId="{39F5A07C-5267-13CC-1BBD-8643BD8D254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27" creationId="{AACF6CDD-DA91-6392-23E6-9094A98BD46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28" creationId="{52F0249B-26B0-3D7C-F3B0-C5EA7B33AC1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29" creationId="{383BDD56-DCDD-9E47-75E2-156F7FA1F69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30" creationId="{50F1A985-D67B-33F0-9990-79387832E12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31" creationId="{7026CAB2-9310-5652-0AB4-DFC3E045E19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32" creationId="{1435CAF3-1364-4C2B-C860-C87805DFBE5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33" creationId="{325E4144-2DEE-5209-8300-05171A898BA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34" creationId="{06B46B35-F7DF-A5D1-06B8-C9DB4A3274A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35" creationId="{F725A41E-5DEA-DF72-C689-BBAB4CE9F69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36" creationId="{A9221157-939E-7C31-A344-DFBBD1F065A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37" creationId="{3FD1BD7B-7F7C-93A7-4827-E85BD62793E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38" creationId="{4AC4ED38-899E-2770-5314-4F353066316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39" creationId="{06D5BA70-A3C6-6E30-6F07-EE13479FDBE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40" creationId="{69FEC5D7-67B4-8C01-30C1-F755F79BCC7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41" creationId="{E3FB380D-BC49-8D97-FD5D-D3CC26847A9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42" creationId="{0CFBFCF8-6495-DB96-08B1-04A6A379A8D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43" creationId="{8CB63A78-3BDE-7835-C7B2-3B3BDD04902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44" creationId="{6450F1F3-CA32-6224-5D52-679F13F8ED2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45" creationId="{5436FDE1-3B03-6E11-4BC2-069E9D0BE68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46" creationId="{0D05987B-2F4E-202C-E375-11F5A46D4BC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47" creationId="{2A46C51F-B1DF-4F47-6793-47D772E8EFD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48" creationId="{E012B852-1BD3-2526-ACC1-3892B07EC19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49" creationId="{2D43DCD7-62C8-28BF-5374-3737113BC2D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50" creationId="{227BA548-9A32-C74A-C855-9FDBBF9128A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51" creationId="{4FDB12C1-720A-193A-7E7D-61BA758D2EF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52" creationId="{0D1B587A-5A18-B875-F0EA-F06474654F9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53" creationId="{F9A01041-AA7C-ECC1-23EB-87E76604AFA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54" creationId="{D6C802E6-FE74-CC75-3D81-B3D46BC9832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55" creationId="{5E58EBA2-E45F-19D3-D552-F5C70D1AA34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56" creationId="{FF20DBE5-4448-19C5-AAE8-1FE3B68138B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57" creationId="{CB8DD80B-EE33-5A8B-B5A5-7F4C24AA554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58" creationId="{0A83E348-EEDD-6DEF-D55B-F9E1DC2C1A2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59" creationId="{6F471542-4AF5-A3A8-D529-327A1A732DF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60" creationId="{E468A4A0-0825-956F-6CDF-C3CAB08FB2C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61" creationId="{F3925043-8063-03C0-4F5A-AB9EA7CC443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62" creationId="{019EE0FD-1E2B-F67C-B1E5-87A7A31FC01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63" creationId="{4930256A-D020-ADF4-5F1E-759825720B9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64" creationId="{369E347A-002A-8741-7FAE-78ED075DA0D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65" creationId="{7BBEE93D-4EB2-D250-39E2-F57049A5850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66" creationId="{A89EEE2D-6209-13F0-7328-237C2B22767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67" creationId="{9FB699DC-EF99-5878-E05E-5702E8E44B3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68" creationId="{21F260DC-6F52-4047-F813-0762CD5649F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69" creationId="{3D3C5234-6355-1915-70DD-99C38539082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70" creationId="{7B71064D-A3BB-D9E6-B19B-33C0EBB0FD2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71" creationId="{CB0EE964-8002-7969-C518-D8E8BA7D663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72" creationId="{EE7C691E-8392-8EA8-7265-91B3B5B3724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73" creationId="{B9A8695E-1802-799E-FD16-DB01C618C29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74" creationId="{1E0F75E9-95D2-1846-D4C7-CB3E1A898F0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75" creationId="{E5D4385A-E3A1-7C56-EDAB-88AC46FC25C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76" creationId="{8CE1B111-F938-AE5F-EC75-FF99A72F8BA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77" creationId="{A004C26F-C636-9034-0785-DB2B073C5E4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78" creationId="{4DA20FB7-3981-792A-F5F6-3302384FE2F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79" creationId="{B30116BA-DA43-AB1D-ED87-491F414FF3A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80" creationId="{FAE4AFFB-1DB2-8011-B68A-D229114839B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81" creationId="{C6AF519B-E301-B385-4DFC-240E28B703B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82" creationId="{7171E214-04DD-0A9F-7830-6A29D11E846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83" creationId="{DD2A824E-1DF0-7143-7A96-E2028213715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84" creationId="{3C3D1E9A-D591-4A98-9D64-9856EC5C7DC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85" creationId="{759B2F47-8BBA-324F-15A0-BB1CB7BA954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86" creationId="{5213B3F6-8457-3348-8085-FFC2DCAF481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87" creationId="{224F7BA7-AE17-0F98-05E8-18A430EADE2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88" creationId="{36833036-0AB0-630A-9E68-0C6953945CC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89" creationId="{27159F20-C6D3-321C-B8A6-3EB09F04D59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90" creationId="{66EF9B3F-1C48-EAB5-DFE0-F7E1A6D5C20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91" creationId="{4DB3D0A3-B2A9-2E8D-B3A0-52E4726D4D5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92" creationId="{C6CA6D79-5824-E518-81F3-24A40F05C25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93" creationId="{59FC3281-3568-983D-7AB8-57385622179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94" creationId="{2DFA7826-E9D6-6EBB-572B-197E7E62136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95" creationId="{A796320F-7CAA-6DB0-C836-58FD5169544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96" creationId="{CC4510D0-6EA4-2BCA-AF3D-9ECBE1A158C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97" creationId="{D96B56D4-B28F-32B5-F8FF-584E566E136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98" creationId="{7E1311D3-5744-4D7C-447E-D4722E9D083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999" creationId="{A9F45B72-EAAE-0574-EE4D-9761E0FAA69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00" creationId="{C84B3F2B-5767-7044-CAAE-6D28C326428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01" creationId="{3141F8D7-1E42-65D8-DA80-E2C0E6315E5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02" creationId="{6D8DC7AD-10D2-6C82-739F-D982BBD741F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03" creationId="{16D0AA63-1B65-799E-2A93-72A6BE05F4A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04" creationId="{C373B83C-25DA-0712-C713-C7533D4E800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05" creationId="{CCF9EC17-256F-0AED-6EE8-4298C906ED0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06" creationId="{3AD59F85-79EB-9C1D-EC5D-4B2C69ABC36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07" creationId="{5DDEC18E-17B7-391A-4C25-0513C7C520C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08" creationId="{DB1200F3-6FBC-08F6-9A39-84375300789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09" creationId="{24514BEF-AB8F-BC89-EBB6-163ADA3C339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10" creationId="{FCD93A02-0E87-3236-3307-78FF6334D0F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11" creationId="{A1EC1704-D74B-3DB3-521A-741B4D613CE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12" creationId="{28B949EC-7F83-6DB5-F668-78CA40A9F31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13" creationId="{7BB72D56-4CC5-B516-E9CD-D7465773DD3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14" creationId="{F46446B0-3008-D11A-11B4-538B0ECEFF6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15" creationId="{5249A365-139F-FECC-CCC9-EC8623D4484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16" creationId="{B99F45E3-C787-A1B8-10E5-EBA145E989D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17" creationId="{948964A8-DE65-5B0E-D257-63675636E67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18" creationId="{E50433A3-B898-0D58-2BCD-690DB27AD3C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19" creationId="{8AC82FCD-9F54-8B9E-073C-E90BF4CE823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20" creationId="{3A3D4190-08C8-292A-E2DD-96F088FB2FE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21" creationId="{6284C98E-8EE5-3824-2B19-66050476874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22" creationId="{DE313354-BD0C-5396-4AE7-C6EADBA339F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23" creationId="{91C1F3DA-3F7A-A92A-9EF1-69C8002A1C7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24" creationId="{1D2484C4-42EB-4FA8-B440-9279B9829C8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25" creationId="{016344DC-A59B-DC93-64AF-9B792B2AD30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26" creationId="{D8A31ACA-3033-4AC5-E45E-D28DBBB7854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27" creationId="{9AECA855-53E8-03F1-D283-267C8B32595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28" creationId="{465E692F-7C5B-C33F-9011-8BAAB880A7E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29" creationId="{4E550925-D917-2BF1-F993-AF77DDC89A0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30" creationId="{3F060723-DE79-D582-25EF-7E8E4C12E73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31" creationId="{95CBB834-9019-E653-CFA3-3FC867AF9C1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32" creationId="{5D00F68E-AD37-717F-473B-9EB5F81DCF8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33" creationId="{9A0A0A3D-489F-029F-C100-FB645FCD3D7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34" creationId="{A284F464-57C9-1229-4563-D2B5A095F62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35" creationId="{DCAA2DEB-49BE-BE52-DDAE-6C457727C93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36" creationId="{4EC5EF44-E232-6347-8EEC-D417363434A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37" creationId="{8AF74094-B5B8-F5CE-2031-B12C98B1C15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38" creationId="{D9A337F4-A98B-F9ED-3912-137C11F44B7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39" creationId="{3535FB6F-209D-F769-6A45-0D7D5C86B81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40" creationId="{758B7CB9-D1AC-AD6C-BA63-4ED3F352E15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41" creationId="{C1EDBCDF-5EB6-A9FF-44D1-0CFFFB276A7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42" creationId="{087A6296-112C-B5AE-0629-354776C0EFE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43" creationId="{C55B3A3C-C3EE-BA7F-4F3F-9947D5517E5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44" creationId="{462BD8EE-10FC-78EE-92CA-F32E59A8BFC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45" creationId="{6F051D00-B679-6E2E-0814-016B652E3D3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46" creationId="{EA401BCE-EFF0-2955-997E-1B4A22E5F0C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47" creationId="{9A0078EB-0B53-2952-BA9E-A195179E834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48" creationId="{A1CC97DC-1ADA-FE67-3437-17AA9AAC5D5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49" creationId="{6F5FECBE-694A-5F07-8105-C73BE5D69BE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50" creationId="{0A04A9C7-6127-1122-8652-0AC65BCE2E5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51" creationId="{3F25229B-8332-C649-9296-18CB572E992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52" creationId="{8686327A-4FCE-3BF3-E6D7-24CA55292BE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53" creationId="{040A0364-B42D-67FA-292A-CED8FC44F89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54" creationId="{05F11084-1F99-1AF6-1E0A-32EEE67B0D5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55" creationId="{5C920865-1207-4DB5-ED5E-3B8C1CE4ED6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56" creationId="{1D8109E8-BD0A-3EF9-38EF-51337CD5D52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57" creationId="{E7070FE5-7DCD-A462-0990-DEA937DB05A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58" creationId="{76250D58-644F-B28A-8005-C31FEAAEBA6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59" creationId="{09176B7C-54B8-D6AA-62E1-C73BE4D239E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60" creationId="{D29DD176-7DAD-13DF-134C-A8B38590ACF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61" creationId="{B3B7B7C3-BBB7-47E3-A3EF-04A0545FE69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62" creationId="{DFBB6E00-A29C-BF9C-2D21-C1B9E57FADC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63" creationId="{ACE1290F-FF24-600A-DCFF-A27C0681BE5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64" creationId="{0D818513-2AC0-C6AF-DD8E-0B5C285BA58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65" creationId="{07DA730D-30BA-5BF4-16CB-87FFB9751A8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66" creationId="{7892CE6B-54F9-A600-A156-A0FDB6C86EA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67" creationId="{86C862F9-2236-5EA5-B5D1-3704FAC812A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68" creationId="{2F04D124-3646-6365-5410-C5C3A799202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69" creationId="{E2EC8E94-85EA-5655-D867-432DD6EFF03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70" creationId="{6FDC5D81-7E59-C541-6846-8B6437CEC0E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71" creationId="{77CBDA79-392C-E5C8-677D-37B90CB9FD8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72" creationId="{0C5A4B0A-ABFE-2A4D-8E1A-EA49ADB80C1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73" creationId="{675325BA-3301-FEAA-00FE-396E66EC7FA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74" creationId="{51DBDACE-D26B-B77C-06BD-203BBE1731B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75" creationId="{1A4B202A-BC1A-3897-F0F0-48395D9ACD3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76" creationId="{EDDDB2B3-B180-27FA-B00C-A47B21E1339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77" creationId="{BF94B574-B229-ED5D-A71A-3A4AC4F66ED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78" creationId="{AFC97456-50A9-E22F-A3E2-F4807F7102F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79" creationId="{A415F70E-5436-48FD-C48D-F3A44205405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80" creationId="{D6E6C5C2-7170-9887-4FA0-204E0AD4982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81" creationId="{74780805-6A67-6BCC-DE5F-D48A84FAFAF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82" creationId="{DD95272F-F9AF-7E04-316A-A67384ED75A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83" creationId="{EF53151D-EDC1-CEAE-9799-FF261C464F1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84" creationId="{04FD4883-0226-E291-D8C6-079DD2888C4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85" creationId="{C3A981C8-E421-F3D9-60BF-BEE087F75AE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86" creationId="{A1D34495-1949-FFBA-346E-6499A406B46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87" creationId="{BD791C68-DC6A-6E27-FAE8-E1DA3B929C8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88" creationId="{4B85704D-25E8-F3BA-2752-260FF4A1A6F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89" creationId="{A45E9996-A2DD-207C-520B-4B52C1230B3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90" creationId="{961B61EA-877F-79CF-C778-904CE7211BC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91" creationId="{89401660-2755-9EAF-3CE3-F051496D96B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92" creationId="{864DD2D2-0241-7517-CFAC-3170FCFB4D1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93" creationId="{2DA8A7E9-B484-C490-5685-DDCBB15757A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94" creationId="{DD7F240C-717A-9242-47C1-6C207B05BE7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95" creationId="{D49570CE-C77E-F2F0-199B-3378033D52E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96" creationId="{E7F4C78C-6EB4-6CAB-984D-DDA76518D74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97" creationId="{3182DA94-D890-0BA2-9E34-ECF288F134B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98" creationId="{8309705D-B9DC-42C7-A678-981C545EF29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099" creationId="{8456A283-C780-067D-9FF0-1B8342B80B9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00" creationId="{CA7FD427-ED12-B163-91C3-0908D61C835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01" creationId="{AC06BC89-2463-6B45-E50A-8F5D136B585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02" creationId="{4CD4A2BF-CE8B-FC24-2280-979C51F618E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03" creationId="{5A684690-F011-F559-3E70-23B28CAD40D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04" creationId="{E7A91B25-AB24-1D0C-EFB2-15FEC6ECCB8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05" creationId="{F950D34B-BD13-7083-1D1C-B320623639A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06" creationId="{41F3741F-5899-41BA-051C-A1E64F39E93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07" creationId="{46532412-0AE0-2107-B490-1A323823C83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08" creationId="{5B7B2A11-75A7-2E8B-88EF-398B230AA1C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09" creationId="{54387D77-1FD2-3CB4-F4D9-250751889A3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10" creationId="{99D82BC1-18D6-3991-CFF5-86421FABD9A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11" creationId="{3D19BA16-32E2-82EB-75B4-F8E17DE1DE3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12" creationId="{FD1E5024-1661-CCB5-E7B3-06EDB0AB0A0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13" creationId="{4B0A3B02-2EF5-A796-A957-AE8B0E806B3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14" creationId="{3A803896-256D-054A-B581-5E419053B8B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15" creationId="{5EC65DEB-D4CE-F70B-581F-7F40BCDDD0D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16" creationId="{E9597F54-12FC-36E2-204C-B1B8EFB91AA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17" creationId="{8A85BA1F-39E2-3AB7-E80C-6A8693BDB94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18" creationId="{4C001677-D987-BC1C-E6DD-8A9E224E163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19" creationId="{93E480B4-4DB5-6E23-7830-950820F31C7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20" creationId="{6407C5C0-E735-F15D-CF3C-408A3EF65A5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21" creationId="{018DAC31-D947-DA6B-11CA-A0B5189F186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22" creationId="{E14BC3E4-B9BB-9BAE-3AF6-D3B43DA912E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23" creationId="{AB138AA4-0518-A142-C9DA-BD0B7653E75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24" creationId="{6E9099AB-A1EF-7258-4E55-35B4DF93236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25" creationId="{59882DE3-BE88-0D3E-D5BF-78F7BC986BD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26" creationId="{109BEDC6-D428-F4C1-31FD-40D95AF3BA2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27" creationId="{B6E585C9-42D7-3FA0-BB6E-C28D10F95FE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28" creationId="{2C3A70C3-42B6-97EB-F875-724859BA24B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29" creationId="{F576ADB3-7589-7E7D-255A-8A741CC8D8A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30" creationId="{9905DDB8-BFBB-38F8-83FE-416A1106BE6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31" creationId="{4182557E-6A78-78AB-5209-A705E716750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32" creationId="{81957E9B-9CFC-2F04-BD35-D94B09ACE5E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33" creationId="{D97E96CC-C057-A6A4-4853-A5FA4F71389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34" creationId="{F7AEC51B-37E6-7EEE-22A1-D1D13C0F128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35" creationId="{46FC749A-88C2-D322-C294-645EB23D3EE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36" creationId="{7577DD0E-9B15-104E-010E-82A36AE5585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37" creationId="{D70B3D0A-E3A8-B073-58D8-629425D0CED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38" creationId="{3FFE4B60-EC1C-2E68-44A5-801043836B4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39" creationId="{4FD78F87-DA76-9D0A-89B2-DF8A839CDC3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40" creationId="{59C135E9-1B06-C10E-16BF-4158DB456FB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41" creationId="{EC44D339-7C5D-EC1F-E09B-07146BDAACD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42" creationId="{428FA2A4-D01B-B387-7BA8-FEECF687F40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43" creationId="{BDB0AD0C-4913-B095-E9CD-2E2885CB845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44" creationId="{28312D57-3C82-6E56-6471-70DA7E573CF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45" creationId="{AD17F882-F625-21C5-4A8C-EF17CCC9DCE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46" creationId="{B1A7BDCE-5EA2-C135-C0BF-9D2655BAC01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47" creationId="{E5E88109-D1A8-33EF-A247-CB866C4C1FF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48" creationId="{8F5CB5AA-5AE2-BC70-B997-D6A26CA0C1E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49" creationId="{0A9A5E18-0074-4A2E-032A-27F03D24495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50" creationId="{02A424F7-4942-75DF-4C41-4C478062F04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51" creationId="{051CC2B9-8728-57C8-C3BB-3553D059EBE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52" creationId="{39CBD77C-D405-FCD6-92A6-AB21D21DE6A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53" creationId="{9C923A9D-04E4-995F-7FA4-0241FAFB33A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54" creationId="{845FFC80-DA44-4506-EB91-ADD49F1779C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55" creationId="{574CB306-183F-8101-D01F-DD59089D03B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56" creationId="{5F5033D4-3036-8363-5E00-782C8D6AA06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57" creationId="{5E978C3E-1381-D63E-ED96-DAF34607657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58" creationId="{E856555F-1638-FADB-BB1B-E5A91C5280C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59" creationId="{863B2BD9-A1A3-3F88-CF41-27DA306376D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60" creationId="{4FB394C1-CDE5-2B2F-D782-EA31956F460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61" creationId="{ECC794DF-B7D9-9607-1045-7A0DB9A325F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62" creationId="{AFD3C95E-FA05-B6E3-347A-DF14C17053C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63" creationId="{3DDE14B1-5159-0647-1326-A963328C044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64" creationId="{44A48D85-ACCA-D35A-8F73-BEE9283785A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65" creationId="{431856D6-B7AF-F80A-C758-5A48B78C8EB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66" creationId="{F2EB2C68-6EDB-9E94-4077-004905E46E8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67" creationId="{83CA648F-139F-D58D-4D97-BE1FA9A9237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68" creationId="{DE83EEF4-FEB4-1241-9EDD-5E20B834F7A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69" creationId="{71DC99F9-B0E2-B7B8-C90E-7D8D4E37B40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70" creationId="{28224DE5-1AB8-4071-ADFD-8BEB4E4DB8A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71" creationId="{EC29626E-7E2E-FD3D-A134-691A3206FF1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72" creationId="{CBCDDE39-04EB-70D1-3F15-234A01DCB1E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73" creationId="{3F5397C2-A504-7C00-A745-34747B00895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74" creationId="{E2D918D0-950B-5C33-BE6C-2D10FED112E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75" creationId="{D22B0353-1698-D91E-F5AC-F9B5BB519B5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76" creationId="{0CB8ED7C-E30E-1BC9-7C21-514F6794523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77" creationId="{8F9B5616-FE89-9733-C68D-0F74B3CC345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78" creationId="{88B4D6A0-B073-7EF2-1B07-A489AB97D43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79" creationId="{5E4D736F-7EBA-585E-9B39-0E8EBF8E86D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80" creationId="{D4F88BC2-A25D-F12B-A43A-CE7FA315078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81" creationId="{3CF3A3D6-7ABB-B2E9-1D4C-D42D794791E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82" creationId="{AD0A7FCF-88FA-D5A3-A5E5-5EFF8C05796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83" creationId="{333E8142-0EB6-DCEC-3556-4A9475AFB60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84" creationId="{CEC0EC43-DA1C-2FF5-AE3E-C57D32912BA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85" creationId="{6C8C54C1-2BDB-725A-14EB-391D3D4E42E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86" creationId="{AB6250D7-3868-A774-AE89-42591541201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87" creationId="{3862F070-EE83-A328-C095-E06CF6E9521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88" creationId="{97F18827-A64A-8E4C-EBF6-4A4DA745736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89" creationId="{62A0A344-7E26-D079-199B-2C72E0CAEF4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90" creationId="{5E5BEC64-347C-F547-DD67-2753EA4E0EA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91" creationId="{9A4AE45B-4B78-0BAA-20AE-1E65B59A7DE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92" creationId="{58EB9C46-2A43-0D80-4C89-7A7C8CD43B9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93" creationId="{ACC5ED42-FD83-D438-2D27-1114DC86AA4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94" creationId="{56D168CA-8896-E3CC-A57B-508C1FA7B10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95" creationId="{708A2452-EB49-E720-F951-3B8704DB06B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96" creationId="{7BE6793A-0411-C797-6560-68B9A34DF66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97" creationId="{BEA3E6AF-3B9C-ED20-3BF2-91A41E8B35D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98" creationId="{782DEA7D-CE2F-4FC6-2B60-5E0A769E80F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199" creationId="{81F26740-06EC-1378-7671-A767D0A492A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00" creationId="{CE62A88F-D4B3-A370-04AF-DCFE54AFAD8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01" creationId="{A001E4DC-ECA9-7014-B25A-9873C80A03D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02" creationId="{1161D523-3249-A7D3-6C91-30F9B2E161E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03" creationId="{67B2D615-3B93-27ED-2EC3-AE561C84752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04" creationId="{290F9FA7-9DC5-624A-A1D6-82BC262FBF9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05" creationId="{77A625B9-38B3-B74D-A5A2-C17F4F3E63F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06" creationId="{049010AF-86F6-790E-2186-08EF02B96A1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07" creationId="{167A5A69-6A1C-FD28-7407-766767889C6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08" creationId="{E51C9D22-EFC5-105E-5735-7BC43BC466B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09" creationId="{0DD7BAB5-4D92-8E59-F373-224F34E8DB9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10" creationId="{D05263FF-B738-D909-E75C-F6A352EDCD8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11" creationId="{613EBFE5-CEFF-ACF9-2D74-95095B67B6D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12" creationId="{D81535C0-41E0-E053-025D-059158EE95A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13" creationId="{2D24C991-0B26-6394-45DB-CD43B315AEC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14" creationId="{6F765DDB-F00B-9AEB-E398-2811EBB2D8A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15" creationId="{51A5451A-0B8F-8A00-F89A-477F54F24C3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16" creationId="{A292C0E7-97B3-8A89-2F8D-1083A8EDD4F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17" creationId="{400A1C97-224F-327E-E31B-407B7849D0B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18" creationId="{2D92F9F5-F2E8-9B2B-2A4F-5D2A57F47CC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19" creationId="{C56049F1-A9CF-AFD3-19C1-12E569FA993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20" creationId="{BED29614-6218-637A-4145-10BB5C9413C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21" creationId="{173B3614-5DC7-C05F-7918-80CDFA262F2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22" creationId="{98C4B74E-C7EB-C50B-5DA3-8728F699C41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23" creationId="{83473B08-5ABF-9E12-06D5-2CE185BB09E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24" creationId="{9DFD566E-2BB7-BCDA-93C3-01201415355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25" creationId="{E17AA6E1-3C34-68BA-FB80-24C29333577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26" creationId="{E9BC6F2C-9106-04A0-78F3-85CB133B758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27" creationId="{73C35536-24A9-17EC-6C03-3DA7AAD3412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28" creationId="{5EFCAC6A-3AEE-6009-3581-2FD5EA0C6C0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29" creationId="{E07B84B8-BCA8-4FDE-70CC-BA553209B74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30" creationId="{4D3887E4-606A-294D-EA27-48B5AEA1A5B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31" creationId="{33222BCE-295F-DAFA-60EA-1D1DB8CC291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32" creationId="{3C3F9F67-AF4E-CCFA-7C77-346739751C3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33" creationId="{1FB4ED92-7D63-7CFF-A69B-23901404E99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34" creationId="{23982607-38D4-F7FC-2D9F-0AD99E13FEF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35" creationId="{FF1131DA-2EE9-5C7B-6FFC-6E35614B2E2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36" creationId="{CE1598C3-658E-FA6A-1238-DECDB890E7D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37" creationId="{1C29294E-1C80-FABE-1C0C-F4640C91D2D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38" creationId="{72B1C7D8-01F7-C01A-BC59-4908A3E1A9E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39" creationId="{F5E5A4EA-9DB6-05AA-7B5B-F5C4CFC9860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40" creationId="{B262962B-557C-676D-404C-7D105AE2996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41" creationId="{B216C43D-3309-79C2-7CF7-87F166DF226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42" creationId="{27EEB020-52DC-B1CF-D5BF-1B234D3DD92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43" creationId="{8F8FE0CC-6427-5258-3116-6054038BD0A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44" creationId="{051F68B6-5F6B-147B-F9AF-E1216C080A5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45" creationId="{BAC492B5-1671-7F2E-7976-881DF6013DC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46" creationId="{9126FC45-E161-D683-9C84-077AF17580C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47" creationId="{32E6C414-FF4C-CB68-7B1B-0ABF10B7D58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48" creationId="{41B4928D-4305-88C4-AB25-81AEEC69B1E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49" creationId="{8F0709CF-29BA-21D4-639B-31EE973DCC8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50" creationId="{8AF322DF-FB16-E443-A118-2D8E4DBC339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51" creationId="{4EE29071-44CF-134A-3B60-4A23770C0CF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52" creationId="{71910ED2-6A63-75E4-B068-02116613D59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53" creationId="{F883E6B5-FA58-8B37-6236-2FBF59F0074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54" creationId="{D2D62DF9-C9F8-E576-5495-3E03E909808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55" creationId="{D8A3E2E1-D29B-63DD-51A4-DF02E738228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56" creationId="{606D1A20-4D80-E64A-4E9C-FD7105FF054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57" creationId="{2C93B23C-872C-0073-FB16-72BD4A61815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58" creationId="{A416BA01-463E-6293-3631-23E80581A4D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59" creationId="{78C8EA13-03A8-5ED9-B1B3-CFEDE675804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60" creationId="{DA0A2924-3A17-1D20-EB7B-EEC8A631F08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61" creationId="{97569FBD-7393-4798-2B60-C0B6EDC072F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62" creationId="{42CBDB47-B410-C8DE-367B-3E93A53D9CD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63" creationId="{DEA3E6F5-5A4D-0D93-1F38-DC87BE57F2B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64" creationId="{FF3503C1-7BAA-700E-BE8B-3BDC70152A3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65" creationId="{C2902CB5-E4C6-ADFF-6F41-612011DEDE0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66" creationId="{032784CF-90E8-8E85-ECCF-CF854DDBBE3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67" creationId="{558F28CB-E897-9FC9-1B97-E158ECF3DB2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68" creationId="{D7A70DC9-D733-2A3F-6311-8F374817F1B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69" creationId="{B92CA3AC-E11C-8361-B6EC-972F6525E13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70" creationId="{B12D9A76-89DB-794B-4FC2-A80C2AE57B8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71" creationId="{7B03EFEE-21CF-4192-DC7B-B9BADFB24AA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72" creationId="{49AC348B-732F-CE25-8AF7-89B5338EEA7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73" creationId="{24EC9F83-DCEA-A161-C069-B510CA86917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74" creationId="{79A7FE66-DFED-9F85-19C4-B879B69EA2D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75" creationId="{162E4B6D-4932-3FC5-D04C-4374F19CF9F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76" creationId="{D1041CEA-544E-4F8E-D789-4551DC8FA98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77" creationId="{B91D9A78-0E91-B870-9FAA-1028A142C06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78" creationId="{20E04059-11B4-F4F8-CBBC-43E893C564A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79" creationId="{76ABD4BC-20F3-589C-BC37-4887ED317B5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80" creationId="{F976B0C0-62E8-A2A6-C3FB-1A0C72D2A4A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81" creationId="{4C44B4D4-00AD-4AB2-FA22-7EB9C1986C8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82" creationId="{4C28A1A7-C439-009E-36AE-5656274F31F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83" creationId="{F1239290-92D7-B0B5-8C89-0B01841DA68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84" creationId="{50432AAF-74B6-C3D4-EEF4-F2CB86C83F6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85" creationId="{EC14AC60-051F-E57A-5D7B-F80E9E26537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86" creationId="{EEF6D0F4-33B4-2DB6-21B2-D5ACBA984FA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87" creationId="{F38FAAC5-C8FA-74C2-9E22-287722F8AB8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88" creationId="{665F9898-5A1C-6E45-7CEC-4837F7F33E1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89" creationId="{C87D58EF-C28A-3E48-C4BA-F1694B1D145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90" creationId="{2737AF1B-BF08-A497-5886-43D6D4F4521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91" creationId="{3E1922B3-900A-5132-416F-F3CE2E48C2B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92" creationId="{99D80EB8-458E-F30C-E595-53B00290816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93" creationId="{4701F40D-A2CD-8A98-B2E3-622A0798789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94" creationId="{95E071CE-8296-8486-4325-864EE8F987D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95" creationId="{7371F47B-908C-3AA6-5D92-AC5F924159E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96" creationId="{80858D72-CD37-1DAD-F749-19E1E868375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97" creationId="{68A6A657-0ABE-E92E-6066-BE6AE881CF9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98" creationId="{9159073C-3834-BB84-F704-6247035545A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299" creationId="{330A6658-7462-8742-A7CB-59761F50FBF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00" creationId="{B50A5C92-28EE-1EE3-920B-33792FD214F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01" creationId="{EFFF4A0C-D14D-FFE5-8221-48028AAA2E0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02" creationId="{5944B43D-D183-EC2D-D59E-2AA46CAC6DC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03" creationId="{AAE68650-1B3E-B2B0-00B1-A4A920F35ED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04" creationId="{EDF54B0E-0B45-D4C1-17CA-8304D0AC3BE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05" creationId="{E6CF90A5-A315-8432-8B46-98EEBB79C3E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06" creationId="{3405EA7F-0BD1-70F9-FC05-42B2540BD83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07" creationId="{2718BD96-1AA8-31F3-8FA9-3DA237CAC31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08" creationId="{25D5B1F7-89C0-C2F2-C1B6-C920F3402FA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09" creationId="{833A90DD-5CF6-4F6B-6549-B3C916480EA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10" creationId="{EB663069-674C-967B-2C01-5CA15FC9EFD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11" creationId="{28E6C2FE-A17A-28E6-986B-908BED012FD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12" creationId="{1528055B-4759-D277-9700-D64C70A470D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13" creationId="{9D380518-0F9D-5299-E94A-8ABB738C9B7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14" creationId="{9FB7C65E-B0D9-1C24-46A6-774ABDEE20C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15" creationId="{ECF552E9-12E6-708E-8FAB-2FB90359541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16" creationId="{9BFCD246-F9C3-36C4-F1FB-EA724014A76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17" creationId="{88D2A9D4-9CDE-AAA1-13D8-B12905280CE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18" creationId="{E0755F6C-8DB1-23D3-210F-5BB5D831DB9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19" creationId="{B826D2FC-DA0C-7DCA-9958-FB5076929DB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20" creationId="{DC0955F2-4C3A-6428-8997-B05EA0C0D50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21" creationId="{ADA1DDAB-44CC-7AB2-804F-F9CF9B50295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22" creationId="{7B101B14-D5C0-CF66-30A3-C08C7032F49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23" creationId="{7F42DDC3-8E43-3647-26E9-AC91A60263F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24" creationId="{F0B0CB1E-6A06-A74F-88B7-41CF8B2CBEF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25" creationId="{D9908CA3-948C-7BB1-BBF5-C9ECD3BEE8F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26" creationId="{C3B75B18-1867-0B00-CA48-A338B9C16B7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27" creationId="{8FD32281-4C0C-28D3-C950-305508BE5FA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28" creationId="{183D4838-5E33-BBBE-535C-4AD8D1358CA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29" creationId="{985A866D-F9D6-9879-B0DB-C7598877ABC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30" creationId="{853D4A7E-38CF-25C6-FDA4-A05F3ADAD33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31" creationId="{4822828A-1E7A-ED1B-CA64-429B9A7813A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32" creationId="{A4BB3C63-EAE6-D710-3DCF-61C1BE846DA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33" creationId="{E975B2F0-6F7E-94E4-9CAA-81C24DCAE1F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34" creationId="{A54E29E0-D53F-CD56-F136-37D9B7C5CD7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35" creationId="{AE6FF493-B714-8C74-BF15-FD4E403C73E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36" creationId="{D3667EDB-7DBA-922D-C082-84833B08C6D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37" creationId="{A65ECD00-6E3A-ED73-48F8-94A4FC37E9B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38" creationId="{28E36564-9A1C-C4B6-93E2-B86B470DC2D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39" creationId="{9CCC197B-9F5A-DC34-0D44-D405ABC27A0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40" creationId="{FCF612B6-F582-49A8-3F4B-1DB4E78938C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41" creationId="{B15A91C9-2351-AB6B-8A7E-01A74B03357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42" creationId="{6C704581-9FBC-96CA-9ABB-541F5D0C60E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43" creationId="{DE0332B4-5283-C3EB-153D-95A5F30346E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44" creationId="{D31C6569-B767-734C-D25C-E97DFEB02FA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45" creationId="{A533955B-F5C1-DD22-B3EE-25AD9588086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46" creationId="{63B380D7-8ABB-36DC-AF22-2D56EDDE38F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47" creationId="{8603F89C-FC9E-458D-CC4D-D7908987570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48" creationId="{E95E1032-7D8A-C31E-36D1-65C027B453F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49" creationId="{FCE35D3D-5EC3-BA94-ABDE-A2D70F0CD22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50" creationId="{8E02C7A3-82F2-DFE8-EA6A-96937336B20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51" creationId="{BA171626-A977-9199-E561-93EBA532114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52" creationId="{2A2647B7-FF8C-DB3E-3BFF-3A4CDE55589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53" creationId="{D64EBDF0-7668-4501-7653-A8EB6937E78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54" creationId="{75F737CC-4D52-6700-D2DB-53B817D5A45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55" creationId="{CE598D6E-9E70-DE41-492A-1F47BB4FF6E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56" creationId="{984062CE-E0B3-C33B-2D0B-243E1E103B2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57" creationId="{E45F4164-843B-08D0-3D64-9796D07A3D4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58" creationId="{2C22AE9A-75C5-1FCB-2F3B-22F0C184FF2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59" creationId="{CB5BD1BB-ADBB-2A34-BD59-1888D51FCC3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60" creationId="{CCAE8F10-4A40-0AB4-B77D-7DB2D9566C6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61" creationId="{B073F6BE-E563-59CC-F5CF-311EDD9C619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62" creationId="{F48BBAD9-2419-D5E3-C966-69C4BB0A885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63" creationId="{ED0C74E6-314A-BA40-BAE7-021C085D034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64" creationId="{E3B98C7B-395B-6CC8-FE77-E8137201FB9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65" creationId="{C4168F6F-8C45-9CBF-6C5B-482BC8D7797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66" creationId="{5D17484C-F9A0-64CF-94D0-F3A0D380071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67" creationId="{85B3255D-40C0-F77E-6CB5-708592F1D8F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68" creationId="{0817C3FD-F585-E979-467D-10454511FE3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69" creationId="{DDD44302-F9FB-E807-B7DD-C0ECAF33051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70" creationId="{110F9EAF-A747-8ABE-166E-BF9A85F3A8C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71" creationId="{73E50593-0B85-5016-3D48-852E087AD65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72" creationId="{35DCC108-78E7-50CA-D426-542856AE94E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73" creationId="{4C23F8C3-C573-0E8F-B154-AC1F9CB4456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74" creationId="{BCFF2477-83A3-92C2-86E2-B157346DC00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75" creationId="{D05319D7-DBD1-5542-FE74-B2FD2C38640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76" creationId="{D8877F74-90A5-7F18-30E0-F9F6D525820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77" creationId="{A3B2899F-AF20-28D1-8732-26F37D7B819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78" creationId="{2AF213AC-7CC7-EAB5-28A7-C9F0633EE32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79" creationId="{48B66E29-9B15-36E0-A6CA-1090AD1D92B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80" creationId="{8484F256-F81F-C718-2464-04E3CA71AFF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81" creationId="{812B1F10-75EC-C8FA-A9FA-2EF10D09D4D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82" creationId="{C3E4E90F-A341-A5FD-C728-808A763821A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83" creationId="{597B2267-546C-5677-AC27-A87ACC12201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84" creationId="{453EC6A1-A656-1FF3-234D-27080EE7A97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85" creationId="{1D9AA11E-3D57-7103-2D7E-8D9F9B5524A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86" creationId="{E2A7CAF1-AF98-C02D-CAB5-94B149782E5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87" creationId="{B647D69E-F5AC-A799-2035-8739BA32F1C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88" creationId="{E58C6D00-0B1B-20B0-FD5B-440E54C06C9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89" creationId="{1435FF59-524B-714A-33B9-97AD31AC37E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90" creationId="{8007D8B0-CFA1-5431-48CB-62C78E4850E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91" creationId="{A5573FC0-B452-9A57-F7CB-ABE77ED8B4B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92" creationId="{9F62E395-C050-9CE2-1972-A3FB11B6DEA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93" creationId="{FE3760B6-C866-638A-405B-58B966A7594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94" creationId="{BDD83F17-1376-7410-5166-A4A144ED517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95" creationId="{C8BB7DEC-4B48-FD8B-EC34-DF2CA6BDEE0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96" creationId="{537E933C-48C9-73DC-6AA9-1A4AEB76960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97" creationId="{C0277A55-8F6A-57CA-4BEA-7DB187811A2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98" creationId="{7221690D-C10D-61D2-FE31-F1F14D1B21E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399" creationId="{A83B96FF-B08F-72FD-0400-730A6EF60F5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00" creationId="{9D40D8B0-4783-D2BD-3A4B-C2DE0F672B9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01" creationId="{3C0747D1-ED78-1EF0-69E2-E41B5A836D9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02" creationId="{0E532205-FD40-AB7F-687C-9DCCD1A0D0D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03" creationId="{0EF716AA-D69F-E4B0-6DAF-69355178E78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04" creationId="{8B50D0AA-8E4B-2318-B654-AC115330470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05" creationId="{2E966F05-E547-3EE0-DFA2-86F044CC0DE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06" creationId="{D8E1383A-2806-681F-BBD7-2E0EF7494BC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07" creationId="{8AAE8845-1827-6908-C28E-E3D1375DCD5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08" creationId="{647F0F87-0AAF-361A-C74E-37F817C32AB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09" creationId="{B49C1E2F-5FC2-36D3-73C2-B54F6E8A529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10" creationId="{5DCAD855-D914-3C33-94A4-9D82E811B6B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11" creationId="{67456E22-DBA4-3664-4F0D-82A8FF55EF8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12" creationId="{31C64D45-BCFA-FFEC-7A75-F20A51B578C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13" creationId="{40D02B64-C1CC-0E7A-8BF9-AF30182F94C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14" creationId="{CD9BEC36-08DC-F815-DFEB-E78A62AE318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15" creationId="{812E6AE6-2F1F-58C2-AC08-614B8985804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16" creationId="{A06EA1EB-7FC1-95AE-2FA2-33C625F4E6E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17" creationId="{ED977469-4C8D-D821-79DE-001CEC602C9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18" creationId="{F2F5A591-BEF4-6079-5120-5CB4549C8F5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19" creationId="{4C2E148F-CB82-732C-6CB5-2C15D5DE835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20" creationId="{A5532094-DDD9-CE7C-60FF-B21575EB81D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21" creationId="{237225BE-C7EE-5311-B94B-F0A0856EE10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22" creationId="{E79BC7AD-A951-7244-130C-0200AB3475A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23" creationId="{9FEE1AE4-A11C-5251-DD1E-451E56B8DFF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24" creationId="{11DCE96C-0CF0-3D67-1DF6-28AE406E17F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25" creationId="{9BF7B2D4-DAC4-867F-AAA0-5CBD8359E66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26" creationId="{DF63AA32-D068-BB72-1F2B-F553385DC5A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27" creationId="{4561C405-BF03-94F8-800B-0EE80086F31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28" creationId="{A881C5AC-AA9D-DBCA-9521-68FF28559E1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29" creationId="{8FD55CD5-D5CA-E29A-0AC3-BED5F6D3F35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30" creationId="{2B7AE8FF-A131-76BB-225A-56F1DC8C494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31" creationId="{629DA8D0-BED0-1CB8-7E43-603F1EC3F90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32" creationId="{29CFCDC0-6A76-F4D4-52CF-D1D36633807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33" creationId="{F518E827-F336-3D14-B898-18F8E36BADC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34" creationId="{5D32550F-C036-7777-F3FA-E873F7BCAA7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35" creationId="{C5D15469-B7DA-5ECA-E6F2-033DAB09ED0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36" creationId="{E59C6C45-EDA2-FAF8-C063-E0C612F2AB4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37" creationId="{2AE627FC-6163-333B-8AFC-1139386CF6F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38" creationId="{F8D7BF57-6AF8-90E9-1597-72B2D969315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39" creationId="{7FEC8671-F695-A1FA-4A54-FF378EDB662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40" creationId="{B8CB28B4-21E4-EED9-B29D-B6BA0883844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41" creationId="{AFDD463C-766E-ECD2-B00B-4AFBBE2D8FF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42" creationId="{2F76EFA1-F3BB-7CC6-97E0-A3D6D6DF31A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43" creationId="{A5DB75B3-75FE-66A8-382E-B3C3B2032E3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44" creationId="{18572AFE-28ED-A442-1C5C-7DC6131FA50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45" creationId="{4BE253EA-C80A-2DE2-6CFC-68D9CF327C7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46" creationId="{960F8398-A54B-A205-BAC0-9EC8A1129F9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47" creationId="{9B69FEB2-0E75-C561-8EA1-576DA062346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48" creationId="{A3FB8F4F-A73B-6E3D-49FE-FB70A93227C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49" creationId="{BF9781B5-5EA4-8B26-657C-891D5D2EDC3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50" creationId="{C4DEF582-5F88-96AC-E87E-525CF886896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51" creationId="{9C9C68EF-E2BF-3819-0602-A470ABC32F8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52" creationId="{B0E1EDEB-31E9-CC34-AC36-DBD92EFD496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53" creationId="{FFE32A24-7008-FCA4-00A9-9F5451E2D73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54" creationId="{27C907A1-C201-2CA9-C150-11C4C6030EA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55" creationId="{B1E20B05-CD09-ED8A-00E6-88049E5DF6F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56" creationId="{0F939824-2028-D032-1C24-CFEC8C75B24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57" creationId="{FDDB9110-2109-64CE-BF04-58F502D6C15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58" creationId="{5E9CF677-3554-B4BA-6AA6-462D86D37CC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59" creationId="{259EF1D3-3EF0-854D-5ADC-525948DF502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60" creationId="{B6F5F815-CDCF-5196-6305-732BCA88ED8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61" creationId="{F50BC029-1287-2A90-F56E-B1151B6572B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62" creationId="{CEC9BC2C-E4E4-3F91-9862-2D0ED60840F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63" creationId="{69CDFD27-0D71-0664-B9D5-87FE7C4A1A9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64" creationId="{4220259E-B880-7E1D-D296-46C942E3914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65" creationId="{51AC6478-76F7-50F8-29B3-FCCFB8F3AD9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66" creationId="{EDAF9E8E-05D5-944E-A986-1379FD9473C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67" creationId="{A24F7787-6546-AF2A-0C69-5DEAB366737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68" creationId="{533BAEA8-2F78-7519-9FFA-EFA4598F606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69" creationId="{325C44EC-A419-156D-C93F-A652AC0B25F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70" creationId="{0934D231-1E30-DDB6-B75F-7B96AA13676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71" creationId="{F08F3966-5F34-2A93-408B-D693E2CEE57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72" creationId="{08E90906-B980-CFF5-9319-3108C12A8E0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73" creationId="{5ADD7A02-F974-AA35-0511-4B00C297F25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74" creationId="{BD5E52D7-BF4B-D315-8E62-6110E7F0F03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75" creationId="{5D697E37-326F-E2A0-EB46-AFC1BCF89FC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76" creationId="{3BB0E466-6071-ED8E-E1F5-D498B7C93FA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77" creationId="{AE1F525A-9B20-EDEE-8046-5D6D6462A0A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78" creationId="{71DCB4A6-E3F8-33FD-099F-1B2DFE0B223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79" creationId="{BA377F24-2828-AF36-D175-350F50695D9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80" creationId="{B0758342-4D41-7664-8F29-FC8EB0C0CAF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81" creationId="{32FC0253-5ECD-2BD8-AEAE-B254223785E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82" creationId="{0339DDB6-87E0-25E4-24E2-6958AC3A209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83" creationId="{9FE8F5B1-58D5-F389-8A84-B1BD6E46A12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84" creationId="{0EA2B0D3-6C22-68B2-6B9F-D5C3C63E4BE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85" creationId="{79A08E43-F2F9-0A83-4DE0-C0866983C67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86" creationId="{8A8F1AB4-C431-5F86-2BDD-AAACC373B4C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87" creationId="{BC270065-2486-8BB6-C811-0CD6881A1A2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88" creationId="{AC6745ED-BFDE-FFAD-F1E5-4DE90959934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89" creationId="{21630C90-A496-6CAA-25FC-4A535A4D658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90" creationId="{C51FD825-B38E-FA1C-DFDA-F2EADE705C2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91" creationId="{47FEF759-EC36-FFBA-E3EC-328BA13E396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92" creationId="{78A1D6D4-E057-2C6D-94DC-705515F54F2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93" creationId="{C52C50F7-50E3-7220-9BFF-F5AA14B70BD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94" creationId="{8F3A5291-42F4-B9A6-38E0-1452EC326F3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95" creationId="{7DA9C2AA-6EE3-75C4-A998-C784A4E15C4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96" creationId="{5E10C9E1-B7DF-4802-1E09-F7FB8676443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97" creationId="{C1E227FA-3252-AD8B-A05F-EB7C8DD0C8D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98" creationId="{20442AE9-A652-B891-C338-BABBA3F2226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499" creationId="{A1B04A5F-B007-8027-B03F-7D3E5AAC14C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00" creationId="{94FD91D3-5A28-B111-F439-8B676E9D9FF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01" creationId="{471FAFCD-6E00-2B12-8F48-BAC14FBEF8A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02" creationId="{8EF3739D-354B-2729-01F6-63A075C6443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03" creationId="{65924740-7FAA-C026-A38E-566F885369D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04" creationId="{33A5D61E-9DD1-E106-696D-31884E95B67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05" creationId="{11F39EF3-77A1-42AB-E925-3D72228527B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06" creationId="{D33A7A84-D3A3-8475-9BEB-C7F965881CE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07" creationId="{76633218-1DF1-669A-D0E5-886965A84B7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08" creationId="{9E980EDB-D6B1-0A54-D5D9-234FFE0C921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09" creationId="{1128D984-C7AD-5B39-83B3-9881B534561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10" creationId="{F961DD2E-2409-4C0E-3E99-B414CAF4DF3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11" creationId="{3C5299DA-C1A5-3025-DB4E-412272A8327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12" creationId="{0A499508-EFDB-4C44-A341-F9E246F8071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13" creationId="{D82694D7-19B6-D2BB-3E48-ACCE5C0EA60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14" creationId="{3C2A8AC0-083A-B799-3E48-0284DA9C9A9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15" creationId="{03F8124C-9CEF-B15E-ACB0-29B252B8FBF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16" creationId="{6697D98B-66F5-3BEE-9003-BBC12F53E89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17" creationId="{DC343836-7773-4F11-B498-1298437E408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18" creationId="{1D9704ED-946C-5315-F3F6-5D6609455AC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19" creationId="{74DD8295-207D-5B8B-1605-AE4E9FA3274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20" creationId="{79FC677C-2BBC-821A-E6A4-2D885EB3BED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21" creationId="{AEC2B545-D6A3-8C2E-C203-79DD112B4B0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22" creationId="{99795C21-2596-D06B-ABFC-0077E1DF7C7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23" creationId="{26E5F7E8-D8C5-51ED-83C9-9A81BCC4591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24" creationId="{F09B007E-A4C7-CCC3-0B9D-BD7CCE42904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25" creationId="{A13B0290-A9C5-BEAE-8F35-538EB042501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26" creationId="{DD1ACE2E-685C-10D4-9C88-C71B65203F2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27" creationId="{1B50C098-91E5-DCEB-61D1-B2994AF01FD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28" creationId="{AEE26810-8D33-2771-A508-9234B45DBCE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29" creationId="{FC0F845E-9121-0E92-EFBF-8285D2A5C68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30" creationId="{4F1CC147-C74A-54EC-BD99-2A0EB2268D4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31" creationId="{0C81AE4A-E4FF-E5E3-AE35-F60467F48A7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32" creationId="{E4A68F52-A853-71D2-719B-8147C00F201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33" creationId="{1F868CC4-5A08-47B9-A358-9C2A287040D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34" creationId="{F1E2EDDF-880E-E3C3-39A6-FF41A79BAA5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35" creationId="{49F50DCE-5C42-7E84-1896-5C760977D5C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36" creationId="{2BC1E727-6A2B-C74E-17F1-5369F3815DE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37" creationId="{A0082240-157F-1325-70E0-85139496642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38" creationId="{A2391D8B-ECB3-601C-7F5C-E4716A943A8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39" creationId="{501BF8E5-4365-1E06-D82E-003F498039E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40" creationId="{F6242FF4-3ED3-C45C-DA2C-406557F2642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41" creationId="{40B1D03B-D84B-D775-8437-867718D3F5C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42" creationId="{49625699-0A76-BDDE-4569-532C9A80789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43" creationId="{D5D2A253-B58A-5476-0C27-3E1423A550D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44" creationId="{EB1E41DD-318F-61FA-5ED0-9913E39E50F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45" creationId="{28C0FF18-FF2E-BE7C-5D26-A50461146D7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46" creationId="{3E61460C-AE0F-8597-CCCE-130E5F76CB9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47" creationId="{5BA3FAB2-15CD-2578-4AFA-09955B19F88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48" creationId="{E755E8AE-9C34-B757-3F4E-7B977B03CD7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49" creationId="{3179567E-9553-427C-B6E9-5A57CFBDBD6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50" creationId="{33EC7D14-94D1-1DF5-8550-FFE5BDD40D0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51" creationId="{ACE9231C-E410-AB71-C3E1-A816FB0B614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52" creationId="{D3A61B54-9487-9D8B-DDED-006BBCB315B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53" creationId="{0185631A-B378-F1C2-927D-2DAE147A713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54" creationId="{FE553BEB-F1BD-ED67-E2A0-50B314C6EA3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55" creationId="{D7DF82CE-60FD-9BA3-776D-3EF97E2E545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56" creationId="{759C9505-9E29-C6D5-2BAD-ACF4172D13F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57" creationId="{38F9F732-6BC8-C289-5C23-F93F742BDBE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58" creationId="{69990F93-7B7E-F55B-6B35-84C581E26C0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59" creationId="{1071F16A-2900-8548-CB1C-B50C3C5F681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60" creationId="{39F5DFA2-255F-AAA6-B474-6130A8B5A30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61" creationId="{BFE80CC3-6098-0CEF-6EC9-D96C4737BDD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62" creationId="{1A433710-5352-C3BF-6A07-EE80506C50C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63" creationId="{B728AC8C-49BB-92C2-013C-482B5AB0955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64" creationId="{F15883EB-1CD6-C766-CB55-A3444941786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65" creationId="{AFE7F5DD-17C7-491B-33F7-F88BC7C0C04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66" creationId="{E496B0E0-D104-6FB5-38C3-4892725930E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67" creationId="{D63B3C54-9347-C01C-9275-96AA990F12A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68" creationId="{092F5DBE-4EB2-65C1-E183-3BED0EF372B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69" creationId="{9C1F6595-1FA1-4F97-792F-A7266F915C6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70" creationId="{053B9B85-0D0C-137E-6DE9-145B2FBA371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71" creationId="{CAC34A9E-A193-83A6-C84D-80ED2EA3374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72" creationId="{6E770098-82A8-237F-9E87-785DD28C9C8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73" creationId="{8C0DCA33-67DE-F108-60CD-D45075BB261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74" creationId="{559245EC-6A98-2AED-DEB0-C6B88239D91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75" creationId="{399ED02F-E154-2507-7C6B-704547F1A32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76" creationId="{2942AD50-2AE9-1EEE-77D7-15D4BE6C7F4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77" creationId="{DD39E48F-FECE-6CC0-040C-E83D29E0F45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78" creationId="{2BA88888-B430-EA3C-50E1-FC294B156E0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79" creationId="{1167D9DA-9BD9-68E2-C116-0034899698A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80" creationId="{E5780429-D851-AA61-C8E8-49A99F388B8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81" creationId="{BD0AE22D-D07B-F5C4-0FEE-B290ABD20FA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82" creationId="{626D5344-2738-E79B-4E3A-E9D081BB5C0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83" creationId="{752EB4C1-EA11-FFC9-86A4-4C5E6669058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84" creationId="{373ADDAF-E1BE-8746-B97B-C2E9EE09FE6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85" creationId="{370FAA13-B5E9-F2A4-E5BD-50AFB1A4889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86" creationId="{60AFB713-2726-1B30-8660-FD27C968A4B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87" creationId="{BE39971D-136F-5ED7-CADC-F7550479925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88" creationId="{5561E587-7CE8-10E5-8B93-7E33D275080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89" creationId="{F51D8EDA-F099-E4B6-30A6-27CCCBD824C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90" creationId="{2A1DABB6-AFB7-FC7B-1E99-DD4A03C5A49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91" creationId="{A2290441-2483-327B-0AFC-E8AC78CBD19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92" creationId="{86AD659A-19F5-9665-E015-CA1CAF6375F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93" creationId="{5EE12318-9D63-66EC-4B37-1D8A756C680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94" creationId="{D6C079DD-E32F-E66D-24F8-477030130E6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95" creationId="{17719FC9-C76D-FEC6-AB09-53B0BE5808E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96" creationId="{4D1330D9-4DAD-9874-F831-339908A348E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97" creationId="{9F60DEBB-0D2F-6598-B860-0A893CA908D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98" creationId="{501FC53B-89E6-21F6-7A8D-5321904AA4D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599" creationId="{183FDB76-B8E7-D97B-9816-2C7531399A4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00" creationId="{58FB081A-77E7-4A82-F300-58F55DFBF6D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01" creationId="{D7465283-56FD-8394-D1BF-F49D9D6C744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02" creationId="{6FB9B36A-C2FE-383E-63D0-A90F2F10ACB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03" creationId="{98611063-EBEE-86EC-8CA5-F3A3723D9F0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04" creationId="{FE65F8E4-7134-FF2C-067E-E8C98FED45C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05" creationId="{57E6C496-79EA-C05D-C947-7B10B1FCF1F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06" creationId="{97D18320-52D1-6857-2313-2F0F3E21AA6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07" creationId="{0B1D0CE7-468E-F7C9-679D-F89C7451C4E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08" creationId="{E48AE9F0-3B0E-99FA-8E94-67328F6DA55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09" creationId="{F01D7FC8-4455-8C52-C048-C682BC5E969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10" creationId="{F9057C00-1EDF-1F27-BBE5-81C5402042D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11" creationId="{B245D4DC-BEBF-926C-2FD0-930A8ACDD16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12" creationId="{88B4D907-BEC8-E401-C6DD-8D9A2B81072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13" creationId="{DE14F737-2912-05C8-71DB-185270B392C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14" creationId="{678E3714-9055-5A8C-6D5F-4C1F8FE3F7B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15" creationId="{65BF2D69-AE3C-00FC-1486-E5EF388DE3B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16" creationId="{62F58298-69B2-FE17-8E86-88CCBBAE5A8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17" creationId="{BB92D7EF-31FE-5093-2F63-B52E89C2F82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18" creationId="{564CA7BF-DDB5-4B1A-91DB-6973BAA85DC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19" creationId="{877067FE-F413-93C8-E47C-78DDCFCB68E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20" creationId="{F76A2068-C872-D78F-BBBA-330B1DDE911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21" creationId="{9F5716F4-DA3C-CEC9-00BF-3303AD8D3CB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22" creationId="{00F574F2-E0D7-4A85-F3C6-BD17D819591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23" creationId="{CD76E6C9-9B0B-275C-4526-60D1C69C207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24" creationId="{FDE89037-B9B7-76F7-5068-AF2B2A72D04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25" creationId="{A9A4E5BD-B92C-4E3F-76C2-497ABD3FB4E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26" creationId="{E75E68D7-1B06-CE49-656A-905BC6FEAB8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27" creationId="{68B6D941-926C-BD1E-DE22-05784255A0E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28" creationId="{EC6B40F1-36C8-6BF0-42B8-42B8576E07D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29" creationId="{4859F725-2349-E145-FC59-4FBEE4B9FC8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30" creationId="{5E9C56AA-0E19-006F-39E5-B038DECAC50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31" creationId="{AB1BFDED-4AF0-16DE-10EF-F8B5B7FB8CF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32" creationId="{DABDE50F-2364-4359-0CEA-44E3CA9A983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33" creationId="{11244656-CE94-9AB3-4026-CE1E2E271DD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34" creationId="{BDDDAA1E-3167-4B3C-0078-1BE9C6D1F81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35" creationId="{4C7BDDD0-9586-E98F-664F-D27F1BFBAF8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36" creationId="{EE05EE24-F0F2-049C-E6E5-ADF75F528EB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37" creationId="{F8189E2C-6C25-4D9C-9969-228ED399C09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38" creationId="{CF861602-EA8F-738B-0B08-476941A8332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39" creationId="{32DD03F4-88ED-C9B1-4232-2A91A785C65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40" creationId="{2B09B647-1C20-6030-0129-DB1333542A7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41" creationId="{A3F0F46E-6B3D-8BCB-4C72-4A40E7AE35F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42" creationId="{E1C83B82-F154-C98F-470D-3FB18501678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43" creationId="{1C6CB85C-7658-A2FB-E16A-BD4AAF75FB1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44" creationId="{22A0C913-6733-B362-AB04-3D27F0856E4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45" creationId="{DBEF8757-4F54-465F-7874-5C109946384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46" creationId="{1E15EA72-A0A6-83E9-4CE3-A7B7705566A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47" creationId="{5DE96C7A-AC22-07BE-C5C6-4D4C5381B4C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48" creationId="{3AB489DF-BFC9-23F0-624E-55154064824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49" creationId="{360E6E27-B485-536B-853F-05F31064B9F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50" creationId="{7FCB42F5-4FDC-C81A-F408-000FA0AA639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51" creationId="{E6BA2141-5DC3-6C41-AFB5-515B4ADD160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52" creationId="{4E366B93-4133-E2BA-34D3-951E6723632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53" creationId="{92082523-8D4C-B99C-F131-882BF33778B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54" creationId="{B940E295-595E-F040-11FC-7FEF727A0FE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55" creationId="{6F3325E9-DD54-4187-036D-2C081C82EF9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56" creationId="{935C8200-338C-02A9-B775-8E9E8FE5CF9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57" creationId="{416B9EDC-FDEB-E815-0A1C-6881797EC54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58" creationId="{2A6B57CA-7EA5-3B01-32C5-42DEF3A7303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59" creationId="{AB5012A5-DE3A-7C6E-C1E4-FABA7AEF979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60" creationId="{8C1EBF2E-A02E-42F9-20A5-8F4C70E0156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61" creationId="{676FCD4D-AE2B-8494-65AE-37214A2EB78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62" creationId="{FF5D9A8C-8822-94B0-EA7A-005AFDBF7DA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63" creationId="{2BAB43A2-4C8A-6B80-515E-5A9182A1862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64" creationId="{FF8EE42E-FB6F-8F1D-4310-FD72C026FCE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65" creationId="{D8829809-99A1-33FA-71AC-6AC92F3C7BE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66" creationId="{B8E394A3-3E45-86FF-23D7-6446EE21B06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67" creationId="{16E23846-26D2-785B-9D4D-577B029B7B5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68" creationId="{B079D3BB-D175-CE3D-B97E-632808BE66E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69" creationId="{B430D54F-E4E6-1DF5-FE37-E68399C3AE0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70" creationId="{C3822A48-7D5A-50EE-42C6-179A98D1CDF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71" creationId="{75772A3C-E5CE-C11F-C247-FA3DD2603F9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72" creationId="{4989CA2D-2138-1644-E9CB-93418D7DF83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73" creationId="{35D76E86-BBE9-D690-192E-ED896B82C84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74" creationId="{255772BC-9675-CB5F-8A13-09BE23833EB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75" creationId="{D73F1E50-A5FE-DA3C-2D45-D0D0B06C4E2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76" creationId="{9389AF91-B369-6E34-B15D-E9B2DCD131B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77" creationId="{4B29A70F-918E-DFBB-42C1-7E86A7FF242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78" creationId="{C3F8F404-5987-6723-4747-7FF2F0616BF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79" creationId="{ED38E011-E2DC-6554-14AA-1C8F31318A2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80" creationId="{99C5B4CC-7628-F379-8EE6-1D24D92D214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81" creationId="{43960937-7F30-F0DB-1993-B49C3AC93FB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82" creationId="{780B13DF-3D95-9C2D-805B-C72B4E7599B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83" creationId="{D4CF1969-89D6-3EED-63FE-C91DD8095F9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84" creationId="{12B4946C-027C-00EC-BE36-2F533B0D991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85" creationId="{E7C60CAD-313D-CF4D-0051-41EE839256A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86" creationId="{09581420-2F02-3CA1-C314-1074F1ED31B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87" creationId="{ED9701B4-1691-2B43-3172-4B20169063F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88" creationId="{35367F7F-FCCF-908C-1BCD-E775B7E61C2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89" creationId="{92D93827-8D2C-D1CC-CD0B-821C2881CC8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90" creationId="{AA824401-4F92-FE7F-4905-96C5082A5F6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91" creationId="{BF55507C-7E24-B567-D0D5-8664B289145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92" creationId="{474B761C-BD8D-8955-54BA-637A8C889C6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93" creationId="{6691138C-FBF9-BA31-C71F-06CFC180775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94" creationId="{399B39F5-D6F2-F7F1-0C5E-67050445420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95" creationId="{F2AAF88F-8E5B-2A7F-6546-3636115DB15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96" creationId="{9BE7A828-1022-E192-90A2-31851FA7D1C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97" creationId="{0436DA26-155F-C73F-0E1E-E554DB8B245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98" creationId="{A42BA9BB-6415-219A-C0C9-FB5FBA8E398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699" creationId="{E5E78B30-E0A1-1E65-4379-42E8A10AE24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00" creationId="{8186FE18-3F88-BF58-7840-B5C10CC644B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01" creationId="{2EC8BAA2-D53C-F84F-4A49-5B67F76E797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02" creationId="{F2EC2D29-E633-FD04-7C84-D634009CC52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03" creationId="{0490069A-6AC2-0A65-1A25-55CE427E12D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04" creationId="{409A09AE-FA74-882F-DDD3-6ADB725D4E5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05" creationId="{8D89F606-C121-0EB7-BE96-C10F8666752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06" creationId="{F50A9060-733D-1081-77B3-1DBF933123E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07" creationId="{01F47245-2AF6-EB84-8D0C-D5B0B2CF423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08" creationId="{CDBF4CFD-4CF5-A010-F53E-41211D78E7C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09" creationId="{522624FC-14BB-AADB-F28A-824DCDB4FA6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10" creationId="{4A3BAB69-91CD-805B-36A5-8F999CD5B08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11" creationId="{F5329944-EC05-C7EE-EFF8-C1520198043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12" creationId="{42208C26-C68A-46D4-821A-88C24956351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13" creationId="{CABF970B-1E13-C3E1-4E9E-147B071E331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14" creationId="{75FD1C18-75CA-8D4E-D7BE-CB39EA00F72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15" creationId="{325F1CD7-0729-753C-6527-0220E83CDC1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16" creationId="{38561EFC-2654-277D-5B33-A93BBDD7BB0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17" creationId="{DCE7D8A2-EFF5-49CB-7AF6-A4B92426B7F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18" creationId="{425E1871-CE49-7DE7-8599-27DE7B60570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19" creationId="{461BC17F-963D-B773-0871-A33E8B878AD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20" creationId="{192CA9D2-030F-BE4B-143A-AD139578653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21" creationId="{6A71BA05-D26B-FF99-F4B6-187E1A868CA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22" creationId="{04CE22D5-292C-0378-024A-5EB50844ED9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23" creationId="{1ABF0C10-C5DE-1284-C48E-84F7C0D9B4D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24" creationId="{96F78FA0-6FF0-A76C-412F-B927C864E1D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25" creationId="{59C6B3E6-5290-8B14-3689-EB0DB6212AA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26" creationId="{8E6106AA-CEE5-3A36-B428-B96C8212581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27" creationId="{29261D38-80B9-6D1E-3350-79DE707F754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28" creationId="{20048B46-B524-3A1D-F887-0DF936F182B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29" creationId="{05B7A745-0DC6-54A9-8251-479BA10BC12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30" creationId="{5B1E029B-33E0-F87A-F273-180E94E8A25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31" creationId="{9AFE32C0-E017-F5AF-4572-B583685A022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32" creationId="{A8E75FC2-B2D9-FE35-4B77-E6DA8F602FA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33" creationId="{FCD598B7-D96B-F64B-1015-FD25150A076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34" creationId="{76F36755-B64E-44FC-AB3A-92F8C75510E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35" creationId="{3E123D3D-D964-4410-6885-4F282E33751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36" creationId="{3B50ED91-F5D3-4D87-DEFD-FDEAAD3EEC3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37" creationId="{DAFD4DF9-0E22-CE32-4BD1-F4EAECC184D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38" creationId="{1C0EE136-2E1D-71C2-F28A-F424BB6EA5D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39" creationId="{0D08C9BA-EE03-0AE3-A6CB-6819890A2B4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40" creationId="{1FAD6370-26F6-1844-35BB-E4F4B1D3E4D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41" creationId="{EA284662-E6B2-1BEA-9E77-03AA2DDF560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42" creationId="{16FC53D5-06FA-FE47-BEB1-6FCA91ACAD0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43" creationId="{AD992122-D99A-151F-FE6D-746038208B9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44" creationId="{CB664892-D88E-4563-C4D5-D6BEC616549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45" creationId="{8017CCDF-D5D0-ABB8-FC09-D610E7BF45C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46" creationId="{67679EA8-0310-7DD0-D6B0-9C2BE36EA99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47" creationId="{FE145A57-7D11-4E98-7A3B-BDB8D9338CE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48" creationId="{6C4036D5-09A6-8578-7B20-AD5F87E5E63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49" creationId="{E52F9DF1-9579-097E-CE5E-C03EFE5CA9F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50" creationId="{726244B7-B41A-F573-D879-D4A07F78D77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51" creationId="{C822A445-81AD-77B1-CBBE-BB689B3E89A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52" creationId="{175732C0-F5F0-A90D-E267-BF0D1EED512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53" creationId="{F311412B-59F3-46F3-940C-63149BD1E9D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54" creationId="{A969822C-2DFF-B10E-17D7-0691FA66CCF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55" creationId="{CA2FB191-DF4C-5917-0C9C-690F65814E5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56" creationId="{07452EE0-281A-68B4-0549-6751BB97F65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57" creationId="{A375064F-073F-20F8-7429-3A4A3A78868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58" creationId="{A1E15037-58E1-2A48-1D3B-36239F26AD0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59" creationId="{7A0CD77E-BC95-DB3D-0FD6-01508809FE4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60" creationId="{2D2493FF-6BFE-2308-C784-44B2F0E2C8A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61" creationId="{89F9C62D-AD91-8BB1-C685-362B2C86CDA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62" creationId="{0E18600F-62E2-78C1-03F4-56E154ED771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63" creationId="{4640BE71-E226-316A-E6D9-FAAF5E6DEC9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64" creationId="{DDAA8B9D-0C9F-92BF-6C16-C8803E7CB18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65" creationId="{1559BF19-2DF9-7581-BFFC-F9F9A8232DF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66" creationId="{9C29BFD9-84D1-E8AB-7066-97407FCB138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67" creationId="{E5FA2598-793A-F001-E647-1F322BC942A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68" creationId="{B814FE29-DA8B-279D-B504-1202AF5819F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69" creationId="{A13156BC-BD3C-0483-5053-C2433DC81D5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70" creationId="{E1975556-253C-8D04-6EFC-B85C92C524F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71" creationId="{BD34BE58-DBD1-5226-2F8E-9BA3986DB0F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72" creationId="{8A2309C8-374D-42DC-3665-A8450FDB170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73" creationId="{AC53B894-9644-49B2-256A-729273BD810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74" creationId="{16002FBF-7C3A-5BBC-FD85-BA4C482D68B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75" creationId="{451A4BDE-9327-BA03-46BC-25D6D4E8E83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76" creationId="{F25B6752-33CF-B7D6-F281-A972575700D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77" creationId="{4A04AA1B-F192-2F75-5D1C-51426C289C3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78" creationId="{467C2A8C-157F-53CA-61E4-79A7BE13003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79" creationId="{B7DB8233-C02E-0F88-EA45-7DE72233EF7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80" creationId="{D92BA043-F0D2-04A0-A3AA-ACB1D6E6769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81" creationId="{D025866A-47E0-1C25-AA85-21701475258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82" creationId="{DCB4761C-5B22-8909-1A52-CBD46FABCE4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83" creationId="{7871E5A7-8230-6199-7FA0-6CA9BD81F3D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84" creationId="{F42250F4-EA2A-F19A-8BC1-B16D56BF346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85" creationId="{A59BCFC7-1928-8F22-0294-03B25B581DC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86" creationId="{1B44AD15-2BD3-C9AA-4382-2847CBB8B0A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87" creationId="{55A650AB-DA9C-0D20-992E-097132190CB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88" creationId="{6B92C162-28FB-1306-B9F9-5F76D9E70A3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89" creationId="{8EF9E80C-458F-E163-34E2-DD4F29C970A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90" creationId="{4D7B55C0-08BC-08EB-E8CB-82969F25A9C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91" creationId="{992D88DF-4AED-24AF-4406-EBB717A7723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92" creationId="{30FEDE1F-32F9-09CF-BC0F-95081112ACD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93" creationId="{AB5BB3A1-1465-CE34-0D88-B6C83CC1522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94" creationId="{69FD8087-E39C-519B-EAB0-16518303B5B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95" creationId="{48C7EEED-449A-CFD5-D162-CAA224A77D2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96" creationId="{EA5F0CB0-1A61-102F-3FA9-7CAFBA75E6E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97" creationId="{EF511949-03EE-B809-4598-B70B76F901F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98" creationId="{BFE25F8E-15F7-0B94-D6C8-A741DDDD360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799" creationId="{A4D7E789-CB2F-0FAD-01A7-88B8B6B033A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00" creationId="{5EB9CB3F-E410-7D9A-669A-3E29A9F38FC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01" creationId="{222A4C78-1312-4449-9BFF-37EEA3A7297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02" creationId="{897FFB32-CC7E-B636-BE55-90241EAC79C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03" creationId="{F1F03156-30B0-D326-9A2A-373348C903F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04" creationId="{BC6ED7BD-526D-A1DC-31E0-CA6A7450222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05" creationId="{7614C1BC-AB93-97A2-2676-3A70727BB28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06" creationId="{4A0B672C-24DE-2744-F736-667F424E149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07" creationId="{A9A8B005-6511-F911-A404-25682C59FA9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08" creationId="{A9BFBFBE-0F4E-CD96-848A-60D1413F9F0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09" creationId="{00020EC1-19C7-5408-FA93-34540CDC9B5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10" creationId="{7E6E1A07-127B-57D0-FFB9-8ADFBD52FBE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11" creationId="{0CCE7986-BF5A-14A6-B1F0-A589B83FA29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12" creationId="{D5214AA5-8FB3-569F-CF46-1D1E2337308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13" creationId="{32B9500D-73C7-37F0-752B-57C78E06106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14" creationId="{C130BCFD-26CE-8EC3-2D17-E05CC0E54F5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15" creationId="{FEBA02B1-6261-7631-5282-3AF99CBC83F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16" creationId="{0778C09B-824E-0D35-81DC-554AF50270B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17" creationId="{99DF5115-72A1-DD56-AE63-FB62066184F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18" creationId="{4891EED8-A718-ACF5-8C6C-4E159105B5F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19" creationId="{1AAD8641-9E5A-5168-6682-7C0D4424504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20" creationId="{01A10AF2-3534-F53F-295A-C46EA9A05AF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21" creationId="{AFEEE002-7759-6C77-A1FA-122D749FAC9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22" creationId="{18C510A4-3C86-01CC-1FFD-7704D0BD084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23" creationId="{DE796EC4-4BAE-2A0D-A1BC-FA32DA50051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24" creationId="{1BA8807F-1DDE-8AE6-AD16-C757C810656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25" creationId="{9ED8529C-6C74-7386-5E90-249C875288E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26" creationId="{66FC256F-F7FB-1B85-4116-0073D9D6AF3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27" creationId="{922E2232-90BA-0315-D616-6566C2E33F5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28" creationId="{065BEB6F-35E1-79FF-77D7-B97D1656D5F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29" creationId="{BFD8B569-374E-739A-C6C7-8D7BD38FD9D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30" creationId="{7C569F17-AD53-5956-9364-166F8C89C39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31" creationId="{A299796C-50C8-8D8C-8BAB-AFFD5CCA1D6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32" creationId="{03D32C80-BD03-5D42-944E-3921C9F05B5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33" creationId="{3613E65A-2A16-746A-6424-2B7AF62095A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34" creationId="{52E12590-488F-0EC0-A707-18B2AAE27D9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35" creationId="{56FEF8F5-5AF5-5ABD-84AD-D6046D22E76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36" creationId="{74F631F8-A5CC-90BB-116E-D0700447E2B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37" creationId="{FCB0771F-E087-E421-F51B-203C37CBDD2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38" creationId="{135135B8-DD7F-C359-7222-280C03353DB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39" creationId="{CB5E93EA-D315-7896-0FC8-7BA8822E24D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40" creationId="{C03A882B-9115-024C-4490-860D3CB1063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41" creationId="{F28C3D66-5789-8CF0-0B29-96579EA2582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42" creationId="{E02333D5-8732-32E3-8A57-DD406FFDF83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43" creationId="{BBF8F9D6-7F41-16E1-3D9C-D1C4DD607C9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44" creationId="{AE8C7B12-D083-02F4-7633-20BB411BBF6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45" creationId="{75421A85-485A-D29C-3540-86D26F37824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46" creationId="{AA60C3D9-735F-0414-CF3D-F7645318CD0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47" creationId="{17C81CF6-C631-3928-3A3C-9EF0502C631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48" creationId="{E70A862B-31A5-2776-4A08-EFA682E7611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49" creationId="{3B14B8CC-2C1E-A90B-2AE8-2E7A4968C99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50" creationId="{4E1204E1-3F89-3582-350E-548D98852C3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51" creationId="{04450D60-068B-C6F9-5A8C-38B831EBCA0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52" creationId="{A4B9B8FA-A07C-DA0A-4453-A3BBD3A1E62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53" creationId="{108B6864-72FA-850E-AC89-2CBB8166C6F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54" creationId="{17DB6D9F-E031-430F-B248-974935EF65D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55" creationId="{C5187DA9-D34B-9F5E-B2AA-21FCB590AE7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56" creationId="{5B18F204-0459-C4BC-F69F-EDA4E5AA7A2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57" creationId="{50F9190C-F238-8F4B-5998-1C04F794D4D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58" creationId="{FE71225E-4770-15B1-7C3F-AE08A208737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59" creationId="{D212AC3E-5076-F6C7-9ED6-0AC70B59F03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60" creationId="{63710172-6E15-24FE-50D2-886F2DEC83C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61" creationId="{45A73599-C73D-05DA-FE3B-7ED1D64994C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62" creationId="{E619809D-EB83-0C7F-F26F-5781FF6370B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63" creationId="{732CE4DD-3B56-D02E-7DE9-88F274CA5E4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64" creationId="{87CE0019-6DB2-4D52-49FC-0AA9B39305E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65" creationId="{F4BCBFAF-76CC-6D1B-30AD-A6D15968713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66" creationId="{9DF942F6-CB5C-FE93-2BA2-1F316CF678F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67" creationId="{76A69AFF-093A-A5E4-2110-DEAFD84F7CE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68" creationId="{BD2AEBA3-64BF-3B05-9C6E-11DBAA8716F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69" creationId="{281C4F1B-3114-57B3-827A-2E34408412E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70" creationId="{19BDE920-0EBF-F9F6-12A5-97F36E378FB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71" creationId="{3CE10805-9AF1-D684-0E38-399555029EC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72" creationId="{DFBE9BD6-DA1F-ADB7-89E0-B1980DEC70C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73" creationId="{A751FB67-6222-74EF-8EE2-37CB58858DA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74" creationId="{345B3356-9064-14B0-4150-A6629D92D98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75" creationId="{DED223E4-6045-3768-6F9D-FFF499947CD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76" creationId="{1AE5E7D8-1D1D-F2C0-62E5-781EE344F2E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77" creationId="{15472433-FAC6-610A-F25D-16C907D8E05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78" creationId="{B3357916-AD8A-1F1E-74D4-D7036CA6F40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79" creationId="{088D3630-8B9D-9A01-1937-CBEE2860268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80" creationId="{0A299280-6CC6-1261-3A34-5374C30996E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81" creationId="{57D1084E-2C39-1FBE-07B7-04EC7E01FC4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82" creationId="{0F467609-E86A-3968-20DF-DA229316C10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83" creationId="{82951FD8-C300-6872-51AD-B7BAD189E7E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84" creationId="{F8BE26A6-03D9-BF6E-E38E-010C5C2E042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85" creationId="{5D12E304-BE57-9BE7-D421-983EA93C16F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86" creationId="{9CE0818C-1B7C-C3F7-91C6-2C922CE81BF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87" creationId="{B55E142B-F51E-700A-307E-1DAAE85AF34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88" creationId="{FBE989F6-B406-289D-3F87-3A40D0109BF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89" creationId="{31258B38-E028-7289-B696-FC88AB269D9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90" creationId="{47A22896-4A80-5AFD-1DD1-B10D8EE0C4D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91" creationId="{690598FC-628D-8BD0-A4F3-CEE0B7848B6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92" creationId="{87878B6D-33A7-254F-CABF-83B3A4D6396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93" creationId="{23482F6F-0718-1946-D57E-7D2747DBC53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94" creationId="{6F8977DE-69AF-20E8-8EA1-B21398157E3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95" creationId="{37853CF9-0093-6DFE-E069-DA47DE04B0C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96" creationId="{93789811-44BA-C526-C151-A767895721C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97" creationId="{1191FEDA-C3E7-7EDE-6A1C-9B632F37044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98" creationId="{76388764-E43F-2ECC-E5CC-F3A211BFFA8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899" creationId="{1EFA7DA0-17B2-0845-3626-A3E1DF910C9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00" creationId="{AFC5A0E5-C288-AFB9-BF32-CCE911E7766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01" creationId="{74B07517-FC6B-9C43-0F7E-16BD5F04283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02" creationId="{FEF68972-370E-5C6B-BFD9-60E419D5974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03" creationId="{A4FCB41E-8FDB-514A-95B4-48827AB366C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04" creationId="{46E5589C-FBAF-2EAC-9452-782764B7427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05" creationId="{C4A7CE94-C225-6B01-3187-0334DD67327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06" creationId="{CCFCFB5C-169A-F026-7F02-C21B2D4DE63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07" creationId="{3309DFCA-2CF6-F2F8-104D-2AA527B2873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08" creationId="{F6EDFAB4-E660-05AA-BECA-623CF8AF3D8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09" creationId="{CBE021B6-E8A8-F99E-890A-41158E9F32B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10" creationId="{F4AC125D-5104-5ED1-CFFA-DB21A465C1D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11" creationId="{0AD9E542-7B5A-9B0D-6602-05EC5D7AAB8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12" creationId="{CA94CB7C-8514-C2CE-F1F2-29869114648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13" creationId="{E10D98BE-ECC3-F0EF-1AB6-72F906DD30C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14" creationId="{541D6876-544F-AC2B-3C74-0E474FD428A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15" creationId="{FE742124-0A19-FE64-26ED-0302FFC3526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16" creationId="{3B2EC35F-A4F2-D9F8-3159-88E98D658C5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17" creationId="{AE725443-E3CA-265A-B466-0EA2BDFF70B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18" creationId="{51E53F03-CA45-20AF-3C1C-87C7563ABCB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19" creationId="{EAEC499E-9DFD-1633-05DE-0EE0FCC169D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20" creationId="{DF15089F-AB1E-AB1E-91A1-864CB8175A0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21" creationId="{C119D943-520B-8AE7-9B35-1120E708DC7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22" creationId="{62236C70-7C7C-2C82-7E29-35272061928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23" creationId="{5E64DB7F-639F-0B4C-49D5-F400DF11F6A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24" creationId="{F8E889A9-4AC2-1B08-2909-393C87FB35A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25" creationId="{242D1848-AF29-75B8-E969-B1424519BBF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26" creationId="{E597D76B-F55E-E7DA-ACA8-C31923DBD0D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27" creationId="{4CCFF056-063A-5417-256D-C12CA9BC3AE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28" creationId="{ACDBB9A1-0B97-6C15-6EB0-B0B0D0B8AE5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29" creationId="{95E200A7-0C22-23E2-8A35-9A6C0656AA0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30" creationId="{3DE99857-7499-325F-528B-D612D34ECFF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31" creationId="{1D7443C4-DE60-861D-9649-B9E888F55D8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32" creationId="{D4318164-05A4-02E6-E141-58FC55EA121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33" creationId="{984B994E-F9E1-6663-099C-082A723E4E9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34" creationId="{171671A4-99CA-45D4-BA8E-C3D1F0E08E0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35" creationId="{8CB9C9B8-D7EF-5415-8C6A-21A6F1A7D11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36" creationId="{03DD0292-477C-F43C-AA6B-68D345A2D82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37" creationId="{2A07D127-198A-6AA7-2731-DBF601928D3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38" creationId="{CABFE348-7594-B33D-B7E8-105DEB4213D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39" creationId="{B6A48E6E-9561-F03C-6B85-DEF6D643E7B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40" creationId="{E1FB84CE-D721-839C-3D76-EBA568B8848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41" creationId="{BFC1289C-4FF8-5585-FA7A-AD342EA63A5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42" creationId="{1DBFCC38-95AC-FB85-10DF-6C51941E12F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43" creationId="{B81E714B-7B14-8643-2B8E-4745542642C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44" creationId="{7F16B9B9-28E1-AE0C-63ED-511A80EED12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45" creationId="{5AAB95EA-913D-7F1D-B9AE-DF11639CBD6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46" creationId="{426269F3-FDDE-032B-B2C5-3A059EAAA1D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47" creationId="{28378207-D662-063E-18CD-EEF691B7ED2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48" creationId="{2D6D9734-6421-1A8B-9D01-2C5D2C5AA6F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49" creationId="{68DEB7E6-1784-02C0-1958-F2C69248589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50" creationId="{C87865EE-112E-1883-CF30-80913AD0EE4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51" creationId="{E2B368B4-22F1-C7EE-7D0D-989CA9EBE40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52" creationId="{899DF1F3-295A-435A-11BC-9EF54C202B7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53" creationId="{5E764DED-0F56-B87A-94EC-28AFCE81063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54" creationId="{261D87C5-4027-1D65-FE0C-BF743F38AA1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55" creationId="{5DE108B2-5197-A0D2-E6F4-9F66E4D9FFD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56" creationId="{17E31E89-BFC7-5934-585F-6177C7C8040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57" creationId="{43AFAAC8-9E6F-B182-9AA7-78794407F21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58" creationId="{BC62CC90-56A3-EA01-D426-8082E1BF1AE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59" creationId="{4E9DFB48-D5B0-D15E-1D58-C616E1711A1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60" creationId="{48E100DD-537C-F109-55A0-FD284AE97BB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61" creationId="{DD5DA044-5C27-207D-D1F6-A2DB45C039E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62" creationId="{13A562CB-C1DB-4429-73EB-F7D3AD4D626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63" creationId="{F54E62A7-729F-3C0E-9421-1D7E913E9D3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64" creationId="{F30A2368-C32E-C29B-E1CA-7C4638B7D18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65" creationId="{DFAE2AC8-1E89-1075-DEE4-A3B6E8212E6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66" creationId="{110FD540-2764-80EA-2E5B-0F6858F9C3E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67" creationId="{7D317378-A170-5B23-4522-88731630449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68" creationId="{754C56AF-6423-2D9F-BC4D-DCC2AF86ED2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69" creationId="{6A3DED4A-B7DC-7536-9228-B83488923D8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70" creationId="{AB224C0D-0944-502A-BA19-86B7D175B74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71" creationId="{7E400F00-15DB-304A-84BE-A4BF7D7547B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72" creationId="{4E9BC0D8-2F4C-E53D-76F5-14AB98C0BF2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73" creationId="{37B908F9-A43B-6347-6C9E-5BE78317348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74" creationId="{B66C2420-4CE0-5A5D-25EB-81BA128F305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75" creationId="{51CECB8E-8279-CFBA-F948-F8C83EA1E4A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76" creationId="{EF8EE574-8F7F-2A3C-EC45-F5A5D1D9699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77" creationId="{2FAF0607-7A06-E0D0-F5DF-FA1405F3D12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78" creationId="{15A0F81C-2D93-F116-7FA1-FA4CF8A1368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79" creationId="{42CFFC04-545A-AC0C-BF01-B9374CC4E4A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80" creationId="{C7031C48-FBD3-BA88-C382-0842A38E375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81" creationId="{EC8326C7-87E7-8F0C-B4B2-8BEDC873C91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82" creationId="{FEC0628A-030F-D2A8-D42B-0B86D0ECB22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83" creationId="{B6DEC8B4-EC1C-26A9-72D9-B6F1FA2FD1F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84" creationId="{23B30E50-8B73-EA7A-CC8F-3260293E715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85" creationId="{6FAABA38-472F-0D20-3C58-2CDD09D8A2D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86" creationId="{D132AD06-8116-4730-455D-209D8DE0E8D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87" creationId="{6B850092-6BB4-B181-E6AB-C10F18FBCAE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88" creationId="{A64A3690-154A-8CF0-C6CF-AE953C318CC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89" creationId="{21C14D48-48F7-5B1A-8C9F-BA6165467A7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90" creationId="{342A1076-055D-A436-D349-AD6CEFFE9E3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91" creationId="{387ED9DF-BBD6-4F3F-6DCC-785B12934ED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92" creationId="{BD5B8B80-6862-BAA4-F954-4D45BAECD8A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93" creationId="{674B9144-5122-BE97-776F-2F49D6F3715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94" creationId="{5F6B6CAA-298A-5E35-74F3-B2FE6EA451F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95" creationId="{97C025D5-BF20-0EA7-3AC8-746289C0435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96" creationId="{2AAB2674-2379-DAA0-0C72-169473DCE9E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97" creationId="{AA459774-049D-C642-117A-0A6730F8E48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98" creationId="{189277AB-A698-BAC9-C429-ACB3736ED7F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1999" creationId="{C6259C30-03A1-8087-B592-4DA6F557DB9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00" creationId="{5F269DC7-1D69-22CD-DB2B-5F5C73767BF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01" creationId="{9F40E80B-782D-32B4-BF1A-9BBF7E9C60C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02" creationId="{6CDFFA0F-B8FC-E93F-6BFC-B2D86C47399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03" creationId="{3D4BDDD3-FD66-B559-6C21-9EEE7080EC4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04" creationId="{5624982A-F099-D720-742E-7615BEE37A6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05" creationId="{CCCDCC53-3F39-1F0B-B5FC-4B9400301C6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06" creationId="{7E799165-ECAB-62E6-9112-499668E8C08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07" creationId="{1FB74C80-E5FA-2001-8DB3-23E350DECD3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08" creationId="{D84D4AE6-1E70-6B4A-9626-56D69AF1187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09" creationId="{81A226C3-7F6E-E74F-4A3C-E44400D4EED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10" creationId="{6EF879BC-5F4C-F5CF-1F40-94DD0297516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11" creationId="{522C75B3-514B-BFA2-66A6-DF852D9451E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12" creationId="{9B4F352C-5F19-5B89-DBB7-0400ACCD689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13" creationId="{D06B3642-B067-6A1F-D8EC-CF8887EE3BD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14" creationId="{F908A2BD-9A4B-A01F-92AA-3DB87302B5E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15" creationId="{5FF1D607-2658-97AD-12BE-ABE5C81CAA2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16" creationId="{88F77A3B-9FA1-44DD-F741-584155A534E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17" creationId="{3B2E50E5-E865-364F-7E6D-0630EE995BB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18" creationId="{F6AE41BC-20DC-90A9-34B3-E460370A05E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19" creationId="{D6A7EC86-5B1D-767B-1819-94AEDCDBE13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20" creationId="{26ACB519-A0CD-2DB6-74D5-8F76ADA6090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21" creationId="{71B116AA-4073-A27E-AD00-8977F85F6D7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22" creationId="{F37FCA3E-06DD-4377-CD7A-2B7828A8DDB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23" creationId="{EBBC76C9-99C8-A2E6-2A66-13BB2DED068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24" creationId="{786CC4BD-79F6-3422-6CD0-C403010775D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25" creationId="{EE7B949D-9FBA-08CE-72C7-D361FDF8C66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26" creationId="{BE2D6EBD-9B6F-FE59-190D-88914A90DD5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27" creationId="{C3FD748B-F045-12A4-2798-4D632F42004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28" creationId="{D179FD0C-D7CA-3C79-7732-CFE449825AE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29" creationId="{0FD67082-F74F-A582-8EA1-3BED6B3A7C2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30" creationId="{815732D1-0A9D-F25F-EDB3-92CBB9DF936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31" creationId="{389FAB6D-69E7-1A1E-2BD7-7FAEAD537AD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32" creationId="{9DFD8B61-F28D-616B-310D-EEB47CF16E5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33" creationId="{BC1C4A5E-ABF9-2B59-7070-9EDA84250D6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34" creationId="{CB50036B-4859-158C-ECE9-5B53A335665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35" creationId="{BBCFEDC1-6930-9BC2-3486-85CC647B44F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36" creationId="{28179F1B-8285-5258-5045-C815CAB0E07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37" creationId="{84D9BF9E-ADE9-64A2-CD01-A559E5AD060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38" creationId="{42ABEBDB-EEF0-0E81-834C-A89657A4E3C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39" creationId="{888E08C4-A1F4-85EC-0E62-E43EE00C5F4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40" creationId="{B0C09225-233C-3612-C957-B058D2F0F91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41" creationId="{74A82189-B5F9-9FF2-4D0C-A7E41664519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42" creationId="{63003F25-33BB-09CC-E78D-734A9A3EED5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43" creationId="{BCE150F7-4B57-505F-2ACA-4C93A32EA04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44" creationId="{9B2F3F00-B339-35B6-C3BC-74BE4711BE7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45" creationId="{527718BA-54D8-909F-BAF3-141051E5FF2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46" creationId="{26C53DB4-4324-8D42-5D41-7CBC5F4FE62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47" creationId="{EC630B48-E79B-FDA1-1482-C546E49B941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48" creationId="{E9755CFF-82FE-CA9B-90DD-494F05083BC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49" creationId="{DE884869-2487-57FB-645B-34ABBAA7290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50" creationId="{D19BE50B-8A3D-28B4-CD5B-097F35FEB0B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51" creationId="{C1C53ADA-1ED8-7DC3-A237-0775DCA0D72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52" creationId="{7957E6CD-E76D-36EE-8C9F-354C3F581A0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53" creationId="{0EA5934E-32E4-877F-3961-7DBA3DF4BB3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54" creationId="{EEB90C28-80AB-4CE6-6796-1186E896666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55" creationId="{740E99DF-3C02-254A-0B8B-D0897F27B66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56" creationId="{45C84515-BF1F-C5C6-57ED-F1D8D255D8E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57" creationId="{29F729DF-F1C2-19A3-655A-18FB21C48B7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58" creationId="{F8BFAB13-1E56-1659-FA9D-DDF658E32D2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59" creationId="{D8E75917-0D14-A904-8B5D-54CCB670643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60" creationId="{BC662776-C21B-EE79-6E96-4A6A5830C02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61" creationId="{DB6F2FAF-14BA-3143-E8A5-D909E55428D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62" creationId="{15F44C55-4AA5-2AF6-8B5B-46F814E0639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63" creationId="{4EE19003-4DC7-57A2-1EC1-DFD687E229B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64" creationId="{0C8BB59F-E92F-3761-1B18-C5B91FC925E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65" creationId="{213376D9-2833-2E39-8A99-02157364CE8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66" creationId="{97CEE215-63EC-FDD2-B4B2-0141500DCFE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67" creationId="{08A09D9D-652B-71D1-4EA5-599C7A0B40A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68" creationId="{BB82257E-F637-32D9-9023-86CB85D2D72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69" creationId="{6C37192F-30B0-C86B-15B4-8434D9F9837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70" creationId="{42DFE2FE-0682-ECC4-CCFE-1D8A74C2C56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71" creationId="{5ABE4292-AF12-3C41-A807-006214BBFD9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72" creationId="{C70D94E1-F496-81DF-FEB5-4CB8F7722C7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73" creationId="{ABADDC8C-3A77-732E-9F5F-E65A13A0A87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74" creationId="{80E9B222-87FF-463F-A102-5A2D4D60FAC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75" creationId="{AD76B234-7493-BCD6-9046-3F93CF86447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76" creationId="{4F1D7962-3C69-958B-707A-E017A797351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77" creationId="{11158D2A-F9EE-A71E-298C-DE46F43F81F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78" creationId="{A4FAECCE-13E2-7513-D748-CF4AC5F2F1C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79" creationId="{E4C7F7ED-0D8A-F54B-B92F-20BE64287DA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80" creationId="{5AAEA7BA-30D2-C9FD-4533-61517E3B7AF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81" creationId="{B1C9B49C-7733-9A60-8D2A-B2A5C689A17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82" creationId="{C802F870-8407-208E-3554-ECD2979DFE3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83" creationId="{1BA48509-1207-3660-6211-C226ACF73B4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84" creationId="{CCF0DB77-4350-EDFB-5DDD-613DA453571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85" creationId="{BCF07166-90B9-668C-BC47-C02A744F662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86" creationId="{A091F5B4-1458-5B54-C162-AD8FC587968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87" creationId="{BB7771D8-D0B0-8316-6879-976C32ECFBB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88" creationId="{687F3962-7373-875A-BC6E-10950EC6073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89" creationId="{064B7675-78CF-579D-7CE9-E55E2D24378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90" creationId="{6B4C30FE-426B-9120-321B-78BBC395320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91" creationId="{2D6530E4-DAD8-1DEF-7D32-4B1E50C9255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92" creationId="{68D488A6-9936-7F03-DAB8-A76E1C0EC6D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93" creationId="{B4279B96-4393-1C7E-F0EC-EDADB1A3E5F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94" creationId="{24107E79-6DB0-D07D-85EA-A0680F762B5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95" creationId="{E78114D1-DDDE-12A2-E852-5DF8E949C0A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96" creationId="{640C4332-B1A6-57A7-5251-EEDFD2FA6A9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97" creationId="{130A9ED3-44E9-E515-A18D-E06D4E11F04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98" creationId="{F9B489A6-5C55-E8FF-7C23-40553760894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099" creationId="{4870440B-02D5-1B14-B3B2-ED27A3A6A8D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00" creationId="{4CD3DECA-3A85-D6F1-6C93-BF75793C634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01" creationId="{E5E1A489-C64B-6661-864D-A243FE2821B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02" creationId="{2B425B7B-A953-AAD1-4FA1-2959B3B5C65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03" creationId="{C7143334-AB82-6B26-6D7C-F65C42B2585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04" creationId="{0AAF86DA-166A-0F0E-4E36-5F77DF179A6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05" creationId="{B71C5AC3-C3BB-9E0B-3D7D-6F78F9A663D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06" creationId="{5D0E4A77-0F3E-EF3B-9828-DBFA129AA68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07" creationId="{294D679E-E1C5-DFC9-E0B6-362669D9A4A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08" creationId="{EB914559-431E-B3F7-92D5-F17EA6CFBAD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09" creationId="{B28774B4-DF09-0A1C-6CC0-A07F90AA87B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10" creationId="{CB1DF95A-8099-E3E5-C1C6-55A153F4820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11" creationId="{53B5CCDF-5A85-7D40-9980-A82D3120A79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12" creationId="{C594A102-DF93-B2FC-DA92-E221440A20E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13" creationId="{983E65A6-9612-F0F5-ABDA-E54A53D97E0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14" creationId="{2EE1132E-5F5E-C2B5-E855-687FFC578F8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15" creationId="{DA22295E-3952-3AB0-6B52-9E5BD4BF44D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16" creationId="{E5BFEB5E-AEFF-2544-8329-6B647DCBCD9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17" creationId="{9CC93A21-FF02-6F1D-A9CD-C1DC3E7AD90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18" creationId="{80915259-5D61-19C6-5E4F-D149D51887E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19" creationId="{89884AF5-86BB-BA9D-C8EE-AB9D4DAC2D4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20" creationId="{67180A1E-D9C9-27FF-09A7-C71046D2349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21" creationId="{FA98E8C3-CE0D-2FD1-9DF4-33FB2BB0F36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22" creationId="{BB1E7BD5-1B95-11F5-57EB-94045D29A12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23" creationId="{F04B3FE6-3CAA-4BFD-F618-7BF17A5C715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24" creationId="{F6B3A122-05C9-271E-3BAD-99C6C02C6F4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25" creationId="{9FB1656B-2119-293C-D456-25B98C9F809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26" creationId="{0F3F63AA-946C-B6B4-3316-4B34A18D905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27" creationId="{B803350B-070D-DB51-52CF-CBC86554991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28" creationId="{2349A0D0-4355-D259-A707-78D81290733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29" creationId="{E79E849D-F5B6-3669-FB5A-4DF50DB8932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30" creationId="{12E0F7E4-7881-E45E-727D-82B3D841C96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31" creationId="{8BE9485A-8B6E-AC35-329F-554B3AB38FB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32" creationId="{C3F14FEA-D26B-ACA7-69EE-6213C3023DE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33" creationId="{10A9EF5F-2ACD-7CB5-EF0F-67E2BFD22A0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34" creationId="{D06E39C6-4D95-77BA-9D44-974C00556B4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35" creationId="{9B1C320F-6F61-6034-EE4F-72959405346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36" creationId="{DBBB8FD5-19CF-2506-5CB3-ECA188C2FFF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37" creationId="{1636DD09-493F-E452-5EFC-531707A992B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38" creationId="{5F26FE4A-190E-4348-B808-C9609D6A8F9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39" creationId="{5F97C2EB-CF36-7377-AE1E-3F6782BCE97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40" creationId="{5F29936D-18A9-36C5-E7F6-1E70AE37188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41" creationId="{53819D34-2D5B-8C14-76AC-E042E4D0A36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42" creationId="{9C7403B9-902A-E51E-BBC6-4E997EB1F79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43" creationId="{CAC0538C-4A33-8245-6119-9602488E225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44" creationId="{7DB17A0B-EAA9-0D69-DBC2-3ECA3B642AF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45" creationId="{36F2C9F7-3B29-556A-C38F-6271FC0E86F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46" creationId="{11FB82A5-8560-A684-A339-9C62F69BAE2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47" creationId="{35BB1F26-CD37-8B47-169F-9E2D06B6068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48" creationId="{0C8F2EE7-20BD-A79A-186F-A18DAD985AA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49" creationId="{17F6D4F6-5AF7-389E-F20D-DE13B668375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50" creationId="{3FBDCDD3-1685-3169-DB44-757D153D7CC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51" creationId="{7B2EB801-F5C7-9E6D-D91B-3C1A89FD114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52" creationId="{2AD3EEB3-06E0-4A2D-E5D4-36B9A35563D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53" creationId="{53EF2A2F-F41C-5A9E-FD7F-D12251F61BB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54" creationId="{3D9FFC19-4402-AD39-EB2D-ED3BEC5FA32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55" creationId="{128EACFE-4843-77B7-4D7E-0BE5D70C316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56" creationId="{1BE1D002-F8AC-6DD1-13D6-060035EEAEA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57" creationId="{0E071012-8F57-FD8C-C3ED-655C9C27319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58" creationId="{01647784-2A62-5527-1088-625683B285B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59" creationId="{A30CEF0A-60F8-FF1B-0A75-EDFAB222E15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60" creationId="{0BA02F46-48E4-4DD0-8988-84620D2EB80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61" creationId="{98F3FCDB-0A54-03A7-192D-132F78A241F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62" creationId="{74216B53-2783-DB15-3319-7C6A2987754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63" creationId="{48318C35-CCD2-8C82-44B0-F3D0750CC3F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64" creationId="{A28C44C8-181E-0578-04F6-C74DC34D57E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65" creationId="{9264BA2A-B537-F782-4720-55EF4D352E7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66" creationId="{1BC75B9C-E356-8A4C-F509-F7AE7D68A62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67" creationId="{91B20E5E-4459-50E6-18F3-7B3F8D85DF0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68" creationId="{491A6D36-2C4A-CB41-E9A4-D1F999DD5C8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69" creationId="{38EBB4FD-BC39-102D-C2ED-E7BA999779D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70" creationId="{1D5F7346-3450-36A0-B5D5-8082D1A9C2D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71" creationId="{F2A9B470-3AF7-4E33-5961-5586CF81CE7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72" creationId="{B7BA3BF0-137B-536F-276B-D45DC06F07C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73" creationId="{32739A8B-2B68-0C60-E41B-8186CB8CB29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74" creationId="{97300543-66D4-BCB8-0065-4539B48489E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75" creationId="{6BBE255D-1AD2-1C70-5F19-2916F06B2DB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76" creationId="{42777EDC-D441-06B3-8542-1587AD93851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77" creationId="{4703CF07-1C50-3EF6-FA5C-4010502915D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78" creationId="{E53EA5DD-16D3-0045-C6A8-D4C1584A425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79" creationId="{1D239249-7B50-F49F-0728-6CF564FD997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80" creationId="{2FFB099D-052E-83FE-6663-65DD26526BF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81" creationId="{2B336AB4-B733-7306-EDA2-7513F208A93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82" creationId="{638C1466-2A93-C181-DBD8-3FEC98F0763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83" creationId="{5B260256-308C-6396-EA32-8DC44BE1666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84" creationId="{053AC6BA-4551-4757-79FF-BA3E9F76D52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85" creationId="{06ACF27C-6132-EA34-32CA-FFDD0D663A0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86" creationId="{3311777E-6115-30A3-C2F7-ED9FA664A49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87" creationId="{A750670D-7FBE-5666-6E00-75F11CA99B1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88" creationId="{C0954183-5CF7-967B-08EA-55679D55BB1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89" creationId="{E5265166-2446-5EBD-9196-BECB9A71E80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90" creationId="{EACFCF9E-40A5-6DFD-FE48-9A116D9AAE6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91" creationId="{3E71A3A5-AB10-B95D-E07E-47E7BED7446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92" creationId="{2D1209B0-BB95-87B6-A141-BD998E772BD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93" creationId="{D3106013-3CA3-0041-B041-28E0588B3F4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94" creationId="{ACA1E094-629B-3390-CFD7-92A721182DF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95" creationId="{177B7AF7-24CB-E740-7D4D-63B5D5F64CE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96" creationId="{02E9D951-50C3-CD17-F118-076FA836CD3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97" creationId="{FAFF7AD7-260B-7768-83C0-38856B681F3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98" creationId="{C1BC182A-5252-0A7D-85DF-84E899FC233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199" creationId="{14A4DEEE-8C0C-198F-E35B-6BC3765D381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00" creationId="{E55F9C19-0FE7-E3D8-DF3C-C9223FFDD70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01" creationId="{8FFA03D9-9962-FA22-BF7A-CCBF79C4564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02" creationId="{ECFE6CE1-FDAF-660B-B456-D88A02A4FBC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03" creationId="{9CC436B5-2190-F817-0F51-BE4A994437C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04" creationId="{FB2AD686-3B06-A266-6739-E46C1EDB011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05" creationId="{B6D2FD28-B993-63B1-D7E0-F79224B411A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06" creationId="{1C5F4342-AA5D-5619-603A-D47DCC3457E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07" creationId="{723760EB-1F3F-9404-44FF-B391FB690AE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08" creationId="{41BE29BD-1CFE-0CEB-09E7-B144B535F0F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09" creationId="{C0C5A8A9-3EB2-5DD8-55BD-C262BD6379D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10" creationId="{601D4373-6548-7069-D0FC-37FBAB225AB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11" creationId="{8F80F3EA-3896-9C15-7556-0801897AFA9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12" creationId="{52510C7B-5F57-CC32-B018-16BBCB6316D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13" creationId="{12FA967D-FD97-E7A3-728B-27740E5B224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14" creationId="{C8909116-C08F-F076-A066-7F7C7BD28A0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15" creationId="{06DD8733-F7DF-E69E-8246-507C238A82B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16" creationId="{2A2CD273-2F6F-9F71-9435-6D6C9B6C0D2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17" creationId="{4FDEA32A-AC62-D222-DD3A-459B02C972A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18" creationId="{BE9A12F6-D2D7-B417-32B1-1BAD451CCBF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19" creationId="{DAA8D4B7-843D-D41F-4E67-46B25A6B632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20" creationId="{6D8C7842-BD79-2007-1381-70951CC8BFC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21" creationId="{1AB98163-9FB4-3CCE-7EA2-B9D39197FA5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22" creationId="{38D17D07-3277-F7CB-A508-FC83EF0D5AC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23" creationId="{82049E2C-1ADF-017A-EB2C-3A4B1F559D9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24" creationId="{AEB261BE-6EC6-8308-1504-5A85FA0DBFE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25" creationId="{FD285D3E-AED3-79B9-3A4F-DAB0AB80B78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26" creationId="{2F565255-2A8B-F073-195F-B88403882DB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27" creationId="{6EF2C74B-8964-981C-C17E-56F4E53BD7E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28" creationId="{1E5B865E-DB73-7FA3-C1BC-9C88FB99166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29" creationId="{93A2555F-CFDF-C313-368C-EAAE38FE551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30" creationId="{253903C6-789E-76E7-F414-2363EDDB99B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31" creationId="{6881D0A2-E316-02C1-8C8B-41793DEF023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32" creationId="{EC7DCB13-ED66-B2EB-A05A-1B3593D7D40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33" creationId="{C269946D-C039-0F39-E51C-E900051F81C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34" creationId="{3EB74981-076B-A4FA-2BAD-BF0C2C219F3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35" creationId="{3F17C8C6-9487-2D3E-0483-E913584D47A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36" creationId="{1C4F112B-D148-ABE0-A384-35C469C7A60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37" creationId="{F5401D40-8A35-FE1F-C919-3DB35443BA7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38" creationId="{5B488995-33E8-05A8-CAA7-1072F4E7343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39" creationId="{AE7F950A-9D89-3D81-C08C-08CFEF139BF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40" creationId="{44A6C9EC-DE57-8281-FF50-E9ED5E84EB9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41" creationId="{4256961C-AD39-A876-1611-B0AEC69B6E5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42" creationId="{574C7FE8-D49C-337C-13DB-E1D7619D3BB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43" creationId="{7AFE47F3-7D5D-CA4F-9139-286E5A8DA02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44" creationId="{AA2C57D2-F93F-6868-E865-313C8A64D3D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45" creationId="{70DA0A3F-3F08-8101-6EB3-F07D9CC8079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46" creationId="{51EF9402-571C-6923-12CD-C6D1C93C438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47" creationId="{CF51563E-73A0-3A77-8ACB-FA458EFB049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48" creationId="{51EB8719-1672-02C4-AA86-1CEDB7AE34B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49" creationId="{24C88671-8479-E303-1402-5CE51DF235C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50" creationId="{AE7093E2-24CC-9A00-1A4A-66CCE6E0B6F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51" creationId="{722314CA-4328-3692-5EE8-A9F730820BE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52" creationId="{F8452702-486D-5DAA-0271-83010FB9199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53" creationId="{6A108199-36FF-156B-D3F2-589A5C312ED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54" creationId="{CA929CC6-1A7F-C44A-AE2B-0F6BDE5898E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55" creationId="{3B62C961-1C44-303E-D77C-0697C89D482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56" creationId="{6E872621-9FD8-43E1-FEA5-9EA515536EE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57" creationId="{324EAB58-1AD4-1ADA-E128-EE981F04C5A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58" creationId="{90C79F5B-9F0D-A739-7033-D6F867B67E9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59" creationId="{009503AD-3BEA-9B6C-DEF5-C056308D70E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60" creationId="{6D3341DA-DEFD-08CE-18B1-AEBA147D16B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61" creationId="{39317F2B-C2D7-414D-D64B-264A1DDF99F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62" creationId="{1668AB09-39DB-0C98-6276-F4FFA6BFFB0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63" creationId="{E60E80E2-8A20-0F51-6224-55DC00818A2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64" creationId="{D4E50ECE-773B-78FB-C0E8-393975CA4F8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65" creationId="{575B8AEB-B91D-F2C3-CA2A-307E8220C76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66" creationId="{78E35722-AAD4-680F-D2D4-BA33361661C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67" creationId="{1922D77F-4DDE-1CC2-ECC4-A1EC98F8CB2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68" creationId="{C0869CB4-1D30-8E17-7C8F-5F39A98F784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69" creationId="{A674524D-2987-7F9C-9BD8-2EAA4015231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70" creationId="{6D34C532-D9F9-4AAA-063D-C29850409DE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71" creationId="{5168BD8B-CDCF-2F14-2693-9E446387AB2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72" creationId="{C26AF3F9-14B3-76C3-FB8B-AF34C244C66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73" creationId="{B259E761-F419-8B09-60D5-01674CFD297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74" creationId="{2ECFBB1D-38FD-16FC-7048-F625D460605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75" creationId="{EEFFAC86-ACCC-5A94-1E87-D16FADCAC48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76" creationId="{192E5B31-66C8-C56D-F01A-A116C43F189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77" creationId="{B8741638-0471-9441-B985-69A7A5A6FAA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78" creationId="{4F9BF605-7D9B-BB9F-A194-E5223BDCAC5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79" creationId="{D0273597-3545-8D15-0FB7-E38CFBD04DB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80" creationId="{ADAE957F-5AF7-B5C6-0A40-949642A9177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81" creationId="{FE52FE35-3C39-A7BC-3B7B-E695D904BCF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82" creationId="{C9093F71-D84B-B460-2FF2-0EC4270830D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83" creationId="{6177829E-B025-C984-1525-254AF7AF235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84" creationId="{0AA4304D-3535-ABBD-0AEF-EC968547259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85" creationId="{51BB282A-5484-9E72-57F6-6BA8B6DF8D4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86" creationId="{1089DD09-F589-13B7-0B49-EB110F3D0A2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87" creationId="{9821E982-4698-7714-5B11-70D8B5D2482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88" creationId="{BFB1E077-740C-562C-93C4-1A0CBE82C42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89" creationId="{E120D2F5-39EE-75D5-5A80-E1AE923074F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90" creationId="{60327BC3-B11F-7BFA-BC01-CC1265FF2AD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91" creationId="{D12CA9A3-A56E-A778-18C6-105C0BA23A9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92" creationId="{3AC734B9-5064-61FD-631F-456B6F29D71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93" creationId="{87078A44-CCC9-C753-143D-FF4D3998CB8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94" creationId="{EDAF462C-49D6-3AAE-62B8-54568816ECE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95" creationId="{C623B120-9DE6-A047-D8FD-FBA53084F3F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96" creationId="{00180D94-2881-3576-0AFF-3513A5A3E1C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97" creationId="{B4B5A94E-4FAE-9FF2-70FE-8ED95ADD68D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98" creationId="{86E8F7C3-16B8-A6FE-9BFC-900F4C73667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299" creationId="{30FAB4F6-1C12-433C-B1B1-203F745FC83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00" creationId="{D5E50B89-910E-7B80-E1F9-B9B97217F86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01" creationId="{4E8D732D-6BA6-6FD2-1DCF-FA359DB5A87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02" creationId="{56AE79EF-940F-6CA1-E2C4-BB87E94F2C5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03" creationId="{2AB8996C-0FD3-E21C-BBDC-ADF93A471FB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04" creationId="{B654EEE1-2ED6-EFBB-9161-4AE034408DE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05" creationId="{6F9830E7-0B92-1E79-6E0F-FDB941158EB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06" creationId="{5A8E4FA7-01FE-69A8-B27F-6CBEC6C5083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07" creationId="{09FB7E1E-0F6B-4B95-C50F-E72A0D265CE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08" creationId="{8D38800F-E6DF-4680-6FBD-8052978230B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09" creationId="{32AF3582-5027-00CF-7158-4DDCF8149F6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10" creationId="{49C5B5C4-70D8-1F79-2D0A-C351A8B270C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11" creationId="{F8B92C98-2A5F-BA59-E921-CBC5A55A965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12" creationId="{693299F6-5C4F-510F-0B67-8563D05DD88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13" creationId="{200C718A-CFBF-F966-5127-5D08D52B5A3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14" creationId="{932902A9-32B9-20B2-F888-0635C17595A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15" creationId="{676FA2F9-151C-D19D-AA0D-38CABEBA50C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16" creationId="{C1E448AC-528A-0662-1D27-30B6579E62F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17" creationId="{6DB1F1C5-0767-9449-7466-254D96107E9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18" creationId="{D03C348B-7DF2-E149-6D16-DA351003AB2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19" creationId="{E38FF680-7075-00C9-FEF6-6C810CB114C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20" creationId="{52EDD145-4425-C0FB-6E56-8F02A51E875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21" creationId="{A28270CE-A463-695F-F09A-52B464056C7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22" creationId="{BA298A3F-FEEB-3EE0-0542-96E3B6E7F0C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23" creationId="{B37F2A43-30C5-6962-5F56-42F05F17E1F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24" creationId="{8BFF0F4E-B130-7881-6153-57312782465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25" creationId="{F6806877-F99F-D90E-28FF-C16CCBDB696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26" creationId="{DC93354C-6DF7-DA5A-800A-226891C31FF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27" creationId="{A34FE03A-4617-9BFD-F1F7-90CAA90DB72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28" creationId="{BEB27844-A8FA-3415-BEFC-586BFF5D388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29" creationId="{CB646E0C-8BCC-8942-EED0-2C1DF692DC2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30" creationId="{38E0CB71-FCDD-78CA-2444-DBCFB28CF39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31" creationId="{53EFD2DA-746D-0ECD-F4C6-DA6B8FE5A57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32" creationId="{EA183871-B4F1-56F5-C071-6F72176B07E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33" creationId="{F7B9DFA8-A376-1172-BC90-B19A8215A3A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34" creationId="{57C70846-7414-ACDD-924E-912CD69FAB8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35" creationId="{67743221-D97D-58A4-E482-940D6DB22FB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36" creationId="{CF67412F-B605-8572-AFD5-31013668A1D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37" creationId="{AFDC6493-910F-98F6-1065-84FAD29DFE0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38" creationId="{B232FC7D-B883-DE51-5708-80D4E6D8EE3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39" creationId="{4AC7DA21-1DB2-EAF7-28E2-000E9981BD9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40" creationId="{D4A550B1-9B03-0905-A368-0B7851D141C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41" creationId="{9A934B73-87D1-6035-2AAE-F989201E583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42" creationId="{A4435E70-5C28-D25D-3213-5A55D670F61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43" creationId="{D12DA59C-1714-E4E0-F5AE-C216F16C5A3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44" creationId="{BA7F5F20-589D-BC64-4D87-6ED7627905A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45" creationId="{19CAED02-86D7-E7C0-D7DD-265F7FAD915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46" creationId="{11B6D66D-616D-437D-2366-8C38E696106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47" creationId="{96385592-1B74-B23F-7C6C-09ECD714600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48" creationId="{FC559B56-2580-9136-C2A1-55689020D77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49" creationId="{023E988B-3006-A109-9C8A-AB47D74DAD2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50" creationId="{3338488E-4F69-6074-4BA0-469DB2B910D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51" creationId="{19B5F630-000A-0B80-1600-E1EC75F38B0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52" creationId="{BCDE86C9-FE7F-0E91-F6D0-134C6EE0325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53" creationId="{B2CC8F04-EF1B-5225-3595-47B9170E314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54" creationId="{62E362AE-2838-E27F-6542-94B71471800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55" creationId="{84C35E8F-8212-A944-07A4-1EF3D7A9F82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56" creationId="{E9F2600E-F742-D56F-15A3-52E8C5C70C0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57" creationId="{0CC2DDD2-BA65-FB08-B999-3B8BB03912B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58" creationId="{5FE343FB-8A6F-D16C-D944-C57BADE477D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59" creationId="{41723E9E-4163-1CD2-8923-FCEB7838A72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60" creationId="{23658975-71A1-43B4-6B9C-832692CCBB0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61" creationId="{4F2CAF29-FA5F-83FB-C608-03AB6D21DFE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62" creationId="{67E54A1A-7484-9F21-2843-4D59B2B9748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63" creationId="{CB80DE47-F826-33E7-2E99-A4BBF10793D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64" creationId="{B59D5046-C3EC-3207-5D21-D7590151553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65" creationId="{DEF3357E-C8E4-946A-EE3D-71E6FA9EDA0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66" creationId="{CC75F981-B51A-C7C3-C4B0-9C77DFA868D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67" creationId="{1F8E03EF-53BA-6C41-3E98-5C27547C884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68" creationId="{8A315CE2-397D-91EB-BEA0-E428872FAEA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69" creationId="{074B076E-47EA-2B68-8CE5-D967F36330C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70" creationId="{B2DF52C0-CA1C-DCDB-61A6-B0E2E86B48C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71" creationId="{41BBD22E-17A2-C46F-1749-D7D430AF498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72" creationId="{9AD4945C-042A-8EC6-6A32-7CEF788A65B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73" creationId="{B5F3E2D1-32A4-0A7A-B286-542EA49C69D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74" creationId="{36FFF275-3A10-5BFB-C13E-F3188770F53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75" creationId="{B242B28F-1B17-71E2-5676-6BEABB5D625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76" creationId="{E3A14C5B-F703-AFF1-2F38-B7156E24D29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77" creationId="{6A10156E-E0EF-4E3C-DD4B-49CD978B69C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78" creationId="{64686529-68F6-6D42-BD4A-AF1B4F99CC7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79" creationId="{08AFDC6F-59EC-D406-81A0-E95488093C9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80" creationId="{7CC96B37-2826-0B16-C806-2F9899B2FB2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81" creationId="{5F0A0830-99CA-015B-62F4-3A562662BD5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82" creationId="{5254AC03-A7D8-DADC-EF43-BBBDFB7D48D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83" creationId="{E4CD904B-DB56-C91B-1ACA-52E168CE314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84" creationId="{0D94371B-EA5F-A799-4C1E-E49851E794B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85" creationId="{69CBA228-270E-7372-7022-608382FE579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86" creationId="{E1FC6912-41B3-9364-6237-640D59823B6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87" creationId="{6D16E9B6-13AD-E056-34A0-F224E6EB9DC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88" creationId="{72BF9787-2ADB-5758-AD79-F3F4D9B3EC3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89" creationId="{32C96BF9-4C67-D445-2B8C-D16D4E9BA0E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90" creationId="{77345E43-A456-6A62-C922-E8F3E46FA31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91" creationId="{4CDEA36D-FAB2-9497-AD33-AA8816161A4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92" creationId="{3CA9DB40-91E2-E0BA-B741-939A83E0794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93" creationId="{3C266915-8013-6752-668C-3254D18FF31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94" creationId="{67433818-1358-EA92-6EE0-5894789CCA8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95" creationId="{64747EA7-03F0-531D-5D36-E23C79BB8CA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96" creationId="{677A6423-2857-C6C5-450F-0A2D73BA0A9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97" creationId="{050B43B9-0502-A6D5-A223-0C0F63FDB45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98" creationId="{7D542AC3-DFE2-1C68-6B17-E6910DA7EE9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399" creationId="{646C73B0-3CA6-6E7E-51F1-B34563808B3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00" creationId="{FC6EEFD9-8C82-00D2-7A05-34DF513AAFA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01" creationId="{3429D4DD-1F79-3BE2-E33D-44123C188E4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02" creationId="{DCB96115-FE90-6DF9-2EA7-54A358C151D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03" creationId="{C4F4F3A1-5518-1825-CF24-D2632DB862B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04" creationId="{E18F4241-94F6-0F25-140F-6C8FAABC9F0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05" creationId="{5C0DDD43-2AC2-7A4F-B926-89CFFBFF31D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06" creationId="{C49B0A7C-E745-AE59-FD91-D3CCA8BA78C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07" creationId="{9AC53B16-B2CE-8CFF-24DE-3BC265A9025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08" creationId="{783C0288-513B-A43F-5EBA-DA38DBDAA48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09" creationId="{AD4C74F8-EC79-AB00-28B9-DCFF056ABB4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10" creationId="{65B76BC3-2012-E65E-C098-DC1729E1982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11" creationId="{3478FCA8-7A73-D085-A039-8C5D8322726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12" creationId="{A4EA0D51-4174-F248-47D2-68CEE3D8905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13" creationId="{85A5B076-97CD-C180-39FD-4717CAB97BF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14" creationId="{92FB1DEE-E4B0-FE1D-05E5-2A5B795E3CB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15" creationId="{76CA9EF8-EE3A-96C3-42E3-D74AE28FE32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16" creationId="{40DFB204-FCB4-2EC5-E807-911411F551C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17" creationId="{048AFC8B-5509-7D4A-CED8-C872CD68080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18" creationId="{C397C382-1FC5-71B7-3B31-7829B8EDB2D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19" creationId="{E946C6BB-CD87-F544-CF91-D963975CFD8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20" creationId="{AD2FA043-C4B0-A3A2-1F00-14F17E33723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21" creationId="{8CD95DDB-DBBA-8791-B2BD-995E42FAA35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22" creationId="{0D9659C4-00CB-743E-A30D-12A9F02DD62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23" creationId="{B8BC93F7-8DE2-E9CE-AC8B-A8F27186465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24" creationId="{4205C324-FA09-8A66-41AC-C31B2EDA327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25" creationId="{B0993639-54CB-2972-B7C1-27B59D170FA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26" creationId="{6E335862-C408-75D3-EBF6-5BF9B24C9BA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27" creationId="{C6F26DB8-0DB6-AF4A-8871-5A0D5A1F01E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28" creationId="{148AC6AD-903F-107C-B829-E446ED178C6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29" creationId="{8CB43D87-6CC9-BC93-CE5A-498A613533F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30" creationId="{FB253AC4-250E-298D-5BB4-9534E7379FC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31" creationId="{DAE71AFF-6AAD-462C-38FD-9543C52CBD9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32" creationId="{9D0DF6EC-2359-2448-DEEE-40129AC2BED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33" creationId="{FE85A98E-EBCA-4DB5-99DA-BD03C8FFBFB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34" creationId="{B9A09200-6852-3FF5-112E-2CFC3C45F32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35" creationId="{C9F4783B-F54A-48C0-AEE4-72F06BD828C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36" creationId="{F2D6797A-47C3-21A5-28A1-E667DF8362A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37" creationId="{3C126928-A213-EEA2-DBC9-AB6120E89CE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38" creationId="{19C4AF19-A67F-D1FF-34EA-A67608F9EC0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39" creationId="{EA5B20E8-4F33-1460-5BCD-FE11080D283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40" creationId="{37563166-2965-F4C3-A080-F67DF23B675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41" creationId="{455E9D1F-9A5D-A552-62FD-23305982B55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42" creationId="{A1D73D4F-8C63-B00E-EB90-801D5737C1B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43" creationId="{7F6FEAE4-7723-E7EA-5A8C-551B9B69ED7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44" creationId="{F46BF8FA-A901-D03E-E1CF-01E478BA2DF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45" creationId="{B9209B17-40E6-FD4B-F739-59D5684E009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46" creationId="{949309E7-2273-6687-4065-E20A17E9CC6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47" creationId="{F12F4261-85C3-F7AB-8834-9F9A19824A7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48" creationId="{62C3D1A8-D0A3-F9E8-BCFE-6C4C988FC35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49" creationId="{475F904D-FDE1-3EAE-A98A-0F33D03784F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50" creationId="{7B9D5325-1612-083E-0E84-E0B2B4CBBB5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51" creationId="{3B9D48BE-81C8-216F-38AE-CE2C4FA0B66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52" creationId="{F6AFDBA9-8AF6-CDDD-E55D-7044C2653E9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53" creationId="{0C125A04-E2C0-85EE-DE69-CFBA72EE57D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54" creationId="{C332A374-43B8-9566-DAD6-0EE459C4FA0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55" creationId="{C68DC569-7147-ADB3-307A-12185381235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56" creationId="{48A8D427-2F90-313E-DFCF-476477B8F73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57" creationId="{23545AB9-8DBE-F056-D437-763DED2D523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58" creationId="{A5A2161A-0A3E-B521-244E-AE7E1C39530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59" creationId="{349028F2-C7B8-0147-959A-D899D65433F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60" creationId="{51C89278-809A-3CF1-BAC4-2F6BF2943BA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61" creationId="{8519671F-9795-C6B1-16D3-30F9E1C94EC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62" creationId="{C50E1BFA-D148-8859-1812-710CEA5538E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63" creationId="{81A1FE54-C05D-54D6-E49A-B7C1B55C84D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64" creationId="{565438A9-4076-B5EC-70CB-A9511E30ADB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65" creationId="{F9B0209F-6E9C-353B-D527-7CF2AE1C1D1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66" creationId="{B0B5B4E6-4ADE-630E-6B7F-0666F5DD376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67" creationId="{2ADBCE81-14A9-61D0-B221-0ABD90C8F65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68" creationId="{E1B23B54-74BF-B447-ED23-A248954F6E7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69" creationId="{E7CCCF00-1C56-C9C0-85F5-907D92E0038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70" creationId="{79337F08-B6D1-8422-1D67-2B3956D279F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71" creationId="{E0980A82-B517-493D-EDA6-402D66E9C69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72" creationId="{50BB5D69-1C12-D9C8-0A92-221A6176BCD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73" creationId="{E7E14A89-09D6-6A28-FBB7-148DF845103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74" creationId="{6B68F7EB-8127-258A-ED79-632E8CB3618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75" creationId="{C38A1224-7486-DA0A-76A6-88F3DA1783D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76" creationId="{3D6D79CC-8AFC-151F-2BCE-18B20903ACA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77" creationId="{08C05689-93A8-FDD9-3999-A6757E14670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78" creationId="{CA927E65-E2F9-B0BB-3AD1-B6BA80A2F87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79" creationId="{41CEA072-6472-A1BA-207B-1692E84BD5A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80" creationId="{F3C0B4AA-FD76-6B82-148C-590134927BF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81" creationId="{0A57A436-58F8-D89B-1A99-5834C0C551B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82" creationId="{A5915C4D-38C0-9112-D755-ED782DC1174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83" creationId="{7C63BEBC-E3B8-CD39-07A0-C9A1B962328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84" creationId="{B023A3EA-43FC-0253-11FA-4A5279B6610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85" creationId="{E2F69EAB-43ED-7CDC-03DD-4A4C8614517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86" creationId="{1E9E96E5-D352-4AF0-5A87-C242827A6EC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87" creationId="{9E9DF7B8-74A3-7E8C-A9A3-C2DC8A32730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88" creationId="{129455D6-64DA-F54B-7A54-04DDC3553B3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89" creationId="{91405F33-E887-8C26-012F-03338A6793C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90" creationId="{9EC027F7-266F-48FB-15B4-646328CCC29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91" creationId="{4A738462-FB4D-E505-9D5F-CA7CA035EC8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92" creationId="{E3C6188D-C74C-6838-5DEE-7C0DB36E356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93" creationId="{FB5D6727-E283-38AE-2AEE-6741CC46ACA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94" creationId="{2776F863-12EA-C890-71D3-0FB1B31E923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95" creationId="{0E4BF164-13EA-F961-1E77-14A59BCA845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96" creationId="{DD55AF48-FFD5-484B-1EBF-3B43EA9154B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97" creationId="{2EFD1AF5-4FDD-BF6A-4978-89E3ACAFF3D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98" creationId="{E02C05BD-79D5-41AB-BB6C-35B0D677CB6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499" creationId="{11524238-F88E-39E7-CC90-D1F462845D9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00" creationId="{0935CE38-1037-60DA-D7DE-A95792212B8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01" creationId="{4787B79E-FEB1-52A9-D30F-B0D4F62C765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02" creationId="{C12F0A26-40F8-A8D9-B061-04A973136A6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03" creationId="{F2CECD95-F31E-626A-3298-60B7ED0DF66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04" creationId="{E227B3BA-99E4-AC1B-75BB-A31EBA42DEA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05" creationId="{A5870174-8BAC-EA4A-675A-AD5C2DE730A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06" creationId="{F3FC2485-693D-54CD-491F-D131E210BCE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07" creationId="{068688A5-1DFD-E59F-18D6-324AD2BE69F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08" creationId="{4181AFF2-A072-2813-0DFA-CE790EC21C4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09" creationId="{46495571-AF2B-9A69-2635-C7F06E2F402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10" creationId="{2CB2DD71-0124-2F48-F7B9-52A98ABBE22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11" creationId="{2BA7C2AC-4A5E-627C-5370-8CA5CD0DF88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12" creationId="{DC3A2232-006C-117C-BD5A-5BD7A565A02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13" creationId="{1C1C5C51-4797-B2E0-75A0-7FBD085370B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14" creationId="{C6082684-DBBB-A25E-D21A-1B19A3C0ABA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15" creationId="{4113E28D-A8EF-7071-336F-F59DFF8DE76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16" creationId="{E4C99C41-B2BC-0562-D252-1575F1C1643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17" creationId="{D435667F-B3D5-917A-2258-79278968B5D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18" creationId="{F3BAE70E-66CE-9DBD-7B27-AD75297E6C7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19" creationId="{54573DAF-241E-A3B7-0854-BD64B73757D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20" creationId="{14F73C05-8DCF-46F6-0B68-2690A6DCFF8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21" creationId="{C9027E9E-23ED-B0B4-1A54-960DFFD6094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22" creationId="{2D06DFE0-0CCF-DE52-3FA2-737A9C56B66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23" creationId="{786F7334-55E7-174D-4536-ABFD5E62B6A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24" creationId="{2AFDF069-5937-18BD-8C8B-DE867434BD3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25" creationId="{FEAC5432-CC2D-9034-5B4F-981B367C604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26" creationId="{4C941DA9-A55E-FD09-5AE7-3984FA45D43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27" creationId="{F96FB1B4-6CB1-0703-B335-3BFA65EADE7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28" creationId="{ADE24242-A208-B79D-BFA0-1243EB5F053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29" creationId="{FF92276F-CC6D-6995-8E8B-03568C3C568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30" creationId="{D5A17D76-C463-0737-5615-960F9CB5251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31" creationId="{ECBF2C64-0201-F39E-6073-8D0B77D8109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32" creationId="{32508B36-8A6E-72F0-1776-1D4A08F6311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33" creationId="{AA1FAB24-3A68-FF8B-2B36-2BFF6F8F800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34" creationId="{9C78576C-8960-2AB3-E79C-387F45AAF74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35" creationId="{A2A5F45D-57A3-CCF1-FA42-09453452844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36" creationId="{50AF9F17-9C08-1EF7-BF95-92149F80CE7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37" creationId="{17B5FF2A-28F3-FDB3-99E6-A5CF76A0CAE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38" creationId="{20F7274F-1F3E-104D-45B2-14C48C950A9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39" creationId="{0FA607E3-ED40-6B22-1AB5-47B35B816A3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40" creationId="{D2E482D4-B5F8-FBF2-685A-7FB2F7CFD1B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41" creationId="{DDCA1A0C-A369-741E-7B1F-13902053071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42" creationId="{236BC856-237E-08E1-49FC-0AAFBF5505C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43" creationId="{3BE82AF5-FD04-128F-3C3E-70CC273CC8C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44" creationId="{846BE35C-4618-F6C7-87D6-DABE07C0608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45" creationId="{1CD3CFF1-0E18-3435-4350-A8BE407F9DF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46" creationId="{AF14DDFC-93E3-AF12-2DD8-F95B89C52AF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47" creationId="{7EF796AB-D0E5-8C16-5E72-151DCD7DE17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48" creationId="{DE50AE39-70D0-6E43-9DF0-272C8986478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49" creationId="{4F7E98AA-DEFF-2413-1F27-5FB3A60AFED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50" creationId="{56DB739D-5A97-4788-5889-9770AAC4EB5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51" creationId="{E21C9695-BFE3-850F-5573-FB5B6F72424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52" creationId="{442AAC0C-3901-E5FF-1DA4-7321A237D42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53" creationId="{3F1C0398-8F15-7550-45C1-CA52904DDD8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54" creationId="{0B8361B9-FCAA-26CE-2BBB-9F3D248036E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55" creationId="{74F63FDE-BC34-CB56-A661-5190B6BE68A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56" creationId="{19E88E16-5B10-6513-7AEA-7430C2339BE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57" creationId="{B109A861-B23E-44CB-8C4A-F447E4CA906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58" creationId="{35D3EE6F-2583-4289-C970-2FAB8FE4816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59" creationId="{406F0BD1-D6D6-9572-1EA3-A311480FA99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60" creationId="{EE497D09-0E91-826D-162E-737CF46C688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61" creationId="{1DE78453-4954-DD91-D461-6E18903647C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62" creationId="{F8BB48F2-EF62-09D4-42DA-A9A5BA0B5E9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63" creationId="{13DCE889-6E6A-E6FF-6563-E17002E3945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64" creationId="{DCD202A8-4207-093A-1390-BC17B6C487B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65" creationId="{3D1A781A-2603-B54B-AF4A-C159030763E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66" creationId="{D558918C-349D-D19E-49B4-4B4DC25DA9E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67" creationId="{4A422695-7147-BF59-4779-DBB33316A8C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68" creationId="{CBF01852-C156-69D2-89C4-9ED264FF5FE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69" creationId="{18251A3F-40E3-DD32-C950-3B0A37B2C7E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70" creationId="{3A79391A-0EBD-2B1E-45F7-7EC222F24DC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71" creationId="{58B86C82-16B4-B581-2688-926FD7CBEA1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72" creationId="{F4F2D822-4723-75E4-C977-FF9057B06FF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73" creationId="{3B03BCBB-4BA5-D3D8-EBA8-C2B2E39F287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74" creationId="{E146B335-B3FC-574C-02C5-6258F6FE4DE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75" creationId="{2807AEC3-84D1-DEFB-1219-652A26FE9A5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76" creationId="{C7EB3F3D-9047-9696-F378-80F9889B586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77" creationId="{239E93B8-6383-C1FA-F1F0-CE4C8A13748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78" creationId="{C69E5310-1D8B-50CA-88F0-692D46E371D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79" creationId="{75F1118B-57FC-20D1-697B-1D8C82692A4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80" creationId="{A4E41AD8-5E76-63F8-8676-90092345B77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81" creationId="{A50F7526-5B6E-5597-17D9-F363F7E2A25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82" creationId="{47D254C4-D0EF-A76C-E5EA-AA51D2353AB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83" creationId="{0A4ECA81-0EA3-D712-63EC-BDD9FF7BEF3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84" creationId="{98294E53-2B01-88AB-B439-053B9EDBE7A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85" creationId="{2B6E35E4-C42E-86CF-AEBE-C4622D2755B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86" creationId="{D5B666A0-5F10-91BE-F11A-2E931B729D5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87" creationId="{268090EF-3CE2-D35D-CDEC-B33BE4097EB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88" creationId="{5B9279D9-E7A6-30F8-24F5-FA360817FEB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89" creationId="{0BD44065-8EC0-4A4C-578C-DEDDC99771C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90" creationId="{07E408F8-4B99-B699-9917-43640E0C402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91" creationId="{4DABBCFD-2CB9-571D-3F9B-09374BD356D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92" creationId="{F8E08A4B-F184-1A8A-0821-B8657A095EC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93" creationId="{7CEADE5B-806F-649C-EC2C-38CE39523B0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94" creationId="{0D87276E-C9B6-78D8-0B6F-9F620A6AB9A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95" creationId="{823A0F74-9BD4-B3DC-ACFC-2E6271061BE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96" creationId="{3F9CCBEF-6EC9-DDBF-D29D-EE0B0E2F24E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97" creationId="{93331E08-BF27-0F4C-364A-00D73129503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98" creationId="{3110ADB2-A794-4ADF-664E-244969310A5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599" creationId="{E90C6CFA-44A4-713E-B4FA-528E7A6F21D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00" creationId="{D7CA5D9D-82A1-BC23-D662-6AB765E401C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01" creationId="{6B5573BE-235B-BFE2-9D93-7E1378049D2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02" creationId="{1DC90169-4722-CD98-77CB-32BF30E0BF5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03" creationId="{649929D8-A1C9-92AD-8DF4-E8CBCA38C5C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04" creationId="{D0D8631C-6433-3765-6040-E298A6B3CD6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05" creationId="{F7B8D61D-44B7-CEB4-C5E7-503A67FB7B2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06" creationId="{FD82592D-27BE-C0BE-5E5F-12504E6F587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07" creationId="{9CF82594-5490-012C-7A38-2617A42AC25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08" creationId="{C50EC250-5278-8DC7-3176-419BE5E4F11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09" creationId="{DBBF01D9-376C-A652-504C-A6023A99ACB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10" creationId="{2E3474BD-D07C-E1B3-D2A3-81945DA4406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11" creationId="{C13E8B41-D1CE-0016-E301-EFB8405765B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12" creationId="{241CA060-1868-4DBE-14AC-E93EF3CBB8E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13" creationId="{46B9B77E-4442-DA6F-FF89-0BD8C22DF95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14" creationId="{DC827A69-022E-56F4-BE6B-97B204346CE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15" creationId="{C741E0C6-104C-748F-A196-492D419ED05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16" creationId="{C3D39C4A-5C76-892A-58E4-0CB5AA44C88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17" creationId="{779CA481-EFE4-FB80-FB05-C12AC1C719C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18" creationId="{32E9D765-264C-FEAF-C9C4-47C258BB42D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19" creationId="{BD5C8235-3527-F029-9DD0-B6D8DFF321A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20" creationId="{EC301FE0-CD63-F9C1-9FF4-D4C0C6D996F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21" creationId="{AC9200F4-0E75-23CA-6E33-B9B59A00DA8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22" creationId="{D7F03616-CFDE-F2F5-3E07-4AE48FE8F54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23" creationId="{A37F0F88-6499-7703-804A-EE0B38B9409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24" creationId="{0148F6B8-374D-FF8F-8EE9-5DA497AA520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25" creationId="{8D3D75BC-B52E-7629-A364-044215A8735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26" creationId="{E0872574-B874-7449-1276-B844E32CAB4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27" creationId="{22251864-5FEE-B314-0CD1-635ED412C2A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28" creationId="{E73EB8D6-E8D2-6DD9-86ED-51C87F49791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29" creationId="{70F8DFD7-D06B-56B0-A7BB-CA6FF63EC37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30" creationId="{CBD152A8-AD8A-25B7-BDEE-E603EB9C241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31" creationId="{51B90DDB-6347-B554-4972-583E2FABFF0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32" creationId="{E0DBC9D4-A194-CC4B-66AE-D73FB2EEFF3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33" creationId="{7A43DCB7-110D-39C1-115F-18901633081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34" creationId="{1D9FB4B7-451E-4BEF-98D1-EBDD2ABB661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35" creationId="{C932893A-C07D-3CDD-0DA1-41E8A4B8F27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36" creationId="{207F0B1C-8F97-8A0B-0736-622E4B73FD8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37" creationId="{669B5BD9-8199-F077-31E9-3AF188AAC38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38" creationId="{68C5E90B-C64E-02C4-001E-30E429318F4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39" creationId="{1D03EEBC-6C11-3C3B-E08E-EB80BE1D5D2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40" creationId="{67D6FEFF-A63F-3200-5364-0C6E6BA2252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41" creationId="{8AB70B6A-8A03-1AA4-5064-E7191E3E349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42" creationId="{345C3FA3-80F8-E728-F09B-315A226694B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43" creationId="{27FF1438-3914-7935-4213-FC8F0015C34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44" creationId="{6E2D7A9B-9321-CAC8-41C5-668104509AB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45" creationId="{3A461B02-EE4D-AD5B-BCAD-CF6ED56129E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46" creationId="{AF5FDF64-4270-B992-461E-4C6EBCA269B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47" creationId="{A10F048D-2E12-F83B-C795-27E8729557C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48" creationId="{F95E162A-DB49-C31E-A07D-19E796DB870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49" creationId="{F41637C8-EFF9-192B-3E49-E1924CC5BA4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50" creationId="{D3274C1D-E1CB-FE40-0BFC-5D8CAD2C1B1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51" creationId="{4EA08509-E52C-21F1-F285-A4B24559D52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52" creationId="{290FA3A0-2BA0-786F-FE12-E6E61D3558F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53" creationId="{1FFA78C3-632D-A07D-35FC-E6E6B4B9477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54" creationId="{F3C4E847-8FC3-0654-9D25-72917AE84F3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55" creationId="{1F1690AF-BFE6-BB72-0E59-81C6E34D8AA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56" creationId="{45087CCF-6F66-20B9-4EF3-77EE97A74C0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57" creationId="{BE0EEE13-ADAC-B9FE-DDE1-A04EAC114EA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58" creationId="{B8C9DB2D-6489-E9E7-2D73-8C67A839918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59" creationId="{A719AD77-125E-B1D2-7CBC-8406A2DCA31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60" creationId="{6F79EC65-97C6-8508-E2AF-36118C5214B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61" creationId="{2702E33C-5633-7F62-E3C6-EC8B1AA2AF5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62" creationId="{3A4267F1-A50E-180A-87C8-2D740544C8F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63" creationId="{C896E1B2-8C54-6E7E-19F8-A1CC4CB7898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64" creationId="{5259BAAB-855C-29BF-3243-3A796860138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65" creationId="{27C047C2-C6A7-A939-7B2E-7A039058CA4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66" creationId="{865612A7-A6B6-7C2F-451E-E4D026CBED3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67" creationId="{98D8EE54-B25E-60A5-2F4D-9E58528B475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68" creationId="{10B9610F-F8FD-7EF7-9830-E79B1ADEBBA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69" creationId="{2D6A8264-04D7-FE02-8F66-A96AB13C696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70" creationId="{977B6C39-8505-F113-91C9-9B36EE58EC1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71" creationId="{304B1CC0-CF54-5EF1-B704-4622A9B763B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72" creationId="{681A87B7-E67C-9AB5-CF03-0175013E296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73" creationId="{C3D53AC4-6A4D-0F46-AD97-7DBE8BB6FD3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74" creationId="{7B8DA65E-AD60-146C-1764-C488BE71EB2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75" creationId="{705C66E4-8BF5-9D55-4931-B2BD25C793D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76" creationId="{BC198F75-BA2C-9CCB-0D1C-E4887E9247F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77" creationId="{2CF0E7CF-8B85-AA73-8E54-9B0D15F0FB7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78" creationId="{D05A4541-64FC-6CA9-95B1-065BB219F46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79" creationId="{32F25A73-3805-E62C-5120-1506A825067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80" creationId="{A402BF7C-5A59-ABD3-8554-80F112C2F56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81" creationId="{2CB287D5-8C9D-8820-29D0-B724EA5542D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82" creationId="{D8372C0F-EC1A-8769-3E9F-B27BC728DA6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83" creationId="{819B5509-8348-95F9-6E63-5D6B7492161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84" creationId="{1E0C965F-04AE-85D6-AEE0-9A511DED6DD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85" creationId="{6FE1F2E2-E8DD-C025-D92F-AFEB0135F97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86" creationId="{28FC5583-07A0-6DA8-0C5A-3BB78229004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87" creationId="{63A08BB2-0315-74E1-12FD-0D5A5940273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88" creationId="{C1EC8267-42B8-98EA-DCC7-45097EB237C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89" creationId="{F8ECEDC6-F7E9-CB19-C62A-53ECD56B4CC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90" creationId="{C5FF3CBC-AE57-9A72-9D75-9E807E7594A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91" creationId="{7B55DEA7-BC33-DAB5-88E3-096372D76F0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92" creationId="{01A6E0CC-6A09-9569-EC25-21D2DFEF22C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93" creationId="{DE40F0F9-E760-E33C-E6C8-1AE6EEC87B7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94" creationId="{8BB190B2-548F-C6EE-D982-DB74C747F7A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95" creationId="{CC0A79BE-E36C-C64F-90DD-7F4EE8DB200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96" creationId="{F0D53AF5-2414-96E6-7E17-C7C6C252D95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97" creationId="{2438D7B1-70E8-77BC-FB06-F4FF84DF72B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98" creationId="{C6470AA1-2F01-394C-F262-C2094AFE7AA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699" creationId="{D3B0D806-18D1-846F-E218-E6AEBEA8693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00" creationId="{2E1C01D9-CFF1-09A2-65D0-DDA293FEBA8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01" creationId="{48FE7227-E1E7-2075-B7FF-DA3A1DFEE49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02" creationId="{4663795E-2A11-465A-3CE7-F15ADF7402F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03" creationId="{98A7347E-520C-D458-8F63-FEBB22FDB46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04" creationId="{236F2F05-1FBE-48FC-D08F-41FD713FD07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05" creationId="{12BA7710-1D77-4C75-A697-2698E77C240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06" creationId="{60F0457F-65CF-112A-CF1C-BE8838F65C1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07" creationId="{9517F74B-08FE-D26F-1120-60A04855C99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08" creationId="{8ACD1253-64EC-AFB2-416E-A92D57FB00E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09" creationId="{A21FE2D8-16AF-95C7-FC7E-4A390779FAA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10" creationId="{317BD7B3-D42A-39BF-0513-7AB0628B8D4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11" creationId="{0D7559AA-A67F-26FC-C947-AFF3263E829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12" creationId="{B3DA1904-5917-97BA-4452-CC8D200A4DB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13" creationId="{BD541C1B-FF46-5B8B-98D1-BE191667B21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14" creationId="{7310E1A9-E4F3-9658-4DB0-A6C83402EF1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15" creationId="{A43EF1DD-9D76-902F-3767-6947B989791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16" creationId="{DD523013-7011-975B-A625-F0616B86D01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17" creationId="{E257E6CE-A622-22DB-9DF2-6963C594CFF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18" creationId="{B8D2472D-59C4-6224-2D78-B29110033CE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19" creationId="{EDC784D4-7807-3B07-5B65-640F9A5CC95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20" creationId="{C3321C29-380C-B511-1AAA-C0D0B6FFA51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21" creationId="{D86D4BC3-6733-E031-D16F-ABDDDF4DF41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22" creationId="{A0AF27FD-03A1-6475-392A-2CCD1C786A0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23" creationId="{F6615FAC-438D-8995-3FB9-3C495B5ACD3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24" creationId="{E9249CA4-6E58-B9E8-411C-D0D22CF36C8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25" creationId="{BE6D239F-1E39-7926-4DDE-5D6C2BEA8BC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26" creationId="{655CFB69-6CDF-EC6B-61F0-EEAA4C55C72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27" creationId="{D30EFB52-8CAA-1E63-398B-20B1CACD79A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28" creationId="{A6AB33E4-029A-6EA2-7D04-6260C2901CC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29" creationId="{1BC39A4D-189A-5C91-F3C4-16FB430413E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30" creationId="{8A85790C-CF6C-C860-B1D6-F267A9D0D25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31" creationId="{4168D2BE-7B3A-7BDC-1FCC-B5067FC8AC5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32" creationId="{033CA028-BC9E-1D3E-F19D-C94A9FFA952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33" creationId="{0B453D7B-37BF-DECB-141E-2280408E911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34" creationId="{9580D54B-1C1C-D71C-58D9-D4FA5903065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35" creationId="{171D15DC-53F2-B9D7-6BEC-3DA70E5B072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36" creationId="{E6EE048B-3C18-C9FE-B4E1-491C3D4A689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37" creationId="{E64B35FE-E654-A070-330E-76ED6AFA572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38" creationId="{6A944607-2BA1-D6B5-1775-066D400E010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39" creationId="{DBFE0D88-ED61-513C-C30A-62E1AA4ABE8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40" creationId="{C074865B-A4EA-FE8F-8581-972FD9F41B6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41" creationId="{BB208543-4BCE-7A41-0C72-4019A2CA706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42" creationId="{F745D0B2-E962-CD81-BE23-38B85055029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43" creationId="{F7A56A0A-5BFC-38F5-3729-8171C7BADF5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44" creationId="{2D676367-C542-E060-1B42-2E1D7008DA4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45" creationId="{869D2B5E-0F97-AAE7-30C6-45F78E6CF71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46" creationId="{9F601C20-A4E6-3DD1-1D11-8AE5B899323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47" creationId="{BB1E6C16-FF37-063D-ACB2-1C00B90EEC8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48" creationId="{3FA99126-6129-F648-B5CC-4AE6F7D6A46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49" creationId="{E5A57E22-4D81-E4B1-7FBA-EBD4B8E8C24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50" creationId="{C85721B1-EBDE-A105-6D97-BEF5E2B5145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51" creationId="{E94FC3FD-D5AC-C29F-B98A-C913C3AC9FC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52" creationId="{F113433C-B5B5-AD4E-85FF-60D113523D3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53" creationId="{D2AE4083-EABE-F4E7-8088-196A6C8C8CA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54" creationId="{8CF46F95-56F6-9149-D66E-1FF09CD4E80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55" creationId="{4538801A-0E29-EC8D-5EF1-BE2D610B66C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56" creationId="{CB8CE99E-AF72-247A-3A41-9D7D88C414A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57" creationId="{1126CBD6-D5B6-D5A1-5719-45147F6ACDD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58" creationId="{B6579B07-8E9D-B77C-782C-3712BF078C3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59" creationId="{65571976-7269-97C2-66A0-56ECE3CB602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60" creationId="{D5D30A1E-4DDE-D044-2E64-82624066269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61" creationId="{597D354C-DC2E-23F3-D916-30C4CAB3C49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62" creationId="{38BF3122-C26B-6547-EA28-3FDF5DC76E1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63" creationId="{E4BBEF4D-641F-A1BA-983E-EAD62F0B33D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64" creationId="{952E2B4E-AD8C-8C79-5AEA-303562ED023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65" creationId="{4BA98DAB-A341-B72A-03E0-F9B0FEE9F64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66" creationId="{CB108800-6CDC-E399-91A1-3F0ECD8F965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67" creationId="{84C3B2EC-8BEC-3935-A0C2-7321300847B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68" creationId="{52D8BAF4-7A80-C22B-84C1-779B9DA39FA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69" creationId="{6609B31B-5AC7-FD7E-589A-C3F53DD791B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70" creationId="{5F6E5AF3-90EE-A819-1784-0EBDAFA95A3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71" creationId="{90DD366E-AD4D-B13E-E21D-C0FE6B8876A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72" creationId="{4CB7CF0D-1F76-51D9-D190-C6430BD1305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73" creationId="{EB221B2C-3D98-57AA-9177-97C609E5363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74" creationId="{A0A003BB-13F9-55BF-1F7B-B68DF0A429D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75" creationId="{89D85F54-9630-05CC-6068-3900A758E31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76" creationId="{2BA42080-8E1F-344E-2D26-2C483B788F9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77" creationId="{77773E1F-3D56-4887-A508-84AC3B18138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78" creationId="{085B8A2F-9488-317B-B4C2-69A924F87AD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79" creationId="{82CB6BCB-8332-39BB-7EE1-A24458D64C3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80" creationId="{F739D4DC-2CAB-D0FF-F17B-CE17958E449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81" creationId="{32E17D94-6C33-FF61-6CEB-93E64B8EBE1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82" creationId="{B1CDA6C9-5FE9-01C8-F78E-CCC79DCC49D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83" creationId="{6EAE97E7-8EA4-35BE-0A60-B5C032BA621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84" creationId="{F6702D95-3DD9-362F-4390-B09455765B0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85" creationId="{37195758-20C0-3F0D-0107-CB1DAC8A54D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86" creationId="{1B5BB699-D248-10E0-047A-1D9600D4554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87" creationId="{270C8585-31F5-5B2E-3A56-E0BA8AE471F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88" creationId="{4C71B0D2-1877-1D7C-B9C6-640D0DD4904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89" creationId="{A19143E0-7825-2D9A-F826-13058013E86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90" creationId="{53A69DCF-976A-8B23-5F0D-CD62498671C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91" creationId="{76EC9F4E-2C62-A89E-BC41-9CB8E9B0DB4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92" creationId="{2A062773-BE83-848E-C7B2-F0B0C268D51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93" creationId="{079EF604-3441-814D-37EC-A28A4CE20E8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94" creationId="{950E7869-58EE-1F9F-45F2-CAF743D0BD1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95" creationId="{34AA5E98-05C3-9116-35E3-8A81BF6BBB2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96" creationId="{4F6945F5-84AE-6EC5-E5B9-95F339C9398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97" creationId="{2412D930-E461-68F2-60FF-4576EE1D850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98" creationId="{A904E6D1-2A70-F397-2D5C-9B1FB631838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799" creationId="{F30D8CB5-08C9-D8EA-30EF-E74E2DB96AC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00" creationId="{AB08DB02-5B74-4724-72B0-129ED143CF6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01" creationId="{851242E8-A215-1B51-A334-006728C6DD5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02" creationId="{2CA7EBA6-51DF-81C5-1328-C3A3560C0C3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03" creationId="{9B7604AF-3B2F-3216-F0CE-ABCE5C3042B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04" creationId="{10259BBC-BC6B-C102-3388-A4709AB66DC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05" creationId="{535AF6E2-44FD-8E6D-1434-081D6E57089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06" creationId="{435AA06F-00AB-A762-7CC6-3CFEB77E39C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07" creationId="{9AA1E25A-059C-DE69-9CBD-28C6DC19B3D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08" creationId="{CB9FA145-1913-BEC5-F14A-3BACEE0BD19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09" creationId="{72281BDE-30A0-5815-999E-B5ED6AAFAA7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10" creationId="{7FA23C32-465D-97B9-AE12-17B644397DB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11" creationId="{3A6C2AF1-302E-F753-0537-4DB0BE30FEC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12" creationId="{A7644881-DD51-551B-2409-BD280CAAE80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13" creationId="{7E10AFDB-BB99-EE15-DFB0-C75C1E32576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14" creationId="{C5A58139-06F3-AAC8-F2D2-CD94100718F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15" creationId="{78656574-B2AB-BDBF-B82F-5D5299FB5B4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16" creationId="{0CD2EE57-68CC-D09C-7F30-D3E6A28F463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17" creationId="{7649C1F8-BA38-0BC2-29FD-45A161F9CC2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18" creationId="{3D72ED27-C9BC-8FDD-6B0A-459D2109A67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19" creationId="{23BDD869-B086-E128-7B97-90A495D3C92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20" creationId="{12D755E5-DC41-8B28-C9FE-7C04B3C7A02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21" creationId="{A727644B-EDB0-5490-5487-F7B9208BD33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22" creationId="{E677ECAA-80E6-D722-1A0B-9E1B9E945EC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23" creationId="{27C6867B-4166-DB73-48EE-7FB96F3F03D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24" creationId="{C74DB5B4-B07A-6CE4-7663-4F9E7C69B9D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25" creationId="{0B7CD6C5-9363-34CC-F258-0F61A065F19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26" creationId="{D1B2F46E-5334-D86C-4154-D928308564E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27" creationId="{E9B17297-AD3D-05CE-5696-73D9B39619A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28" creationId="{600B3819-9E7E-1EEB-AF60-A36E0053ADF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29" creationId="{9993B6DC-1DBF-76E3-2ED0-B43B56527CB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30" creationId="{6792DE46-0955-E11D-8019-4854D72C6B3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31" creationId="{DA91C13D-A213-E9E3-25DF-4DDBA91D706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32" creationId="{88D250FF-B746-0445-95E1-394B7331D0A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33" creationId="{F1D5DC7D-03FD-5516-FED0-FDD740FB330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34" creationId="{33C347FD-C17D-6762-579A-E2DBCEF59CC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35" creationId="{10BF2B04-2390-DE72-483A-3A1EEB12291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36" creationId="{679ADF40-A5DF-70CC-B990-69DEC11D6F1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37" creationId="{A6DBCC9C-9F1F-7EF4-29F4-302F80047A4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38" creationId="{EEA4E523-D3E4-886F-6B5B-EFF0F474CF7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39" creationId="{E11558CB-55AD-A36D-E639-F229A82074E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40" creationId="{6801FC19-2B83-8325-444B-4B8DFB21D94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41" creationId="{9BE0CAA4-CEF3-72AC-3686-CE22F114C64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42" creationId="{A3E3FBB4-53A6-DAC7-3DCA-6D5D80E2D2E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43" creationId="{66A9A896-E03F-A794-8F77-B7DF60BF641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44" creationId="{D42A6D6E-6D76-0803-8F31-C1594F746A5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45" creationId="{026FC810-A356-B72E-0E19-A86C7EC0CE7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46" creationId="{B9B8110F-F89C-B5D5-317C-BEB29858E9E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47" creationId="{A086AC87-0296-0162-62C9-742BCCC46C4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48" creationId="{E7F0140D-CB1F-049F-8D37-26CCA63D1E9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49" creationId="{A9C383C4-EBBA-E0F8-18E1-7814AD10F38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50" creationId="{2818B245-B704-AA87-C732-490F6F63251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51" creationId="{1F070B59-5F8C-160D-CCC0-D2048592DCF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52" creationId="{3AC7F9CF-FD47-9884-D5DC-EE6EF56401C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53" creationId="{7B80BBBB-5BF5-4592-D050-DC06646F022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54" creationId="{8F3C64B0-2C95-1E75-2D30-D8A0FAF7BD9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55" creationId="{86027D59-F0DA-A54B-FE8F-E2EA677F30D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56" creationId="{324DDDD5-54DE-1DE5-503F-64E3F8BE6D9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57" creationId="{D1F7F121-2C4C-51B9-FD23-AF3E2E1DAC4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58" creationId="{24F443ED-892A-CB8D-F5C8-BA4295B8534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59" creationId="{4F0090AE-504A-2B5D-C019-64F82B626BF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60" creationId="{9FD558D9-816F-8AEA-8B05-B6C8304178E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61" creationId="{0FB1B049-0971-3BAE-73ED-961829AD1CE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62" creationId="{74371047-28AB-0528-F892-6E679205428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63" creationId="{289C6089-BAA7-D29F-FAB1-B817D826F49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64" creationId="{C8B0F0D3-19F8-9FC4-693A-E4EB124C780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65" creationId="{CA5535C8-26F3-0954-7553-712EAF6FB57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66" creationId="{C08715EB-C711-7B3E-2ADD-2A323F4D621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67" creationId="{58DA9E1E-F47B-0017-F218-2B08D7481B2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68" creationId="{DE327A6A-9D62-F83C-31EC-5D2BAEF1E93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69" creationId="{01725E5A-7615-F594-813B-339F787577C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70" creationId="{DD44BA52-7FEE-3208-FD9B-9B937218D4B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71" creationId="{162DFCBB-1189-091D-8DAE-3B7D13E855F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72" creationId="{6A7BA5C8-5D76-B08A-D3DC-79F16111268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73" creationId="{224BBC1E-AD8C-6E8A-9212-94D7AC40EEF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74" creationId="{70D1E277-7CB4-78E8-AA8B-7067DD2D015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75" creationId="{E5CC2514-49DF-519E-A4A5-DD743693B91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76" creationId="{6E3E49FA-7F7D-125D-DB81-ED5FD4CB10C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77" creationId="{0E9D8E39-CF2C-E803-61A0-CAD2683280C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78" creationId="{A6803CDB-40B5-7294-7BD8-097B29245A3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79" creationId="{B596BC61-19BD-3155-9C6C-9C9E784E1CA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80" creationId="{9C75BC9F-CC90-84DD-89F1-B00824792E8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81" creationId="{84201420-2959-0C8A-79A9-43A004F4454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82" creationId="{9FA4E0BD-EE2C-53A8-9CB7-163F9A1AB17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83" creationId="{C438B45E-609F-E0BB-E8DE-840672E551A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84" creationId="{89E9709A-74AB-91B3-C566-FAEE3F7B6BD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85" creationId="{43F6B5D5-835C-26FE-17CD-52570E69EE9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86" creationId="{58A1FCDF-3BA3-6E0F-43F0-F559CE0D491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87" creationId="{01B9458F-D2BD-F2E7-5D41-B611E5836AD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88" creationId="{6A29D058-FDF4-EFD9-0E17-4B0747608F4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89" creationId="{31C22753-4DD4-3076-C6D1-2B96E5112E5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90" creationId="{F061A8EB-2C08-2782-4010-86FEC4760F9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91" creationId="{96067387-855D-BB90-5A54-5D974E9D16A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92" creationId="{CBD6E07B-C2E1-E740-16F7-97569876F92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93" creationId="{FFCD63D4-CAB5-E828-0A18-A4CF407D7F3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94" creationId="{53807479-C1A7-2C0E-DADC-357899011AC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95" creationId="{F9C722BE-9DAD-DA3B-ACFF-FB3CC95CD88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96" creationId="{04A91172-753D-ABC3-3CCB-51B3B3E51F5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97" creationId="{0A02308D-AE38-526D-E5F7-5488AAFA566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98" creationId="{A196AAC1-C981-DECE-2228-44F3C86EF48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899" creationId="{201E493D-B4A3-F0E3-309C-FA23DA27C44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00" creationId="{39178227-13A9-410F-EBB5-9A83BFB6502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01" creationId="{824C13E7-8E3B-6D77-977E-7CE63F781D3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02" creationId="{332D2A34-F13D-D896-86E7-362C26DE4AB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03" creationId="{0CAE27F4-7A1B-4777-2B6C-39045DABF35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04" creationId="{B2850930-2F28-8467-B8CA-85CBD849454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05" creationId="{BE91CEA4-150D-BE8D-B08A-F66EE6A1927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06" creationId="{73EF0DE3-2CFD-6FA1-6B1E-2BBE01EB6ED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07" creationId="{5A39522F-F784-256A-D283-0EBD82E364D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08" creationId="{C4DA93AC-A30F-1BD1-0039-DC500C1A864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09" creationId="{B7339943-7B31-08D7-6224-DB158EE7383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10" creationId="{B9B23C76-17A6-2E69-272B-E776788FDCF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11" creationId="{43EEE368-B3FB-B957-75F5-3A5C9FC7D7D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12" creationId="{01D43332-AA4A-7DB1-A6BF-E3ADE9F47E2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13" creationId="{CA58D68B-F78C-DC79-695D-15C90E21969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14" creationId="{0A241EDD-8633-4C75-2F41-F3297A69DCA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15" creationId="{CD251FEE-ED86-F572-12C7-9D66F51FA7F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16" creationId="{547B508A-0419-9106-A2DC-FE5862987FF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17" creationId="{63DE3444-331C-73E6-756C-E9BFDE8D1C9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18" creationId="{B6DE66C8-49F9-B8A6-C772-B4D5DA4F1CA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19" creationId="{9DE5FFAC-E621-460F-E523-4BD7059F9DC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20" creationId="{DB31E13D-CB80-36AB-DED8-8A544A1D894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21" creationId="{DE16A56B-A70C-70A6-B557-DC2405AE9ED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22" creationId="{C8ECE48C-809C-E8D5-BC94-88C6AFE2410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23" creationId="{0B819EEE-51CE-47CC-A19B-A2D862CE873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24" creationId="{7F3D7D43-9609-BA2E-059A-7B1A04BF6B6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25" creationId="{E5942366-5365-9B37-3550-8A6178DFEB5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26" creationId="{C0FAFE2D-75AF-1941-54C2-61916C79EC9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27" creationId="{7BB8F2C2-8BF6-B2A3-4D5C-8E98B67D100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28" creationId="{69A6959F-ABED-7EDA-7DE9-E720724ED9E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29" creationId="{A056A08F-A7D5-DEA3-4AC0-6346B0165C2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30" creationId="{2FB9216E-E90D-3FC5-2108-1332A21EBB7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31" creationId="{C1DFD1E0-FD38-9939-D3A7-EC2AE4BD59C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32" creationId="{9FB0B31A-03E3-0A33-1534-82C431614A1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33" creationId="{3396B1A3-2A20-1BF7-49A1-9D68B71456A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34" creationId="{A86A28B9-812C-E893-9946-299151157B9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35" creationId="{A7A6B7DA-1BB3-9054-0009-C90C5157D5D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36" creationId="{CC37ED8D-2DF3-7ADA-CA80-F05B207D983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37" creationId="{15A7B362-A25D-A899-F755-4BDB7022DBE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38" creationId="{55A0B56F-52F0-B945-43CE-E43CC44D689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39" creationId="{6C7A8292-6D6E-FCDC-62C9-69FC4057BA2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40" creationId="{4362DE87-AFEC-CBE5-1A7A-5FBF506EDFF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41" creationId="{92E3A060-D7A3-6504-87FC-33303CDB087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42" creationId="{E74DC9E9-DB32-D8EF-D162-4A3ACBC4332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43" creationId="{9F7FA5E6-D982-95BC-626D-87637AE45A1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44" creationId="{EDCBDF93-A7F8-1F9B-32F8-02F4A7A3C26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45" creationId="{52E4CCB8-3247-ED9D-4602-485CAA2A2FA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46" creationId="{A1833A60-ABE0-E626-D28D-C3F907EFCE9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47" creationId="{ED8EEB0A-756E-44AA-6C65-D2BCA0CEA72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48" creationId="{DC07423A-E8B1-B307-0E65-3DE406DFCA9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49" creationId="{81EAED49-19E1-2E17-07D9-7D46DB7DC25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50" creationId="{BD13E825-4425-DAAC-37F5-20927E1EE1A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51" creationId="{6C5F4E60-799C-E9DA-396F-D67C7D14EAD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52" creationId="{F9D3CD11-75D8-B1A5-27B1-E139EBBB491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53" creationId="{5C00F84C-930A-8F0C-20BD-7CEF1E788DB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54" creationId="{DCD22197-BE1E-E013-F5B8-4CAC9346E72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55" creationId="{E2EB416A-5B8A-1099-B8EE-9A140B75CB0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56" creationId="{15321E49-3316-6B09-2A29-CE7669FC5E0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57" creationId="{CC94416D-BD1C-5143-EB2D-1433140EF7F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58" creationId="{5D0DCCFC-98AB-BC03-B011-38F0712CFCF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59" creationId="{100BA9C7-6402-8FF2-2DCE-837CD027926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60" creationId="{2852AA19-8272-CA67-5701-8780BA3667E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61" creationId="{652658E0-3932-639E-FAB2-02225B37D5C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62" creationId="{BBEDFB4A-C186-BB4E-CF76-48C0E6B5F2D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63" creationId="{76BA18FA-C33C-9FE5-F777-60756F31EB6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64" creationId="{10FD041F-CB55-FFEF-F518-CC01298287B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65" creationId="{994BF0A8-479B-40F8-4573-51CC07CB079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66" creationId="{D046744E-4031-01B5-A3A5-E7A01EA70E6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67" creationId="{7CC268AF-4A53-4F3F-91C4-C8B47AA372C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68" creationId="{0CCFD13E-1E7F-360A-8E4D-1DCDDD7FD9A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69" creationId="{981B26EC-8A9B-0DB4-436A-C43A2E362D4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70" creationId="{8195CB18-8611-1A41-2BC7-F318DAEB297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71" creationId="{7E6C814A-51FD-C57D-7F81-94E5DCEC857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72" creationId="{AF0D9981-0E7D-4879-0387-20734D3EAFB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73" creationId="{9465E0B5-8FC5-21FC-BEA2-FD13B9F0224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74" creationId="{E99D0947-8B44-618C-FE05-F8C1FA30A9F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75" creationId="{584E4476-5B28-8B75-0CBC-0476AB33DD5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76" creationId="{483AF915-237C-7AAD-16A0-81E9DE3EA4C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77" creationId="{CD895BA5-6267-B9A7-CFEC-2177AD798E4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78" creationId="{D9B43583-A17B-B7D5-925B-FBA5D17C5D5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79" creationId="{E06F20B0-1562-1058-51D8-7796DD2F967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80" creationId="{7BB024E9-688B-7221-CA40-566841DFAD8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81" creationId="{725DB3E8-6112-E1C5-9C87-272314CFE15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82" creationId="{9973887F-F6BF-9FDF-4264-499A8BFBEB6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83" creationId="{0B8B42DB-A265-9BC3-51BA-82CB8580906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84" creationId="{01EA629F-C89E-57D8-4CCD-04EA8025002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85" creationId="{2A45A55D-26A0-113B-069D-39F2AB4696C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86" creationId="{D79C2C54-771F-3B1F-D37A-703408EF3C9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87" creationId="{104B1914-5125-760F-690D-5AFDAB21847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88" creationId="{A13628A6-6867-E1CE-C233-7178406A9C5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89" creationId="{6D2BA900-6F58-86C2-3B9B-29D607BD65C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90" creationId="{9DF561FA-590E-50DE-F08A-45D9B41D2B3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91" creationId="{79E97207-CFD3-7AF0-52F1-17D96DA9BA4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92" creationId="{B3667D0A-CB8E-2875-2CC9-D40E554A831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93" creationId="{DF61CDD0-24B7-5E9A-53D7-BAD2F9643A2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94" creationId="{86D7FBCD-B4A6-EF30-9164-730F85317F2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95" creationId="{CB64C556-7A14-E019-D593-2B41F1135E5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96" creationId="{1435440B-EBC2-24BE-F19B-C7144DB2C45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97" creationId="{72E0DE6B-C310-3C30-2522-513ABEC4F67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98" creationId="{BB53F3CF-9A2A-A6DE-EC89-07326A38D1C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2999" creationId="{747FF3FB-1E85-F5B6-09D9-0F4FD6C4376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00" creationId="{5DF5F9ED-004E-0E44-0E35-2EC2A1B5CDD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01" creationId="{46028D6B-2A04-0F50-1864-CFE8FF6DEBF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02" creationId="{6699F666-0F5A-0C48-A42C-CE39C0F582D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03" creationId="{B61384C9-C3CC-5FF9-773D-CC6E7B63D7F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04" creationId="{B4C78199-5AB4-6461-6591-13738C2CFCB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05" creationId="{94DE856C-E7B5-240A-BF66-399A3B5C296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06" creationId="{468DC015-96AC-B46F-DBB1-89C38DA758E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07" creationId="{3372C52B-B4D4-B217-B357-63BCB64948B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08" creationId="{4C151AE0-3013-1B07-0411-6F4587F3746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09" creationId="{28CEDA90-5D38-E48D-0553-5A2524113F7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10" creationId="{B1FDD1CC-D171-3ED5-B01C-D0E924313FD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11" creationId="{F12A5641-D334-4124-BA70-8F13C7ED45D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12" creationId="{D4ED0D1F-846B-AF60-BBE9-3277BB54CE5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13" creationId="{9E0BD5C0-5A88-7AB6-15E6-B5A5F229505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14" creationId="{DAFB1A92-46AC-DD33-CB11-9B755904B93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15" creationId="{27B17CBD-6B60-50B3-69ED-EB3A17AC530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16" creationId="{598B50F8-705C-2D9F-5491-3C85FE51084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17" creationId="{5A2B6047-610D-866A-8291-7B71CFBC3F3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18" creationId="{AE4AAF63-E281-0AFE-8160-2AE47562D1E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19" creationId="{E5AFA704-4FA6-795E-B131-63E58DB417D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20" creationId="{88203BB2-55B6-5B93-9DEF-9C451CDCB1B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21" creationId="{C1C3CF4F-B787-8947-C0D9-DAF118D752B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22" creationId="{A24ECB7B-BB6D-0880-EA7A-E3EDEE6CEC6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23" creationId="{05DF5922-5CC6-30E3-4578-27A098EF687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24" creationId="{AFA91996-6E1C-CB4C-71C9-5FDE06B71EF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25" creationId="{876778E5-B30A-B272-F890-20445F68B2D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26" creationId="{996239F1-0538-6094-F8EA-DF9C5864789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27" creationId="{1D57F3A6-0989-8E24-A365-821FFBF06DA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28" creationId="{4D948065-EBB5-23B1-613E-0039F175079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29" creationId="{5363FE5F-4241-5492-9F97-7B319DB0FEB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30" creationId="{FC305DE9-916D-F5C5-49FC-A72E5504ED6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31" creationId="{B4B6C578-9E45-F4DC-F294-BD2614AC30E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32" creationId="{A52F8F19-D812-CA2A-5664-EB5D15BEA61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33" creationId="{FBCF912E-1DE7-B3DD-400A-39EF6C8F29F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34" creationId="{403CB172-4895-8B76-DAE1-6C51DAB447F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35" creationId="{E563BA96-944A-251C-5C05-B8FB993C8FC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36" creationId="{8A49B33A-9316-B169-B264-A8176C59125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37" creationId="{9C715ADE-3D83-B029-08CA-27F60964ADF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38" creationId="{82FBA2F8-5FB4-2226-FEB3-58E26FF8C07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39" creationId="{D0DFA462-4A72-AFDF-4FFA-890FF32C706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40" creationId="{F971AF6E-80BB-97AB-DFE6-FEB4835AFFE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41" creationId="{D144BC52-7C1B-2597-7615-5205D88AEAB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42" creationId="{5234BC4F-A721-44D1-B058-73C26C59D79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43" creationId="{337A6A18-7E0E-563A-92BB-39BF4ABF51D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44" creationId="{78F93BAF-0839-917E-F513-1DA904A4FF1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45" creationId="{8C48B59C-A88D-EDB7-C2B3-DC82FD2E2D7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46" creationId="{F750D353-D8E0-FEB1-D11E-ECE9A255730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47" creationId="{18EBD8D0-0B01-CC1A-B4EB-6F39032F274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48" creationId="{B4B72C38-AAEA-1DE3-1C43-310E0660070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49" creationId="{56653612-6486-E6E0-BFDB-32E20E70BAE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50" creationId="{E0A477EA-F914-1C02-6963-299F99E58E9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51" creationId="{80990F0E-F8AA-490D-DF6D-DC6D4355AA0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52" creationId="{B2B2469E-12BD-12A4-B3D7-87367C9057E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53" creationId="{A3816436-3ECE-D6E2-2CD4-D668AF85C33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54" creationId="{3AE3A95B-8D0A-3DD7-D364-BA993B2D325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55" creationId="{E0AC7572-1C9A-CB4F-BA37-1CBD318A6D3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56" creationId="{B97DBD40-70D6-ACC4-7818-E018F2FEBE9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57" creationId="{D4998D30-7134-F195-5E95-3B9D112B64B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58" creationId="{052AD13C-A872-ADEE-DF63-262D99A46C4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59" creationId="{12FBD041-140A-E2BB-3385-546F357C9B6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60" creationId="{03B7ED9B-24BE-8F68-C048-F832A5F8B47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61" creationId="{93CD2D66-5F61-59DD-243F-D4838BB488D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62" creationId="{08815C6A-3CBF-DFD3-8F6B-9EDE203A7B7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63" creationId="{09E2D23A-2DE4-AB59-69F7-465FE60B436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64" creationId="{62691D5D-0BBF-E586-ABE0-1F2BCF16A37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65" creationId="{CC9B1D98-C0E5-6A1B-E0C9-A54A89AFEAB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66" creationId="{CF86EA2B-608C-25E0-5DB4-74ECD2BC810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67" creationId="{E4E65A6A-30D8-7A2F-C268-3CE3D41C43A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68" creationId="{389E0BA2-A456-6E4B-0F51-9326CA9E96E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69" creationId="{DBF62A7A-7229-156F-F2AD-B98454BC1D7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70" creationId="{E173444E-03A9-946B-68F9-8910A0FC77E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71" creationId="{0C6D904C-77AE-ABE8-A134-261399C8AD2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72" creationId="{6F4BC828-C8C5-D53F-CB9B-005001B228F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73" creationId="{06494E12-4EEB-08DB-F994-2B1F388DF74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74" creationId="{6ABF958E-2CF4-CB73-6192-D591E0E116E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75" creationId="{7C4CE5FE-B4BD-2EB3-ACD6-8C34D156362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76" creationId="{2DD463CB-4D45-AD55-0184-D58A2EFD71A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77" creationId="{0081FDB5-3E4B-355D-B382-1F4DBF91EDC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78" creationId="{44C277F6-242E-ED04-360B-BDFB67EBBE3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79" creationId="{D941DEDD-7B16-A6DB-B778-A0330335235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80" creationId="{331D65F4-83E0-7D4E-F158-7EBA936D8F3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81" creationId="{9715DCDA-2DE4-1492-43BB-51D8E8E2084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82" creationId="{93D31024-696C-3B2E-DC4E-D23C0596811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83" creationId="{BF7DCC66-27D4-F32F-58CC-5B39D768877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84" creationId="{3AA11E27-0C97-7F43-7A90-00B119ADF88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85" creationId="{BC598A6C-BD0C-3BD0-A3EE-AC28B224E80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86" creationId="{093D7297-A334-FD63-61A5-8C66966C05D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87" creationId="{365EF1B0-607D-1A63-185D-99B6B6A712F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88" creationId="{5A1780C5-66AB-ABCB-B947-7E0F628AB1B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89" creationId="{A0E263C0-F393-0AA6-3A92-94223E58C99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90" creationId="{96083FE7-274D-1EF5-B6E2-7F3C477312F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91" creationId="{0AF9B1B4-E8B4-16E4-07D9-A280930DC31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92" creationId="{6E58DB36-4E80-023B-D716-B18C2741617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93" creationId="{4FB465AE-A4F9-44E0-F5B1-4CF03AFB19C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94" creationId="{F6F39A54-7E34-709F-9E77-9B2ECD3D7E2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95" creationId="{AB090ED5-9BA7-BE6E-591C-2ADCEB02A63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96" creationId="{363F0BF6-4E32-5A0F-A876-1B9ED802193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97" creationId="{ADB5708C-774C-4503-2677-F233C707E8F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98" creationId="{01237A2B-1AC8-B57C-3CC0-E2480CD8778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099" creationId="{51FC1BA4-4595-058E-F0C6-92478A23D16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00" creationId="{3CE3DCB0-7879-99FA-8CF6-6DE19CB4AC9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01" creationId="{903DD7EE-0ECE-5A9B-614F-ADBCFA10E8F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02" creationId="{B476952D-9ADF-D5FE-03EF-D793C2BDC70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03" creationId="{D36FF983-04FC-8A45-9CD9-819D5303F36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04" creationId="{DB6891C1-4CE5-4866-96D7-EC1912A625F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05" creationId="{2533B177-D337-2FDD-E49D-7F2A4A27114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06" creationId="{241A2A2B-77AE-AA9B-BB90-40B5A0BD1FD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07" creationId="{A2255AFB-C122-D00C-99A3-3971FC70B3F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08" creationId="{DC350C75-3BCD-E1BA-5623-6A4C1C2F27A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09" creationId="{F668E75D-8562-E4ED-E1B6-EC1794E09CC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10" creationId="{11227736-6F0D-909C-32E1-8240FC4A267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11" creationId="{194FB0E8-BE71-BE1E-0DD5-20805CA6399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12" creationId="{0615E92B-BCFD-3392-5092-7B94B123567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13" creationId="{1F3B836A-635A-EFAC-7994-A0012B0497A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14" creationId="{7034B1EB-7D1B-9A12-7AF6-071AB90E56A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15" creationId="{8CDF5BC4-DE32-FCEB-D45C-A0A3B688481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16" creationId="{48D00A15-E30A-DBC1-27FD-96CBF1CEE43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17" creationId="{41E5D337-53F6-36FA-FED4-550B655DBDB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18" creationId="{64A07FB8-84B0-E1C4-9A13-D0437A3E89D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19" creationId="{899855BB-C0AA-D413-9C3D-B2A99278A26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20" creationId="{60D2ECEA-2E6E-DB59-0940-2C8EC6B8EC6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21" creationId="{D9A1ECB8-1FBE-C8A1-A16F-A38B2AA8E70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22" creationId="{F4CA3587-10B7-8E1D-E478-30268BD279B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23" creationId="{1BFC7DB2-FA7D-CAD3-3300-3F1399D0331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24" creationId="{EEC6AAA5-1078-B421-5B6C-BCE6B9F62B4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25" creationId="{076A0089-0B6C-F722-9ED7-FE05BDF3E3E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26" creationId="{AA0E1C98-E0F0-8858-A8B8-5EBB7DA5957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27" creationId="{DECAE28E-BD52-6686-B430-ABDB7EF4005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28" creationId="{FAFAA028-B2DD-BF35-1DFB-75CDFC56386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29" creationId="{9BBEA926-711B-4584-4FD6-6867CF78262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30" creationId="{F47588C6-FA23-C7AC-3B75-EE3CA0F99A1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31" creationId="{45C5631E-3211-BB1A-1420-711657C5B40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32" creationId="{7DA62482-F873-F57F-D0C1-9A517FCD958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33" creationId="{99633AC2-68F2-BA22-000E-6C4C388927F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34" creationId="{772539BE-A9C1-C7C7-EC4E-FE8FE514D9E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35" creationId="{8EE1900A-DA96-9D6D-84E9-A7B2B79DD2E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36" creationId="{5B12BD92-A1AF-914E-5293-3C71804C68F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37" creationId="{4A207FC7-2355-2CBE-8776-A023CF46398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38" creationId="{4B372ED5-7B3D-4187-CA05-D8A0DC8D800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39" creationId="{1059BA41-1090-C2B4-C64C-8F66D716BC8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40" creationId="{FC65204B-6AF2-45BC-733B-2FE1D1F5046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41" creationId="{8BDB989E-01CB-A77B-D082-F5C77C9AE5B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42" creationId="{99B50F73-2CD7-ADBD-E99F-4FC5CD92264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43" creationId="{090108D7-FEA1-E8D5-46C0-3DF9561AD75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44" creationId="{E860F13A-C0CD-F750-91FF-B43D57EECE2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45" creationId="{9E86A550-73B9-FB9B-7DC4-D1ACF5C0F1F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46" creationId="{A898DB60-3AF5-C613-68BC-7D4D90CEB0D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47" creationId="{3FECB271-D3F6-59D3-264B-CE1C877B0ED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48" creationId="{A60969BB-7A9B-198B-5A8A-98858FAEC43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49" creationId="{9F66EE0E-88D9-7413-2E47-B0ACC2820A0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50" creationId="{70FF1E27-D917-313C-6636-0F615F6B016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51" creationId="{C3900BEF-CA67-5753-475B-71B4F5C8BB8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52" creationId="{EB8BFD9D-21EA-A39C-E49E-0322088C272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53" creationId="{AFF057D9-057E-ABC9-C451-7BA0552B8F4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54" creationId="{35BC9087-D10F-D00A-E786-9F8AC8BAA3A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55" creationId="{A9857E1A-1660-3179-C5BA-7DADC8CD86A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56" creationId="{2859BE41-B4D0-20E6-E7D1-6CDE0E58275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57" creationId="{62EA12D5-E366-2FCC-4CCA-6E666830F26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58" creationId="{271D2351-B2B1-31AC-2B5A-4CB4AB09221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59" creationId="{01F9A1AD-F6F6-EBD5-0366-C2FB20C774E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60" creationId="{6EDFB176-689D-2B7E-7022-1E6DC7F748C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61" creationId="{889883F1-376F-9950-072E-2F880749E33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62" creationId="{0FC25A91-2337-D3A6-3CBE-592179F2A65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63" creationId="{22149822-53F9-6149-0841-A9BD933E13F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64" creationId="{65CD1213-8467-F6E0-0D46-0A44A238F92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65" creationId="{84E90055-B0F6-49BB-A8BD-101EE216546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66" creationId="{0E1EAD5A-F9A9-C2ED-F703-9B469341D02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67" creationId="{747801E7-FFEB-DF9E-1A9A-6658697CF66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68" creationId="{6373BB8A-A0DB-6DC1-39B1-A110BD84F36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69" creationId="{5FB1D8FD-7906-C0C0-B3A5-CEF6BFD0B79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70" creationId="{33936765-7DBC-6D6D-3AA0-6AF2D2A1686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71" creationId="{F9800242-9EC1-99F8-C5EA-083DDFB91DD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72" creationId="{74142B8C-889D-E13A-517F-63E8153A32B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73" creationId="{42B2C1C5-D5B8-7C3D-4953-0BB27337AE9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74" creationId="{CB90D4F7-8CBF-476C-8A67-25864924EDA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75" creationId="{89B88CAD-AD08-54C4-ACC4-9EB0D5A4F88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76" creationId="{982A20D0-D1F0-1047-A5EC-69D0823F252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77" creationId="{5279C60C-E982-A9BD-ABB1-941A606355D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78" creationId="{F5F196E7-0510-8686-37B6-EA352557AF4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79" creationId="{54FC4776-63BC-9A69-77C8-B7A4C9B1CAD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80" creationId="{15699EE9-93EF-5A8B-2245-DF0CB6BD9BE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81" creationId="{8F74C850-2D53-60DC-83C8-7C0676D5BC8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82" creationId="{D66FBC0D-CA4A-D102-F9EB-99D62C89D8F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83" creationId="{E2C9B242-A452-A4B0-1625-97265898C95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84" creationId="{4B36A969-0322-0AD1-601F-8FEEF80B72C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85" creationId="{F8EC298B-E99C-881E-B976-011CFE3A7C1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86" creationId="{19AFEE0D-ACA8-6A40-B0CD-3B1200159D7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87" creationId="{994F6E32-A9B3-94D5-1F68-46AFB663BAA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88" creationId="{E78BAA77-1C08-4C81-27C9-8D1C3ECB06C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89" creationId="{E4D4493C-1EC6-028B-8F37-04C1221A216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90" creationId="{A085083F-EDEE-AA27-F150-9AE8E0AD03C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91" creationId="{6124D4CF-A61F-53FB-5EB7-33480A2EB5A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92" creationId="{BAF8F618-4A3C-2583-2ADB-55B0C981971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93" creationId="{2FB7ECFC-6815-0E69-2C81-72639FB7816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94" creationId="{8BE30613-CA07-6D18-022C-03E9D2F3CAA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95" creationId="{2C7DFDDB-591E-DED3-CBC6-D2BD5EF011D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96" creationId="{72AB26BD-2924-922A-D7E1-08C09674482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97" creationId="{E54B4DA5-1543-6040-972F-106DD145C2B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98" creationId="{849F76DA-8BC7-9D61-C215-359A7500F06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199" creationId="{55B40B87-D231-659B-A21E-441BCA5068D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00" creationId="{4D42ABD8-66A9-CA47-1BD2-FF496291B0B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01" creationId="{CB650CF3-DEFB-6F9E-92B0-D90A6B3A78E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02" creationId="{E1B60BC9-4B89-7D44-25F4-9D0D1B1969D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03" creationId="{D59E027F-C38F-6C92-9606-15E132E4BDD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04" creationId="{9144DCF6-F1B1-A327-DF6A-89F1772D8D9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05" creationId="{5661C121-FD90-242F-E8DD-F1D24BCBBD2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06" creationId="{A3D8F8D1-3F2A-F170-B55E-3D26C7C7366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07" creationId="{B964329A-FAEE-FC64-0A11-E58B51E2894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08" creationId="{34AFFB57-7140-5D36-86EE-B165BCCDDDF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09" creationId="{F1EB222B-19F3-6352-AE96-94D91638493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10" creationId="{46F3E9CA-E023-1C49-56AB-AB4352E6F0F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11" creationId="{91E3FC3E-FEA6-5620-8282-9EB37733706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12" creationId="{4DAD55E7-55F8-24B5-A6F1-45D7D6F52F3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13" creationId="{C68C6104-1515-E894-28C6-E4560F73E94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14" creationId="{DC5CF7C1-9F97-2EF7-2950-1C1637C83A5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15" creationId="{EB647CD1-0645-62B8-6FFD-9C0099E32DF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16" creationId="{E07496DD-A729-58DB-C220-635D76FF69E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17" creationId="{E19996E2-C516-B673-F01A-800D43117E0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18" creationId="{16778B61-6568-1D5D-6E7F-7FCE012ADAB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19" creationId="{804023CE-CDC3-F6EF-5413-D0D50A57E35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20" creationId="{CF980E6A-0842-6651-C880-85E2F927364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21" creationId="{26B92B1F-7601-5C3A-1E08-957045E4FC4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22" creationId="{84F7BD88-6731-B32C-AF56-B7541522CC8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23" creationId="{2312A3D0-6E3F-3580-5627-F19B965C38E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24" creationId="{15CA2728-0F74-5DD9-5C65-EE6F2C70186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25" creationId="{CC4DB8A6-647A-3966-812D-FC2E86AA0E2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26" creationId="{8F0CBADE-8A96-C3ED-6DF9-A7230BDB2E0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27" creationId="{71712758-7132-A973-F075-07109DC7BE7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28" creationId="{7D9B0032-B514-CCBE-0494-80ACAA0B108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29" creationId="{203D2CE4-789D-31F0-EE7B-7E474E9C426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30" creationId="{1A077F14-2FA6-5975-A881-1956A7C9E8F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31" creationId="{2240B5A4-CE66-EF11-2A87-88D5040E389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32" creationId="{57956D2A-11D8-3862-7B5B-622EEAA9DC0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33" creationId="{DB90828F-B93C-11C2-2ACC-C87631869BB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34" creationId="{CD04C23C-1629-C084-8923-62E7FFAA6EB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35" creationId="{D8AC2CBF-AA22-7490-D2C4-EF444981549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36" creationId="{CFC8FEAE-2E13-631F-7705-242893BF09D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37" creationId="{DA619E9B-DADF-6EE8-826D-9A29DE2F206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38" creationId="{683CAA7E-322F-46B4-AF7A-B4903A5D4CA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39" creationId="{D4EA3B71-4CC1-BB77-988B-6053BE3629C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40" creationId="{81CA9A40-F29F-B91A-56D5-5A016EA6674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41" creationId="{A5FE2871-2FAE-FAF1-0E13-627F431CE39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42" creationId="{EE1397AC-29A3-2E9F-E936-D0F6091488C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43" creationId="{471EA226-EF27-F1A5-6F47-EC3F0EA3D59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44" creationId="{4FD16B99-2EC3-2377-0E14-1FD4F7E8B92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45" creationId="{51F162CC-195A-C9AA-B624-F503DED125B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46" creationId="{3ED1AFD0-F440-7DD6-BF84-1ED0AC9251F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47" creationId="{E6DD5909-D24E-5095-094F-55EBCA17D6D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48" creationId="{3E399C73-DAF8-51CE-F30D-69D24F54073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49" creationId="{74DA372C-EF4C-FB09-7F76-D54FF1FDFBF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50" creationId="{4CB8838B-FB6A-8B2C-7685-F39663FC32B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51" creationId="{8CBC79E6-DD3A-D3B8-8293-05040E8D2F0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52" creationId="{DE8E3B75-3780-0E69-7224-29C6B0E0D95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53" creationId="{65A03354-4407-19D1-05B1-139C7F0D175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54" creationId="{0D4ADEA8-E004-8698-D4F5-ED26A2EE225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55" creationId="{D71549C0-07C6-0BB9-9DA1-98D18C64FC6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56" creationId="{6581ECF2-0959-FDD3-3D30-437F4AF8072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57" creationId="{DDC97DC5-56F7-3F5A-E611-3537602BE8F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58" creationId="{00CF0808-26A3-0663-10B8-0122A88E544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59" creationId="{02EB7B4D-A29E-DDBA-CFCA-7F651071F4A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60" creationId="{FE073244-620A-FAFE-0EE9-6F42C23AB07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61" creationId="{E462F82B-AE45-E7F2-239E-177C53718F4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62" creationId="{C69B6A81-0A8D-DA66-63BD-95981D09B7B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63" creationId="{BFF1A578-BA16-27D0-80D3-BA8E8D93DE4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64" creationId="{6EF79143-ACC9-8DC7-9FA1-326097682EA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65" creationId="{BA70F8FE-FF95-CDE8-F96D-8C0334BC3B8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66" creationId="{60E69CCE-7576-55A1-13AF-F87C5AC476A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67" creationId="{945A2268-8563-68D8-7D45-1E03955BDED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68" creationId="{14E956CA-53CD-90C7-8009-458FF8B97CC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69" creationId="{A4AC932E-EEC8-6286-35BC-58A625067A5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70" creationId="{7527E4D7-CF8F-42C1-A6E4-EC05355D393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71" creationId="{E626FAA2-4A8A-B9AF-4541-FEAAE5472CA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72" creationId="{432EFD81-D0B3-6A3B-280B-810DBA6CB8B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73" creationId="{2DE905BB-5F54-B057-660D-BD5C0FDC62C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74" creationId="{12F1A7A6-EA50-AA46-FCEB-B5D873A9343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75" creationId="{A0B901CC-A71D-535A-5830-2204353C346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76" creationId="{D66C008A-2FE0-B766-7535-B83F0D9D9AD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77" creationId="{066A83F4-01FF-1520-8CCA-ABF6446DA97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78" creationId="{B4C168F0-4F4A-2A5C-9C98-75B8C9ABD85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79" creationId="{CA00BC95-39F3-84B0-56D9-97E082972FE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80" creationId="{4213CBEA-8DCE-94E7-1FC4-E66026201CD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81" creationId="{858745C3-6C57-828C-1C24-67E914CB87C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82" creationId="{57B3A27D-1102-E923-9CED-2DF613AF515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83" creationId="{A0220A59-E513-D674-F608-00FCE2A4C11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84" creationId="{34086672-7D51-D3F6-FD84-EDB72F65E75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85" creationId="{888FBD6D-65F7-8DE1-4618-708DA9597D6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86" creationId="{5E7AFE16-751A-9F42-C12D-47D7C656902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87" creationId="{56D0ABEA-362C-1C55-F327-297BE92920D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88" creationId="{51F7E4B1-DCDA-4DAA-F8B6-8B0036C1761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89" creationId="{9DF68A8C-77D7-E321-E7E4-7E12CA4503A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90" creationId="{C4B92834-D058-F14A-B054-8F3F68D5B36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91" creationId="{2DCF3223-2E08-05EA-142F-5230086D546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92" creationId="{E98F2EE5-1BD3-21A2-FF6B-527A2D167A4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93" creationId="{A6D024E6-6610-886C-A09D-4BBCB97F7F4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94" creationId="{8F61C550-CD11-2BBD-D4EA-E3C2558FB50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95" creationId="{80BCBA8F-9032-BD1E-3555-75B710BFA0A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96" creationId="{362A3DE2-75FF-94BA-E2D1-28BB798DC81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97" creationId="{21B37915-B872-1B44-91AB-F9D005CCADA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98" creationId="{395640C4-35A5-75AA-8C9A-C447AA4A4CF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299" creationId="{3E388D92-1F7C-1803-0429-F5E578653A3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00" creationId="{F1A3D17C-84C3-67DE-A7CE-81B10B58286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01" creationId="{37FF622D-F27F-D3E2-4CDE-D7B5C7D20F7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02" creationId="{56BEC71D-C78F-BE84-0058-2CF7CD3DD2A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03" creationId="{1678C659-B56C-1FDE-2AD5-1D8E595D3DF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04" creationId="{A26C73D8-FF4C-2DEB-A9C8-E3162A89A08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05" creationId="{E674316C-7149-0E8C-9D5E-FDBAD6E4F0E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06" creationId="{D8134915-EFFD-AB66-2D57-214C83E7345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07" creationId="{02E16EFC-B9ED-2A7F-137C-410CC3ECE06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08" creationId="{2EF40D33-55D1-F567-0C98-78D9FBD288F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09" creationId="{3F3ECE27-1037-F6AC-AFB9-A194B45A8A2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10" creationId="{4128B2D2-F4A2-DAC2-21CE-410AF067FD6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11" creationId="{BB822272-19BB-A8C9-4D1B-2AD5A21192E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12" creationId="{CDD9AC66-CB1E-A54D-BCD9-86AF2555FE7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13" creationId="{CD45D355-B353-2E4C-E11F-B03000A5C39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14" creationId="{776F7AEE-0BB7-8AB2-DDF4-53289F8678E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15" creationId="{BCEE70CB-003A-5BF1-F008-08848388EB5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16" creationId="{6EBDB90E-3EFD-325B-44E2-BE63EBA03AB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17" creationId="{E8CDF860-A0C9-F3B4-0E65-FF400729AC6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18" creationId="{9740F40F-8359-87CE-ADB4-D1C055C23FE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19" creationId="{020EBFE8-BE69-B873-491F-668B9EBEE47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20" creationId="{3653A623-BD6F-DE7F-097A-28079D1E472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21" creationId="{31C8D705-9789-749F-A1C8-59F4E940641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22" creationId="{5C47DB1C-1D0E-CF57-4B8B-BF876442AE4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23" creationId="{A8DACBCE-FD46-B8D8-BA74-B7A03071DB4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24" creationId="{F0645C73-4301-5920-9BD7-EAA02569F1C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25" creationId="{8D9AE201-499B-93AC-32EB-5A9B340652A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26" creationId="{CE677428-FF96-0CA5-BE50-D7A38950EEB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27" creationId="{049FE718-7C5B-5915-3CF1-4DEBD5DFA24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28" creationId="{EF83CB8A-9129-C3AA-4EE5-4E0A42D2E6E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29" creationId="{6D85491E-1AE1-8D31-51B6-471379056E0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30" creationId="{C0DEE4ED-337E-80A8-25D5-7ABA1CF955F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31" creationId="{B5A419F6-6616-882C-8CD5-F6D7DFF0E04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32" creationId="{4F218E5C-1484-F989-0D47-20F06EB7F97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33" creationId="{30DBA158-72C9-3C30-4835-2765428F2F9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34" creationId="{A658843A-8161-FF38-C04B-A4FE5DB0A42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35" creationId="{E17D83EE-29E9-5B98-3F24-EB701F0577A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36" creationId="{A8B4F810-F27A-DD08-C395-C7314D09D76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37" creationId="{D396AA38-9AE4-3E6D-B359-5BBF249FDD5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38" creationId="{D262FEAE-FE8D-C6B8-21EF-1242E7FC4D9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39" creationId="{C451120D-B299-5BCC-2D73-ACC3F57AD1F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40" creationId="{2769AB6E-6CFD-C678-B866-E9B3FDD7A7D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41" creationId="{6866C303-3883-7E4E-5930-AF7AFB4D3EC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42" creationId="{38AC860B-1131-01B6-8243-AA1E2F5A1DB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43" creationId="{167403F4-087E-6248-2EBF-51C3A578CDE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44" creationId="{BF3A628D-11B6-CA8C-A8AA-86C29B2615F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45" creationId="{8755A66F-71D0-C090-1468-BAA29746DE3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46" creationId="{F04F6FD2-F36F-7ED8-C46A-03BBE6F2704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47" creationId="{5BB6B320-28CB-053E-3808-016A96C4EAE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48" creationId="{541A58C0-BB05-FA05-F126-A673BED8E97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49" creationId="{1D91EA8F-54D7-5ABA-C272-9416C9C594B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50" creationId="{BCC7E88B-5863-B75B-35C4-ACCB791F2BF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51" creationId="{CFEEC017-FB65-3B6F-DFB5-0E3ADF38714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52" creationId="{72E39910-F651-0746-686C-FE8BC87087C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53" creationId="{678D9C29-CE0E-6BA1-AA04-1E0A5FF92F0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54" creationId="{6EA80586-FD1E-D063-F265-694CCAF5E29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55" creationId="{2D6F18CF-074F-10A0-3188-CA12CFD996C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56" creationId="{67DB3D95-7686-DE7B-7F31-0C2C5CF217A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57" creationId="{8EA1CC06-292D-267A-1293-5C92399F352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58" creationId="{2501A7DB-CB9F-8E5C-B91F-2DCD18A2EBA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59" creationId="{68FAD71D-5C46-6ADE-0148-D1526CFD852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60" creationId="{9E5DF0EB-B4B6-62B5-4491-1B79A919C5E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61" creationId="{47C74C80-0A4C-7FEE-A8D0-8A52B7393B5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62" creationId="{BF61C8E5-1752-4CEF-B446-E1371FFEB49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63" creationId="{E5572049-805B-DF9E-FFC0-4E93CB450ED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64" creationId="{B7F6C59D-46AC-D1D3-F753-1E6E5DF8FB6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65" creationId="{E16DE0B2-8638-A274-D02E-CD54C969BB9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66" creationId="{4539506B-6D44-83A1-153D-9DD5F7C3C5D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67" creationId="{A8E13FE5-B5AC-63A8-9D14-F17C09E906E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68" creationId="{0F7BB965-A286-BA27-DE44-3137C82F5EB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69" creationId="{346236C5-237D-A45A-0EF2-C107D4B50BD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70" creationId="{34BB6587-731F-6D3A-0977-79657C72AF0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71" creationId="{C095AF63-9C49-3B71-6AC6-AFC244B7604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72" creationId="{09BECC64-F56B-6578-A97C-D585FC2D2E2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73" creationId="{C2CF983C-20EC-2EB1-A59F-9B295E13F08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74" creationId="{497C0229-4261-6D6A-D17C-E5C32C88ED6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75" creationId="{94584572-8B73-9960-0611-81AB02C32CE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76" creationId="{9B630722-BA6B-739D-153D-AF587E49051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77" creationId="{3EAD3F55-BC4F-AF5A-596F-ACA9EBF46DD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78" creationId="{A94D4C75-4487-8EB9-665A-EA7D6311A80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79" creationId="{51780B7D-F237-F1C3-F97C-C312BA7FA0D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80" creationId="{5627FF6F-F65B-6DDD-A861-F2EFFA95919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81" creationId="{1A31AD95-9423-7910-80F8-06FF5B85396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82" creationId="{6A86AA01-3EF8-11A4-2C3E-19652CDBCC1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83" creationId="{E53FBCB3-DFB9-01C8-82E5-3152DA6E9E4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84" creationId="{4538FD6A-3530-675B-38C1-57C2B9F974D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85" creationId="{FE80F83D-974E-8FBB-8B83-5E79F42CB0D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86" creationId="{69CA58B3-0DEA-92D8-29B7-61E9241E239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87" creationId="{0989D36A-DC5A-3597-C338-BD5B14C9695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88" creationId="{9F4E3568-A500-04FC-3476-AEFB49B96AD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89" creationId="{356C3D59-E637-7C4F-414D-B89461019EB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90" creationId="{28AAC71A-C261-C1C8-8ED3-B61CC1B789D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91" creationId="{F5E73B1F-5578-C9A8-832F-DD4793EB093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92" creationId="{80B4350A-EB2B-AF2F-27C6-0D2F7DC26A7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93" creationId="{6A588669-E15B-17E9-DF58-977F2AD1F63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94" creationId="{8AEC55E6-D030-9494-383F-56E9D46AFCE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95" creationId="{38215B5F-2D71-78F2-D51F-8AF3F471EC2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96" creationId="{4FBFDDA6-1CBB-D4AA-2097-01346873ACD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97" creationId="{130E56BA-8783-D7B2-AE9B-2E62A0EAC39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98" creationId="{387B23E5-582B-E2A0-C303-7D306DCE6F7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399" creationId="{C10BEF56-0028-568D-C543-B8498B7BB7E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00" creationId="{8693411D-03FA-E1C7-CC6C-2566212D5FC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01" creationId="{DA8B7A95-FEC2-0635-DBCB-FD14B48EBE0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02" creationId="{B98816D4-6827-89E9-994D-78622EAD264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03" creationId="{8324DAD4-79F3-0424-AF7D-195BC5534E3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04" creationId="{0BC2A780-83E7-8FF8-5A4B-2B58AF509C7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05" creationId="{83B16473-2B14-2ACD-F912-74E49C0F384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06" creationId="{CCC9D163-0242-671E-C8D2-AAC51C61B1A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07" creationId="{FBEA83B6-3B9E-3784-E774-A1474A2DF50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08" creationId="{B084CBF3-498D-E0FA-DFCD-1DE24CDCF6D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09" creationId="{E5FAB910-0AB3-C6F7-2179-DF1EE06C52E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10" creationId="{56E92A56-336E-B6DE-6EC1-7C128104F57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11" creationId="{B28488EC-9C1C-1EDB-E33A-32FD29690EA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12" creationId="{185B5441-03AA-C80C-059E-06DC543CBC5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13" creationId="{0BD3D4A2-18EB-867D-1D87-1B1A3DE5FC6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14" creationId="{E53A50F8-DF1E-2270-FE81-4477884F70E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15" creationId="{0B49C295-C434-5EB1-207B-F23DC35E537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16" creationId="{DEB04555-28A4-74F5-2A9F-802D88C62EA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17" creationId="{24B6319A-FA58-1CAE-9A79-0B0FD887013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18" creationId="{5E87BE37-264F-0285-9FC4-C8541431255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19" creationId="{9B387128-926E-7AC7-4E80-ACBADE51B32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20" creationId="{B9D01901-2E42-A9C8-20D8-EF4AD69A020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21" creationId="{436A5C47-A028-9595-5B5E-BBB852D3595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22" creationId="{04BD7278-65A1-B4BE-224E-4DEF9C114B6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23" creationId="{D4602B75-06E9-5932-8FF1-617F5756A9E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24" creationId="{C66F2CCB-5CC2-9AA0-FB4F-664354109AA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25" creationId="{795D5A62-5694-5CD8-1B49-32A133B4B26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26" creationId="{452F600C-4848-5576-0A0D-3BB72B2ABC4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27" creationId="{DEA28606-F5EF-39F9-4B78-2E2054A5F80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28" creationId="{10299322-487E-D151-0E5A-CF4058ACA76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29" creationId="{9BE932CC-80A0-17CC-D5B3-108722EAA1A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30" creationId="{20E30046-0F77-5756-CD86-CE14600599A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31" creationId="{3AFF7E01-D8AD-B2F8-70B1-9AA094A5236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32" creationId="{159C7CDD-DD6B-2334-47B9-CB5F1A8D8D7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33" creationId="{91AE5E09-CF97-0FAC-7544-A50CC9D0F24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34" creationId="{49B0CF52-724E-6103-3A0B-6F053623584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35" creationId="{75DD2519-91BF-518E-7BAD-ACCA7D4AB87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36" creationId="{DBC29B17-7486-B022-42A5-E58FBEF46D0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37" creationId="{7D80B4C9-2BFA-0B8F-9912-BED867038A7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38" creationId="{37ECA9F6-8072-63F8-6C08-BDE83A428E2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39" creationId="{4A211F1D-D304-9B46-AA4F-BA7FDED7656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40" creationId="{B6031533-FCD0-737F-B5A0-6C167209177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41" creationId="{74A00D1E-080B-C2DC-AC73-2325912B997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42" creationId="{CDE581D4-0189-B6E5-B537-6F0AB3BA2DC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43" creationId="{FB8223D4-6F0B-A44E-4EF7-27278B7CB24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44" creationId="{7460AA0D-1CBB-783D-803A-EF19A155F1B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45" creationId="{951C4533-A251-6F3A-DCCD-843B7D8AE31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46" creationId="{8697DCB0-B3AE-A8BA-831E-3D6C3552FE9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47" creationId="{793A4390-33C3-1A43-8D51-B480C2B79F6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48" creationId="{F02BEC4B-E70F-5F7B-FE52-C17EDDE5396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49" creationId="{F4E41AB8-6662-6F7D-0D29-1609BDA25F8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50" creationId="{646FA315-5A31-9421-0094-213657CB195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51" creationId="{A2002194-3081-4637-3134-37CCB9407D5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52" creationId="{8C3EA97F-44ED-D2B0-1929-9E79C40E3A4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53" creationId="{D6C55198-AAFB-3D2D-1015-019AAF38752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54" creationId="{B15C5F21-A8D2-5457-3923-9EC6C5DE5E6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55" creationId="{A6FF39BE-6F05-490D-7FD1-1A9C530DB0D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56" creationId="{1A1296F4-7A13-61BF-E39F-26FCC6C1755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57" creationId="{4D7C33F6-8539-9F2E-A240-04DA0936FFF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58" creationId="{796A7FC7-B69A-DF8D-C783-31BF5B4010D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59" creationId="{DC6345DE-8B19-C426-EFF4-EB179D0370B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60" creationId="{99667678-85F5-3186-3C15-C3FAE08F7FC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61" creationId="{5456C3FF-33A5-5AF9-69BD-0DDB3426059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62" creationId="{B26CE09C-E66D-391C-00AF-9276944782B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63" creationId="{6E0C70D7-A9EB-232A-E406-480D29F8CBA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64" creationId="{BD53331D-B701-3C90-BB30-DE74A03A3FF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65" creationId="{F21240CE-581C-8452-401E-124041454C7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66" creationId="{89A091D2-10B6-2604-F9B4-3E2162ED40B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67" creationId="{66F14D22-1544-90C5-96C5-1E57F3C9A09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68" creationId="{1C58613D-B5B8-20B3-6BD2-3EBD56771C1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69" creationId="{264EE25B-D2B1-B91C-82D5-F131F11F089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70" creationId="{EFCB6170-C99F-0BD0-CC4F-8310EF630AE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71" creationId="{8C918E0C-3647-D523-AFCE-9363044A6E8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72" creationId="{8FFA49D3-C030-D223-8F48-542485E48E0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73" creationId="{1802D0F4-75FF-CBEE-AA44-A617EBEFC78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74" creationId="{1F1C2D11-A592-0582-1609-2F43B9605FD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75" creationId="{31712113-B0CF-8BAE-04A0-3092EF2E00C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76" creationId="{22BA408C-D264-E0CB-E688-A51781831F7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77" creationId="{4585AE30-6250-C9A3-C49C-C5AACA4546A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78" creationId="{5285EB91-90DD-7395-CEED-CA2AE7B5678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79" creationId="{08233DC9-92C9-FDF5-1D65-B817D28534B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80" creationId="{D8CDFBE0-B283-F44E-4C10-2755CA2309C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81" creationId="{FF9F7460-13F8-6603-8B2C-71841298481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82" creationId="{2632A11D-9FC7-4552-1E69-F1248B2C7A5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83" creationId="{43E60D2D-B0E2-DB7F-BA4D-BE1F09E144D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84" creationId="{4AFCB4DC-EBD9-70A7-3ACD-35145148D6C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85" creationId="{E2868EAF-EF5B-23C1-EEBA-38BF5CB4A17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86" creationId="{5897D5A4-47BC-B69F-46A0-F2D4683F400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87" creationId="{C0EA82CF-B09C-18FE-C71B-8BC718EB739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88" creationId="{16BBA160-5109-6CF2-F739-698C8989474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89" creationId="{A857D012-F4A8-F6CE-6C48-19FB9C21AEB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90" creationId="{04E401E3-B510-2331-7C94-7D717629405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91" creationId="{595D38D7-E636-733D-3F8A-65322FF895E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92" creationId="{58A77D19-8A54-61BF-29A7-34E912E69CB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93" creationId="{E94D656B-3D03-4B7C-D791-43506C1B311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94" creationId="{BD71EDF4-8B89-39FF-8A2C-7F37F7A69AA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95" creationId="{CA25AFCA-E99A-AA21-D428-C30685C20EF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96" creationId="{A69A4DDE-1538-B887-5B69-B3363327ACE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97" creationId="{5B397969-3414-AAA8-6B2B-0B05B94A043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98" creationId="{F86FF4EF-87A1-274B-DEA5-6B9D1351F88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499" creationId="{89ED6F4D-A19C-267A-C3AA-BCA2113A324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00" creationId="{75AF9E40-F7C6-5CCC-B128-C4D5AB08760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01" creationId="{649064F8-2EBB-3025-893B-4AA7088E444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02" creationId="{3BDBB396-CD15-21B9-E631-EF400B5114D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03" creationId="{283E5698-FE45-B221-95EA-56A1CB80889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04" creationId="{A0474693-47B1-4CD3-4A27-46BDC8975BF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05" creationId="{843271EC-2CC8-E940-CDF0-773C090E781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06" creationId="{1A5C00A5-CA21-108C-0ADF-D27BD964C8F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07" creationId="{16AED4D9-DC6C-87DE-6BAE-C257503573B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08" creationId="{D87A5272-1495-91F4-1958-D36B4E8EA66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09" creationId="{B4718A55-D9FA-9A68-9B50-AC7E3F6BF46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10" creationId="{A07F9055-7D39-6233-052D-A09A821F87F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11" creationId="{B36ABCE2-75E9-08B6-A0BC-50B36E49400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12" creationId="{8F358233-E523-5D17-EC8E-AAB2E9BF202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13" creationId="{30D48105-60B4-4F45-F901-236501BF2CB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14" creationId="{2F1806D4-8812-3C7B-2602-E717E179031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15" creationId="{9A726482-5A04-24AC-2DC1-C9AB4806FA1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16" creationId="{DD3206AC-8E8A-B93C-EE8C-DA480AAEC7D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17" creationId="{BE389F01-D584-12A7-AA4B-36200FC3641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18" creationId="{1AA0F9C0-DC95-6362-588A-298E09AF941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19" creationId="{03BECC15-031B-FAE0-BDDF-0AB0F781CD6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20" creationId="{0E3ED4FA-F3EE-C0D2-B8F0-6A00D57659B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21" creationId="{7CF4A70C-FC38-D446-4A08-95203D82414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22" creationId="{89C572B6-E12B-6995-55E3-46B6470EBCB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23" creationId="{065F228B-C4EB-87E6-CF5F-81CBC19F88B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24" creationId="{05D7EFFD-9FA3-ACBD-CA66-6D397396B43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25" creationId="{E3A525E0-D395-5640-28B0-58FF6E95326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26" creationId="{E4166952-485B-D103-7C55-9B89AAAB7C6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27" creationId="{FB34C416-42AB-A7FF-DC88-9D9B8C89D20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28" creationId="{88CE9DF6-6EB7-A4F7-A0F1-F530A91A582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29" creationId="{9E963131-102E-AF92-E828-3A9FB2C74AE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30" creationId="{7EBE0628-63E8-17C8-A3DD-154C28EB1F4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31" creationId="{5352FC23-B434-605A-76E3-086311E72AB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32" creationId="{BB2A3EA9-653C-4BF7-1DB2-10E5E276903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33" creationId="{1E512A2B-AAC9-9B14-54E9-69871CFE4AF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34" creationId="{50FEBDE9-2564-7C9C-200E-87205BEEA44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35" creationId="{3BEFE787-4F3E-FA60-8AF6-AF99F6B1D4C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36" creationId="{FC657B18-15F3-6B53-CA91-F6B3FCA9A94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37" creationId="{C34F71DA-FE5C-368E-5527-D1D6A3D5293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38" creationId="{A67C1504-4E1F-A657-305B-209E8BF774A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39" creationId="{BB719203-A4C7-B03B-1985-30A2901A700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40" creationId="{7913D9E3-4184-AF09-CF49-0987D20C4D2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41" creationId="{4E034CFB-89E7-78E0-FC0E-8A8681C2954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42" creationId="{6F1889F0-C2CB-A59B-46AC-BC012CA5BCD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43" creationId="{B7CBE92B-AD9E-8A59-A4E9-25484DA5265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44" creationId="{FF988141-6F1C-B5DF-B510-BBEB9CC15CC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45" creationId="{C0E90B5B-5F31-CFB8-A8EA-96A9FE5E11B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46" creationId="{B64F6754-AA3C-0517-DCF6-1171D388470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47" creationId="{20FD5C95-D6EB-1578-7573-92EAF8F468D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48" creationId="{A3723DA9-78EB-B0ED-A34B-0D8135FFFE4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49" creationId="{A19034B1-7558-84BE-4C88-B8AE5A38742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50" creationId="{90F81616-40E1-B0E9-1955-9462BB09C1D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51" creationId="{94541BE2-441A-95D3-47E8-90F82E5D3FC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52" creationId="{2152934C-A65D-BACB-3893-37470108E6F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53" creationId="{C4A462E8-C2F2-7152-F188-110DEEC89D7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54" creationId="{35BAF3FD-7FAA-A8E5-074C-7160CC55E4E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55" creationId="{757A86D8-1592-B9B3-4E02-749E9F6C24A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56" creationId="{99114442-418F-B680-BE2B-F92366AB5AC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57" creationId="{71132F96-6919-2772-9816-6148115C0D1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58" creationId="{308AF111-6A9F-8F6D-2B15-99A88194359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59" creationId="{3A8AE7B4-B6C1-D2C2-2938-4E103C727A4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60" creationId="{F2791463-EA12-1D54-E4FE-DA67D92135C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61" creationId="{A7F36F5E-9E59-DF0E-4991-6074A05F17A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62" creationId="{4711F2D3-A4DA-DF12-5288-87F7EB05C15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63" creationId="{98260E14-DB58-6879-4DEE-D38363094D2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64" creationId="{101D3A8E-EB11-66FD-38DD-BF8C61F38FB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65" creationId="{C95156A2-BC25-2600-68C6-E12832564DF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66" creationId="{42849DE0-C308-9CB7-1827-6585A9D199D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67" creationId="{F0D81399-D896-55DE-C6D3-62A4C23F602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68" creationId="{CE9B18C1-39F1-7120-169A-6BDD17E644A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69" creationId="{777C61C9-AFE2-9D93-CAF6-EB759A69147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70" creationId="{23624638-65B2-037A-33DC-46B3B519BEB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71" creationId="{AB2C454D-E8CA-93FA-6614-A5B2ED35588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72" creationId="{4594C0F5-88C3-E573-AF57-844047C8F5C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73" creationId="{B81797FE-00D0-E8BB-3516-595F6EEB117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74" creationId="{64F53E4E-F578-6A7F-F2F3-A3DE46370FF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75" creationId="{545321F1-247A-EC62-12AA-EF6E4EFCFDF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76" creationId="{C3063586-BFE8-108A-0438-8AF0900420E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77" creationId="{80607773-CC33-AF19-6174-8B7731D5D54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78" creationId="{8B8E3149-E4ED-E629-8DDC-F38B46D21AA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79" creationId="{30A46447-6C9C-87B1-321E-19C15B6DF74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80" creationId="{6BF32E21-F572-1B05-C400-F6D8DE7D371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81" creationId="{47F10DDD-2679-EF46-63C5-0B6119675F5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82" creationId="{17E2F261-4FA6-9DA9-6D7F-996924E7E71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83" creationId="{E7E47F8D-135F-D749-A5D6-351872D8670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84" creationId="{605AA0B1-BBCE-8347-7380-7F07178142B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85" creationId="{B8AAD03E-89BA-7B66-79E2-740D5A386E0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86" creationId="{34BBC43E-D942-E4E2-1D08-2644E7C866D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87" creationId="{01772FE1-5CA6-607C-29F0-A7A864EEF88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88" creationId="{15BE68E7-EA1A-6738-76C9-A1E1226924B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89" creationId="{320ECD44-AE64-0C1E-10F0-5F27FF98976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90" creationId="{75D4B85E-7860-BEA4-E109-16410144661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91" creationId="{AE0E62A1-B3D5-7F10-561C-956D5B4E867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92" creationId="{D5CA89A3-041C-A8FA-F1D9-0EFAD488846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93" creationId="{4A03E941-CBD0-30C0-B1F2-F878E527374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94" creationId="{19F6655E-797A-BD6D-5BA2-E2A0628171D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95" creationId="{CD2BF24B-B588-5E57-32AC-51C1A0AD919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96" creationId="{309AAC0D-F5D7-5843-8E52-69FD0501957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97" creationId="{425B5152-73DE-31F5-2840-321DD42DA8A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98" creationId="{1E6E876E-9FDB-A8E1-7E4F-71DA8D940C9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599" creationId="{5575CE77-4769-FC80-8DCA-0F2F2C270DC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00" creationId="{9E66E84A-3375-87CF-A194-8A47E0DC9F7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01" creationId="{AF215EB6-9C43-47A9-47E8-0EE5A13DC33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02" creationId="{580BC1A9-9227-4B11-D037-654521C0F4F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03" creationId="{E81D7F19-69AA-177E-FF1B-0B1BC3DFCD6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04" creationId="{EA54F283-CA64-1218-7698-08C3E5B98E7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05" creationId="{C7034096-3207-B0D5-FBAB-D1B216349CA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06" creationId="{18F88B84-6C74-4035-6956-F5A51C7C58C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07" creationId="{46B01F30-C33C-586C-CEF0-741F3CBDB46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08" creationId="{AD84F68B-0FA1-EB1D-F19F-3DD31F36FD6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09" creationId="{92BBDE8D-E23A-03F1-2D3C-36304A52D35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10" creationId="{5294B62B-9E90-ED61-1995-71EEBF73B3E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11" creationId="{762137FD-D5E5-772D-CA81-B18862F004F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12" creationId="{F49D491C-A97D-74D8-DD42-D9CD4D7B565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13" creationId="{8E03600A-17F5-82F6-59FE-DE8AE7DEF34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14" creationId="{D0C9D562-ADFA-86DE-AE68-972ADD9B4FA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15" creationId="{80A124B0-1D86-4514-D441-CF70511EB2F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16" creationId="{5A92603B-5FE9-4DAA-8E3C-ACBDE7ABC9A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17" creationId="{429AF3DF-D118-0B20-A9D5-882BDACF7E1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18" creationId="{061F37F2-72D0-A3BE-75BD-D4149FD3E9F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19" creationId="{A6E019AA-B18F-24A3-CB74-37968E6431E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20" creationId="{013F62CE-68BF-4760-8C8D-D9B536B5C37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21" creationId="{6CB78566-E16F-9EC8-8105-3668C9AEE96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22" creationId="{4728CEFB-F79C-78EB-DA58-66B6C8D6E6D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23" creationId="{A3EA0602-ED46-CDE6-5880-3B22CA393F6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24" creationId="{97E15EA6-856D-E2A0-50CF-0BB53EF344F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25" creationId="{A769730C-A5E0-0CB4-69DE-CA87DFEB2EE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26" creationId="{4D2955F7-2CB7-68DD-8A65-496FCDAAF27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27" creationId="{2B0626E7-7F86-7B07-813D-1827D9B15CC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28" creationId="{A7435835-9DF0-C538-422E-FB7EBDCFAFA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29" creationId="{FA745723-E8C7-F7D1-3E9D-A6CF9ECA54E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30" creationId="{A5A9EEFC-5019-ED5C-D40C-4BAA07E4026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31" creationId="{CD2311E3-0721-384B-905D-E9CD9BEEDC8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32" creationId="{EA766753-B677-2BB9-C603-D6195D412F7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33" creationId="{D960826A-3463-0089-B50A-05054A2ADC2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34" creationId="{83D74283-539C-F00F-9FFF-5DC800C3AA7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35" creationId="{E7AA1720-7074-5394-5401-05769FB186F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36" creationId="{5A09203B-887A-0220-985A-704FB478FA9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37" creationId="{EC760068-C1DD-7ED8-125F-E89C90CE8FC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38" creationId="{C261038E-E1C5-8473-24BF-CD67B7156D4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39" creationId="{230C5B99-6E71-09B9-D7C4-16CE974A963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40" creationId="{94895E27-1260-4800-EBD8-1D5AFF4DBB2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41" creationId="{3B5AF515-5DFD-ECB2-BF6A-4559E526000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42" creationId="{C4A30830-4E28-68B6-A094-06BD0F1F02E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43" creationId="{316B1465-B436-F976-95D3-306CCE381D9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44" creationId="{C0974B69-1801-59C8-6510-361BC3C210E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45" creationId="{77FBB7E6-C468-B429-DC64-429FE1C1C7F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46" creationId="{BC33854D-E33D-4584-710B-74999A7B1FC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47" creationId="{8CCACBBB-A830-0B38-61AA-9AAF5272A01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48" creationId="{D2A984F6-2498-9980-AC3D-C61EF5D2109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49" creationId="{98B2565C-C630-3012-E70E-BB4B49521B1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50" creationId="{D11102C6-443F-12E6-8D8D-807827816AA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51" creationId="{648FA2BD-436A-AC97-9D1C-4D0CDD4EF58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52" creationId="{5AC80C1A-4182-D9FB-E5BB-AE2EBA9657B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53" creationId="{78DA195F-F1FE-1F44-9608-6C8BE615A58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54" creationId="{43D80FFE-07C7-BF3E-70D6-4D9ED8C3BA2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55" creationId="{554B9AAD-BF5E-F933-82B8-662C60721F8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56" creationId="{676F4787-4ADC-9AEE-4E73-5B815DD7BE6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57" creationId="{D18EBCB3-AA9F-4766-A9E3-7EF3323F1F7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58" creationId="{C1BA6BAC-D7EF-EBE6-CC8F-A69A93B6342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59" creationId="{B37E5F2D-0851-FCA3-0CE1-52150E2C569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60" creationId="{70E24917-9940-684B-142E-22FC06AF8B0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61" creationId="{6B990430-5315-9FB6-97CB-182F12B345B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62" creationId="{91ECED15-8313-5027-49F6-B7C2BBD4765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63" creationId="{0622D1B8-6271-DAF6-7280-1B73CBB29A3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64" creationId="{017FF142-D68F-49DD-B564-8B1D19BC6DC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65" creationId="{6DF8B6BE-2355-32C4-0642-136BD8F1001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66" creationId="{4BCB85C1-E87D-431D-E6C8-9CBA6051F67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67" creationId="{EA5075B4-A9A0-C560-7FD1-8DCC0111B52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68" creationId="{C391F23A-5F17-7389-BAA2-C70E23A98EE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69" creationId="{29D5F3CD-5247-7983-D022-617BCDA336F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70" creationId="{3A3F802A-E001-C413-6DB6-6A4CB150402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71" creationId="{8E7DAE00-017A-7DFE-138A-1F7CDCB99F3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72" creationId="{B6130561-AEED-9F18-ADE1-4F98455ADE3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73" creationId="{B623FC1C-2BE4-9D2A-1A38-18DCAC9100F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74" creationId="{380A5F53-A1F5-4572-CB61-EDDCA4FC870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75" creationId="{25F1149C-0174-2AC7-C12B-744CB716357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76" creationId="{8EE4AC25-7E98-D251-00D0-13CC6DF0253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77" creationId="{63D867F7-BE01-BD02-2757-67075F042D5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78" creationId="{0FC4D26E-0E83-044C-12FD-7668DC2772A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79" creationId="{1C120F56-79E4-19A1-03EF-5B723BEF426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80" creationId="{C6879FD7-E647-B271-DA78-6412F37C4DA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81" creationId="{78EBAFB8-98DB-8B3F-411C-10D01C5A5F0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82" creationId="{5CEF0513-90AC-A0B0-D1C2-A46DFA6CAD4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83" creationId="{866F94C2-9CC5-7BFA-6415-11C0CFCA8FA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84" creationId="{B8FD9A46-8EC7-3EAD-AF78-0B0FF8702F2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85" creationId="{CDA42554-55C8-5796-0965-BE73FD24091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86" creationId="{6076D9B0-4AA7-685C-AE88-13D5EB99558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87" creationId="{3BDBABA9-680D-921B-6B86-4E01DC8489D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88" creationId="{0A81052E-04AD-279A-DE98-F7AC72B62A1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89" creationId="{990D21B0-BA2E-C612-4B16-83675AC1AEA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90" creationId="{35C4FF90-B682-9E9F-79D0-C2736C9C672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91" creationId="{6F8050B2-B785-D648-E90A-F6E19F1C784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92" creationId="{91F9C876-DCAC-443F-13DB-80F3F5D36AD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93" creationId="{AB37AD9A-DE5B-5443-1365-42550FCE850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94" creationId="{47BBD7E6-5D2C-FF73-CD92-34BA1AAE0B2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95" creationId="{5B2EADA7-1956-48C8-3434-27C2F931D70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96" creationId="{1C53534E-9C7F-923B-481C-B8E0739044E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97" creationId="{A747F68A-0FE0-5E7B-8FC9-2D24E2E379A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98" creationId="{8E3A84CA-6A34-D6CC-51B0-53BF796A6F8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699" creationId="{8073C9F7-770F-9AD3-C4E4-F4069DC3147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00" creationId="{087507F4-0176-8248-AF47-7AE6095BC48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01" creationId="{88D3828F-F79F-CAFE-8E8D-0C2F404BD68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02" creationId="{8B07F471-B13D-3DFE-F3FD-07E3B55690A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03" creationId="{FACEEEEA-4417-713F-EA5F-9120E445660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04" creationId="{FBC45E3B-5367-5F1A-D3BF-03AD020ECD3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05" creationId="{40F5A85B-6EED-7F6C-0520-D3AB6575672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06" creationId="{1362BE53-4C58-8C0A-7783-9CCE3C997F6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07" creationId="{2CC8D1CF-36F0-27AA-C7F9-CBEB4AE7049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08" creationId="{07064921-B449-8F7E-758A-3C1AE89960C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09" creationId="{379C4558-A5D7-1CC1-8AFC-6D0329F315F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10" creationId="{CE7F3C12-6E35-4B3A-E843-F7F0DBAF7A3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11" creationId="{BFBDC8F2-3600-1537-96FE-FAF34F9F472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12" creationId="{00DA2135-6589-0A01-84BE-EA506776A3F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13" creationId="{A6D11F97-E5AF-EAF8-F4B1-1E5BF870FDA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14" creationId="{C753DA70-F36E-C6F9-F5C0-1368AA00401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15" creationId="{2598C727-E81A-BA93-4D58-5F6060FD0A8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16" creationId="{4E0F357E-1E46-9829-B8CA-78E5F4A01C0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17" creationId="{BB03EAF5-34C9-DFF6-F7E9-53C261528B5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18" creationId="{D418761A-F9D4-972F-2FD7-526F605DD61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19" creationId="{A926D1BC-CAE1-A650-93AA-3F970467EFA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20" creationId="{2EDF00A5-3927-C896-AB4A-0106EE85717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21" creationId="{E3F14C4A-5D7D-5BAF-1C1F-F62EDFFF72B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22" creationId="{438B98FF-8022-9580-75CC-14823E086DA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23" creationId="{0D28AE67-2EF9-AD09-86C8-DEB188EFE73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24" creationId="{42559A0D-4B0E-E0EE-8026-F984D7AAB20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25" creationId="{09C47B20-E24C-BD7E-B97D-061A68B26A8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26" creationId="{D1B18C57-74DA-0EED-D6B2-7E3C4BE2E56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27" creationId="{8EEFC614-A0C5-6BA1-AC54-E35C35D4936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28" creationId="{0296D95B-AAD5-84CE-20F2-55812755F3B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29" creationId="{D283757D-2A2C-56F2-8FE4-1E2B21FFBFB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30" creationId="{9B8EC6DC-D682-AC70-48B4-B5B89EEE826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31" creationId="{603641D5-8E5B-0577-9D83-14100ACDAF4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32" creationId="{8F0E2D25-9923-BBB7-2C51-F0183D5A331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33" creationId="{0B6FA6AE-B9A2-AAF7-BC8C-0FAD1732FA1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34" creationId="{D5451E86-45C9-6092-B055-6E56542FD78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35" creationId="{9F813071-D96D-F50D-873B-26EED7C411C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36" creationId="{08C1D2D8-D8FF-F6A3-0C76-0070545D768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37" creationId="{E601FC07-ECF9-025F-98ED-6FD5884CB30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38" creationId="{AC034F34-F284-A6B7-46F8-42D56E7DAFE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39" creationId="{91E3357D-A205-34B5-CD73-69EE04BE417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40" creationId="{E18F6690-B047-A7C0-AAAB-82A9F9072C8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41" creationId="{0AAD5671-86CC-9DA9-2340-B872DD448A6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42" creationId="{E17D270D-70BA-053C-1A9A-D3C9EEFECE7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43" creationId="{2619D54C-664E-4FF2-2D1C-09FE7709A66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44" creationId="{73D17AF1-51A8-FE47-641B-70E1378E48C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45" creationId="{6FC99BE3-6807-8C7C-CDB6-F2FE5F5D593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46" creationId="{C482D925-31CA-136D-1454-8C2F42236FF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47" creationId="{99BC6CF0-201B-01E8-1036-DA7E7919A1A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48" creationId="{10088F96-7206-C2A4-A321-08B90985B8B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49" creationId="{E5D3BE50-E686-FD02-387C-C7A491EEF09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50" creationId="{B5941AEF-D1F6-91E0-D3BD-411174088BD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51" creationId="{E97D1C60-1032-102E-FCEA-495FEC29112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52" creationId="{214C4764-528B-5CA4-59AD-0B090793ECC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53" creationId="{D2E0C007-DF47-0D2E-C395-4AD985FB33A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54" creationId="{32F098E1-3517-E721-7E75-46370D5544B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55" creationId="{7724B5CA-75A8-5390-DDCB-9801A986D85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56" creationId="{0DC7E57A-183C-A64A-E486-7DA308708C0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57" creationId="{687093EA-C767-3FDB-5461-B9387956334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58" creationId="{167B021D-D3E6-8493-360A-AC20010C9FF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59" creationId="{E41A8AD4-1143-C7AF-B448-8B54C69A987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60" creationId="{828DE709-95D7-5F80-AAD5-20A0B81A1AD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61" creationId="{9F3F233D-6246-8200-B9C3-B1CA83B8077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62" creationId="{0FFD5D43-C564-6880-B9CF-0023CA19072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63" creationId="{8097B2E2-ACBA-0054-83B6-E4E098836E6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64" creationId="{375CCA10-FF64-3D49-4934-0C23F5E8F79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65" creationId="{EB57E765-854C-D0D0-8511-641D8A833E9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66" creationId="{B4029ADE-A415-E8C4-4233-2EAF857C9EC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67" creationId="{EA3194BB-5D64-185B-0510-3C9C8112309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68" creationId="{BAA493D8-315F-49F6-D105-BD018573C31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69" creationId="{C6309378-007D-2033-4E2B-AD6A7D1909E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70" creationId="{A1008D94-526F-A649-44F8-92C380B3E17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71" creationId="{E51E7B24-E462-012B-9657-3766EAB33A4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72" creationId="{2F80A947-D036-220A-D315-8E4B8EAB0F6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73" creationId="{79E586EC-1BA6-5A88-613A-6F7DCAEDAF9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74" creationId="{5A59F77F-1A0B-3421-D1F5-12C970739D1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75" creationId="{F0D2744F-B3C2-2CCA-7D11-184BC4A0884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76" creationId="{A4A1F962-E908-64FE-FD6E-324A6589F5D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77" creationId="{B3EDC73E-F45F-BCB6-55B8-63BB08169E2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78" creationId="{41E0396A-EEDB-A517-1E25-9CF3AB1C1ED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79" creationId="{BF85BBF7-FD45-128D-7188-E4BB3D8E0D8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80" creationId="{85B88BB4-C4E4-8E88-AB17-C219FD41992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81" creationId="{EB681A09-9D2C-5403-6706-C6742BFBBD6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82" creationId="{DC2CE608-B849-40E1-368E-BFFD575D26E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83" creationId="{A29E34AB-6304-7A74-1955-CBF594AA077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84" creationId="{BAC5A850-FCFD-3459-8E0C-99C10A593AF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85" creationId="{5B7C8647-0DAA-D5A6-0BA4-868C7BC3EF5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86" creationId="{43365414-99E3-93E2-6B58-2B5EF5C9A56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87" creationId="{439576AC-230C-D063-E951-88AB8FE2039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88" creationId="{23D6EBDC-1084-309C-F652-BD4629ABC24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89" creationId="{CC8677ED-CFE2-67A3-36BE-E73C28AB414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90" creationId="{D09C5922-C317-46DC-E504-9FA0FF7CFA0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91" creationId="{19A37B14-2A9D-A938-79F9-DBF5D7B304B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92" creationId="{46C7A0A9-445C-3397-3906-205599D01B4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93" creationId="{642815DE-A097-54B9-DD52-2C7478B2AFB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94" creationId="{EE65A329-A796-241A-91EF-D5FABE7D2DD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95" creationId="{CC26FB9F-25FC-8AC2-0C79-12FB7B9CEF5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96" creationId="{C2F6006D-3166-8987-384A-2537C1F2FE6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97" creationId="{1F7A7953-CCAD-E6C6-9293-5A659203E8A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98" creationId="{D2743795-1442-4017-8266-2B4BA34F50D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799" creationId="{589CBB0C-C6F9-C753-DC70-30595363649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00" creationId="{B71FE06E-B951-894F-0175-A802C500B58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01" creationId="{1FFF766B-D127-09DF-6F9A-6C782C5A051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02" creationId="{20C925EF-ACEF-8D32-25A8-D4FD60C8BE6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03" creationId="{18F98F94-8514-18B3-2322-DDFB799E044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04" creationId="{E00D2AA1-4130-15BE-68C2-7AF39C52E20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05" creationId="{14222BEF-D35B-4ECA-FEF1-3E6F26C92A7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06" creationId="{4FDB321F-A3BD-0AC7-5747-E5D44FAA8D5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07" creationId="{B187DFBD-32C7-762B-CB2A-2DD319CAC45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08" creationId="{4C6A809F-2425-AE06-ADFE-EE6C92F4905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09" creationId="{8F3D7ADB-8B09-5198-6EC7-333B1674DC1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10" creationId="{F853961A-9087-68BD-7696-C42BCCEE031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11" creationId="{D3A2AE13-7C2E-95A4-6C12-C8DC5AFAE22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12" creationId="{D0AF6F82-78FA-9DA0-4E99-CD674EE61C0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13" creationId="{F330A73B-964D-F0E1-436A-D05B8B469F2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14" creationId="{87534F6F-2BFA-F98C-A5D1-D42343FB4D8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15" creationId="{C91A18A5-CAEC-C1A8-BA0E-B71CD1F2C30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16" creationId="{D2FBE31D-3942-3FBF-46BF-222BCC4BA0B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17" creationId="{8043CB46-9260-9526-0194-4F42E8766B0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18" creationId="{A03B2A22-7D7B-A24B-D057-5E24E787659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19" creationId="{3079A5D5-702B-B2E8-8E36-48C1ED0B648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20" creationId="{3C9C2A9E-5FD9-028B-51F1-E5376848E54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21" creationId="{902DC10A-46A6-F576-F3E8-0F8E74FA91B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22" creationId="{75694B7A-C745-58EB-14CB-4CA3DF00873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23" creationId="{75E33B74-A051-A658-4843-B4AF1BBBAF4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24" creationId="{A69DF3F6-D022-7582-29B0-5C6177D401C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25" creationId="{6281387E-528E-C80D-437F-6BA428CCE7F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26" creationId="{743B3D7B-84B4-4C49-74FE-4365D2C39D6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27" creationId="{624AB350-A01F-DC58-3ED2-DFEA0DC41A4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28" creationId="{AA873BA0-AA42-74CB-54F2-676B70A610C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29" creationId="{F908250C-891A-CEEE-DDD8-F115054C34D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30" creationId="{E16A8A65-55E7-249D-85FA-06A7D512EA0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31" creationId="{2A6CAA1D-5D71-C66A-088F-FC24AD3FE95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32" creationId="{7B158DCB-6BCA-C1D6-13DB-9D61E5D70C1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33" creationId="{FE6E9083-0BA1-6F3A-C408-A0E6982B831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34" creationId="{54C47454-02D7-5301-56B9-08E6322892C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35" creationId="{5BDA8F12-5EC4-86E6-FAB8-8FB289A845B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36" creationId="{8D0A5A10-7F39-5FE4-26D1-448A4ED353A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37" creationId="{9F1347D0-D02B-9B27-8B59-08F1EE8B6BA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38" creationId="{85E4AD6D-79BA-8F26-72FB-5989C54C1EB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39" creationId="{B40DB5E0-918A-3809-DCCA-9DB32E9209C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40" creationId="{CB5E38DB-C123-7262-D8B5-37CD8FC9226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41" creationId="{448198A2-30DC-8C08-11FB-B43D6C95ED7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42" creationId="{28EBB7F5-0714-675D-7A69-0C62F9E8980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43" creationId="{331B9D31-3059-E378-0042-98C8A5C95F3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44" creationId="{6BF82999-AA6F-D1FD-A6E6-735DA22E562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45" creationId="{37C373C9-CCE8-2EF5-E604-0BCF44F6D17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46" creationId="{FD33676B-2DD1-803E-2B02-D20310C64C7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47" creationId="{25018453-BAD6-D469-DA32-5545EA71A37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48" creationId="{4EFB1FC7-3209-4698-6CBA-E435AF88D5C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49" creationId="{3B67A7A2-023F-7852-BA5D-DB379FF31E8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50" creationId="{48CBA073-3E8F-A6A1-60A3-0C50AC923BC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51" creationId="{9EDECB16-6567-550F-3D12-82F6192AF27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52" creationId="{C7D9CE81-7D0A-C194-3B9A-44741CE0A87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53" creationId="{3C698D03-69CA-B1C9-5432-D10157DAF0C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54" creationId="{09727898-D8FA-B626-484E-FE83BAF706C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55" creationId="{F9514151-3077-9D06-F1ED-67286E7415B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56" creationId="{E105DAA3-9A15-30AE-9694-C4A2D058B45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57" creationId="{BC536B53-9317-4876-E550-E6F4F442FF2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58" creationId="{BAAC7B76-C42F-C4FB-5AE8-4F7F4616692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59" creationId="{31F6709A-4796-60A2-B605-5C0CD0641D8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60" creationId="{B2A7231A-8708-F659-EA70-5C913109FF0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61" creationId="{B26DA29A-1B15-F20D-230C-83122C30B94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62" creationId="{B5BB2E05-44D7-0711-DBD4-0A1AE216915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63" creationId="{DC434400-C24E-66C8-B76F-1B556A60F07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64" creationId="{8A2A9746-BBDF-F55E-4443-E864CC7807D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65" creationId="{987DDD79-33F9-4237-D6D3-1F3838EDE03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66" creationId="{D89A2A85-2F89-40F4-0B45-FAE76497DE4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67" creationId="{2B2AD39B-E1FF-B180-7408-635CE6511E0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68" creationId="{77000B7C-60AD-E45C-3D9B-7D494291B00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69" creationId="{2F6413AB-070E-C1F1-FFF5-33A9283D058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70" creationId="{3278393F-D29A-2E02-FFF1-AEB64F6F1E3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71" creationId="{0458DAD9-7082-EF88-D3D4-6B53AB1CADA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72" creationId="{B8CF93A7-8315-2B87-DA1D-A5CD0F28063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73" creationId="{B9116505-843A-17DA-A812-1998E52D501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74" creationId="{6868BEC3-95FD-28C5-3102-D050CB9E1AB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75" creationId="{1C2BDC14-CC9C-84F6-A478-84BEFC62E9A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76" creationId="{830F8E75-A46D-934C-E9B8-AAF0D9F15D1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77" creationId="{4BFB865D-0D07-F717-AB60-52379C712A0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78" creationId="{50CC25CE-D732-8B60-A306-687B3487A36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79" creationId="{083325F0-D711-41E0-3540-EC8E024BA83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80" creationId="{9F08D9E0-8D3B-8298-3845-DE09CD92F44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81" creationId="{9A22FF9C-72B8-8F6C-60AA-3363AF67B37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82" creationId="{7323D8D7-16FC-A961-FB4E-59264F61B74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83" creationId="{D7DD3ED9-A1E1-8038-36B9-DDFD94A6598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84" creationId="{70874F4E-4C73-5444-7FE0-3C037B4908C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85" creationId="{19CEE791-C8B0-372A-88F6-C65E08FF678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86" creationId="{F83A7D09-55CC-6E71-56B7-329B321FB0E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87" creationId="{1258BF4A-5267-E35A-6F2F-28D1CE75311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88" creationId="{96EC9F0E-C00C-A015-189A-82BC651E155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89" creationId="{BB0D93F3-43FF-7A12-9A3F-FF56736BAAA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90" creationId="{043C6244-5B0C-189B-FFFC-3584E5B63F8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91" creationId="{470B3423-B493-3539-80E9-3F96241CFF6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92" creationId="{579DE72D-5FF1-2377-C437-62FD9E8189A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93" creationId="{FF56888D-091E-5F38-0847-323B02D3F51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94" creationId="{A3BC1ABE-67A5-A64F-E8C4-51D899DBF62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95" creationId="{A5D315D3-8244-9CB6-F10F-3ED0F76AE99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96" creationId="{CED0FB64-9B76-B820-D881-E799B019351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97" creationId="{6C2DD28C-C699-923D-D9B3-10755AF70D7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98" creationId="{8DC79441-92B9-6EEE-CB33-9D2567760CA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899" creationId="{5105D38D-353A-6D1B-85C0-A439ED2D28E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00" creationId="{702F4EFA-CBB0-1892-5F60-CF519B1C834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01" creationId="{1902F939-423B-4C97-804E-50BD2D41514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02" creationId="{0A32E1B3-E1DE-F621-63B0-33AB4330ACB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03" creationId="{66C9AFCA-2F6F-1AE3-DDA4-D2C1118CBC5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04" creationId="{84175AAD-D229-C967-5ED4-C02BCF6F02B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05" creationId="{92AD2810-2CCE-1E38-EBD8-6FB4D8FCCF3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06" creationId="{BC1E0D37-E792-5248-268F-0BFB28CD72D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07" creationId="{5B9A63FE-C1C1-2EAD-F88A-CE98D7E2B1E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08" creationId="{FFB28AA9-A1D1-0AFD-4CE6-DAD6B6EDEB5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09" creationId="{18C9566F-EC31-86D5-2BBA-3AA235B590C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10" creationId="{305D2451-FFEF-318E-45C8-C8BE04C0643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11" creationId="{F28D38FA-D6A0-1621-E7D1-F01B4824B60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12" creationId="{B8E27608-B733-5FC7-46D0-3E31D583233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13" creationId="{0927F45B-3B92-E4DC-03C0-39EEFE7DB0D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14" creationId="{B3589BF5-346D-4B50-C0FB-1416F708AF5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15" creationId="{E5962368-C24C-6E84-DB89-253D7FD7785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16" creationId="{C17F5153-D3F5-C1D8-AECD-44A89BF4CFA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17" creationId="{EAE52EB3-A1C6-298C-2FB4-32BF010959A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18" creationId="{363DF358-CDB3-4C0A-A061-5C2DA1F2974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19" creationId="{9B731445-B14F-0A3E-F4EC-83F12312FDC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20" creationId="{9D162047-204B-8CAB-CF3F-91111F57D40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21" creationId="{F11B5413-0FF5-FDDC-CBD8-A4B29A1299F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22" creationId="{5504840A-5C44-C8DB-17E4-39DCDBFABD3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23" creationId="{F6D336C3-D137-87CE-A9F9-E23177EAD70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24" creationId="{2BC5537A-AF3E-AB75-ABDB-2C7F0F2D14E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25" creationId="{5FF28723-2682-3F2E-FE1C-2A1B068CCD3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26" creationId="{022DD54A-7AB0-6100-AE4D-1C61405590F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27" creationId="{397D4E54-BBD0-A88D-1C44-3FD307E94D1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28" creationId="{E11BB28F-0FC1-6E7E-6DAA-846D08BB682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29" creationId="{656C0A8F-8690-AD72-4AE4-083925E8A8E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30" creationId="{9B84CF91-7C6D-CB70-AC94-6D7554BC5F8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31" creationId="{B1A95BCD-558B-BC3D-1484-24FE81DD0F7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32" creationId="{4A38A50B-E654-E8EB-CB54-1BEB8A72390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33" creationId="{0731E54B-FEA6-9FC6-5BA1-4B4B29879C9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34" creationId="{6D231095-79B8-8289-3A55-C8029F90A93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35" creationId="{58C5C4F7-AFF3-32ED-F4ED-26EF9180C90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36" creationId="{4B2DB69B-0E63-10AD-FDEF-4B3F8491A1A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37" creationId="{4DEB37C9-2783-A227-8777-5E9227EAE5A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38" creationId="{8EFC71CC-7138-F2FC-47DA-39A3D841BF0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39" creationId="{7D8D22E8-59BA-0BDE-1551-B06942B2B00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40" creationId="{1B2F98F4-6224-54F8-A24B-FA8259A490D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41" creationId="{A89A53BA-A7F3-087A-C606-02573E1B208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42" creationId="{196BD09C-679C-66C9-0B7F-0C212A9FAC1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43" creationId="{7246FB73-DDB1-991E-00C3-C62074AB4D4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44" creationId="{1EC98DD8-F1F5-F419-6FF3-B357AE800DF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45" creationId="{DA8F4502-FDA1-0C65-56E7-4FE34219189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46" creationId="{906EA859-F08B-AB70-D2A3-A0C3FA1C266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47" creationId="{54B37469-2406-88CE-3CF1-3CB0B2C6673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48" creationId="{5EB7AF0E-6EC0-0BE9-6129-377B6562746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49" creationId="{1FFD95A3-311D-CE7E-B99A-36A9D3D456E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50" creationId="{120D5076-F4F4-7A5B-3301-2A3B8C8C2B1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51" creationId="{1027B8BC-5BB0-C6CC-8D80-3155A89B5A0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52" creationId="{2C9EBD48-A3B3-2754-8321-C500A5FDD34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53" creationId="{C72D43BE-DFF9-C15B-83B2-EC10DCDB9AF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54" creationId="{D3225313-31F5-6756-2A94-58A10C96D8B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55" creationId="{902E1246-FC61-AA79-8AA7-3C5C1FA7081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56" creationId="{A3F2942D-C6B0-5D97-1507-8BC5260EF64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57" creationId="{E1195020-3DD3-F7DF-ABD3-92C4E26E749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58" creationId="{D7814F06-6314-BC1F-9159-21E43A56E25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59" creationId="{4A34EDDB-E590-C579-7CA3-7F443FA875E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60" creationId="{99C9161F-73EF-AD8C-46D3-3325451C3F2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61" creationId="{41A45E1D-65F4-A4F6-43E0-4FE81A454E4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62" creationId="{51495AA4-7732-E17A-91C1-83A21102F34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63" creationId="{90411E1C-7E69-1C07-4824-EE9BE7CAAAC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64" creationId="{CEE48732-0315-F503-AD8A-FF8576F5F37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65" creationId="{2E450861-F866-DE8C-352B-27419D6D327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66" creationId="{03B98674-FCDC-F227-6D69-77866AAE120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67" creationId="{BBDB868C-B9C6-73AE-140C-70B5F6C1B76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68" creationId="{EB7B47E4-CB6D-485E-A7DC-899517F0191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69" creationId="{289B318D-360C-8157-C95D-A18EE3DAE04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70" creationId="{4EFB3F59-79AF-9C85-CD31-4C3B395064A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71" creationId="{AC89185D-0494-C102-6020-FC0B67C30BA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72" creationId="{90EAA7FD-9B5C-D654-B053-42DD16D0E8C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73" creationId="{F51AB508-E5C5-525D-F881-8DFA7DA5280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74" creationId="{21E95BB6-EBA3-0D47-23C3-9DD834E74BF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75" creationId="{CBDB8E53-4B40-28F0-CAC3-879F1630A63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76" creationId="{7040F11A-EC69-26A6-3FAB-B7C1C8A1693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77" creationId="{E98B861E-2D1D-88BE-8007-4233FA1A140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78" creationId="{16E0C72B-D986-80A4-A9D1-1559CE57599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79" creationId="{0AABC542-0B81-6211-7700-73B75282F2A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80" creationId="{87CE2615-C13E-A059-A7D1-A58BF395C59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81" creationId="{F3A36429-467F-75F7-8D4C-8E14790F197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82" creationId="{FC8E21F7-2060-F5C2-509A-AA5B1E86B12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83" creationId="{189ADA45-2342-C9FA-4101-BA03B211D5C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84" creationId="{15ADE890-876B-B6ED-9D34-7BE1500BA4E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85" creationId="{6C84C4AD-78B0-7A78-B20C-38C040D575A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86" creationId="{F81D6C86-344A-D828-11DC-12DB398E21B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87" creationId="{96FE49CC-E611-DF4B-624C-A31D38603AA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88" creationId="{45B2285A-6248-020F-1B66-B5DD5C039B1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89" creationId="{A26997BF-319A-7F91-7ABD-0E35FE0F91A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90" creationId="{10ED3BE5-90CA-4EA6-8F7D-3D09AA9BB26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91" creationId="{91D6712B-F39F-99CF-3A0D-FA14B2870AD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92" creationId="{184F528C-36E9-756D-9568-F5DEEB60E5E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93" creationId="{B653DDBA-D9CC-6142-9855-03E63CE8D83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94" creationId="{B796005B-1C49-F80B-E274-40D64373C29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95" creationId="{64DF64E0-181F-E295-3181-AFEE27C5496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96" creationId="{0686F3E4-0AF5-DE14-E754-CFC76689961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97" creationId="{6D519DB8-B391-3B58-EFF4-562D89EDB5A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98" creationId="{527B3A8C-F99A-470D-BD2E-C79BC7D5929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3999" creationId="{ED04F119-8F8A-D9F7-00B7-5036ACC952D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00" creationId="{065D0E79-6A69-01C3-9135-D8B753CF584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01" creationId="{56839132-3D1F-6424-2F74-31A51BEF289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02" creationId="{3F1B7EAB-F973-C6D3-9096-DD3A42AD4B3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03" creationId="{C6749351-44FD-925F-7049-621389D76CE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04" creationId="{480A4F91-A19D-172A-0A0D-0A26E3DD439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05" creationId="{C109FC57-BFCC-F342-1769-91AFF5CD87E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06" creationId="{9F5A5E85-A34B-C053-6818-1C0CD63F8CE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07" creationId="{0AC0BCB2-6350-6638-1A6A-C7475CAB7DB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08" creationId="{56E08303-5058-1A54-D79D-08ACD4DBCB3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09" creationId="{6F86DD5C-3892-5A86-2A3B-3C0B6131AFC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10" creationId="{FBF19EA2-BEE9-C8BB-3196-15B55602CF4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11" creationId="{534F5BA8-3DEF-9293-399A-8522335665F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12" creationId="{2F2E49BB-628B-AE21-B528-33C2093B051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13" creationId="{A350CFB5-BA85-155B-154E-7FDB182F57E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14" creationId="{2D09CB7D-0999-D483-4C1C-17670CDCEC1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15" creationId="{DFCAF78E-6003-86D2-EFB0-9F8E3B326A9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16" creationId="{CB29E1CD-E8CC-E907-CE9E-285B108BA90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17" creationId="{A5E8A221-F3E9-2ED8-2050-7CC6D54D9A3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18" creationId="{A48331D4-C7B1-111E-713D-E70B112B008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19" creationId="{FD15F0AC-BF42-2F39-1712-49BE7496896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20" creationId="{1BFCB204-F2DA-C7A5-3DB5-34D5D44FB26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21" creationId="{A5BD65A8-9902-D5A6-E5D4-EBDB4C99117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22" creationId="{4821E207-D305-9328-404C-A9B0F864F6A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23" creationId="{88C1C9B5-FD51-2D1C-18AA-4BBC8081976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24" creationId="{4F1D4B37-4651-3158-D502-A7B54B24450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25" creationId="{8A9DA6E2-9D66-2734-2C5A-858095FCB37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26" creationId="{6411598D-58FD-3768-FC99-FE9B5D5D9D4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27" creationId="{C921D307-257C-4094-5814-B955CC890C2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28" creationId="{D1557748-820B-02F7-4B48-62618DBCC67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29" creationId="{66150FBB-8579-4F91-725C-395CCD334F2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30" creationId="{85546BF6-FBB7-47C8-84AA-D3A02CA3D5F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31" creationId="{A5891F25-6FBE-BBCD-D041-A97A5602F74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32" creationId="{A6CB6064-EE63-0E11-D856-9898A351597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33" creationId="{797656D6-F794-9D68-8C2D-C0096180B07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34" creationId="{45DDD03D-AF0D-EA34-0557-B7141F0004D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35" creationId="{605A156F-DB61-7374-4F84-FDFA2CC54A9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36" creationId="{B8207F79-18C8-0E0F-9E7F-FA27E9A3393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37" creationId="{CD2E94B7-49F6-23A5-653D-00D7C093088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38" creationId="{9A28972B-8830-9C63-95C0-7AD5592BC1C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39" creationId="{379290FF-81CB-3B30-B094-11A5B9B3EF8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40" creationId="{7B9EDD79-E0CB-BA99-0537-B0052CD779D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41" creationId="{9B7C21D0-7985-F59F-80A8-A94E47F1639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42" creationId="{7134D007-0533-8946-1D49-462810EBBDB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43" creationId="{6920B853-00CD-8CF0-08CD-60FDBF6576D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44" creationId="{2EBAB0C1-F7A6-B9D9-00C4-58689F59296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45" creationId="{471BAFEC-EA30-F423-401E-C9E037B2F37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46" creationId="{BCA75F1E-F89C-8158-F30A-E0259EBAF48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47" creationId="{AA5588EB-C6AE-A17E-0CD1-FF15F79054A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48" creationId="{3B1D1FC8-490B-FA31-6258-02AC9E09F16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49" creationId="{59229976-C610-246A-453F-D240316EF2B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50" creationId="{4EDDED12-EC13-8EDA-492B-2EE933EFE5B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51" creationId="{196862DD-28ED-5076-0379-F76AC023C19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52" creationId="{DC36680B-5EDA-9573-5FB6-7B78095A5BF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53" creationId="{EDD25237-2AA5-79A0-176A-E31C5382BEB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54" creationId="{7EB562BA-7C7F-BDE7-1EA5-90FF1257CF3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55" creationId="{03AE6D2D-F47E-A5CE-AAF2-838FFCB540D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56" creationId="{0D39DEE5-14E5-2052-0F67-53E300052A8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57" creationId="{52E8E403-45FE-9EB8-420A-2CAF3504BC7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58" creationId="{AC5E30B6-5C6F-AF1C-93BC-55CF495B55D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59" creationId="{1A7567B5-48AD-04D8-D030-43FAF1E5F52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60" creationId="{89BB49A2-43B4-ADA4-6348-492E31A11BB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61" creationId="{80EC5B68-7061-0875-B24A-52FE75DE2DF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62" creationId="{349FA287-F217-5D0C-525F-781F4054E67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63" creationId="{E8A52B5A-4550-63BF-9CE1-0613EC26F34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64" creationId="{60259AC3-11C9-1FE9-7A2E-36224F74DA3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65" creationId="{B71F78D4-AC33-8062-A744-3B3085487E2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66" creationId="{929C2B76-539C-380F-3201-3770BD98269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67" creationId="{7EFD7F4C-72F3-941F-628E-3A7CDD4325C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68" creationId="{69CF6047-B4BB-2C12-0701-65ABD1AC74C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69" creationId="{CBD663B4-197F-FD6F-B731-37D6C4E79D9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70" creationId="{509DB344-78BB-589D-8D6F-6F088A1BA6A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71" creationId="{90CFB928-FA4F-BCFF-42D2-2E3BDB639D9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72" creationId="{64AD694C-2D99-8E29-D29F-AADF56F81B5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73" creationId="{3FAE6148-F5CF-8FF1-D3C6-49A9D6A1EB2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74" creationId="{219504B9-32DC-BBB2-3802-B864094E2C1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75" creationId="{AE03BD7D-07C9-07EF-0410-A9AE521EA24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76" creationId="{4DE7B4BF-4B06-62BA-830D-3332802AB80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77" creationId="{EAD353D1-8A6B-665D-2AA2-D838681CDE2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78" creationId="{25282B84-8266-3CC4-D9C8-4D9ED29DE6A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79" creationId="{21D9AD63-7069-BE68-A568-5CF238B1226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80" creationId="{65393E0A-8CD2-B266-6F49-C1E92CD3797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81" creationId="{3F1B109C-A511-F7EA-F8A3-AD0216B02C9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82" creationId="{3CF4B00B-70A5-C14F-1979-1238AD3E7D4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83" creationId="{29DE1C87-6056-BB69-7D5D-C29C82BCA04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84" creationId="{DA3D2ABD-51D7-C13A-1B4C-ECF8D523C48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85" creationId="{C67B83D5-03A7-B198-5C09-67D798E8BCB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86" creationId="{21B50CF5-4677-6925-D25D-D4B2E6AA429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87" creationId="{9E36BABE-8386-20C4-B001-B3F07DB6EE4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88" creationId="{9FB92275-09D9-3DDC-DB5F-EC441E38C40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89" creationId="{FA9AF566-9283-C259-7913-BDCD7EF8AEB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90" creationId="{5B4D4612-B358-55E5-7E30-D4F4256DDE9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91" creationId="{5A9D54C8-CB6C-7094-32E6-D3880EFAD22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92" creationId="{A908222A-2B47-6992-ADF2-82D7B6A1C5A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93" creationId="{B7F318A3-62E1-42B9-16A1-7C63D23FA2A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94" creationId="{D1EF0FC5-59F2-7AEC-DB37-03A8F4D20F3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95" creationId="{E25BF682-91CD-E788-FAE0-79228D6A526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96" creationId="{A9F8F972-52BF-27EC-47DD-46D59C7A2A0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97" creationId="{520F6FB3-E446-FC2E-A6C8-1DD2AAB8DD7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98" creationId="{7F2D3AFE-70B3-C780-642D-0A9051C506D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099" creationId="{D7AAD9C0-9FD2-E075-37E0-EE8E578D9D4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00" creationId="{9055CA09-D258-14F4-13DF-5F721D2DAA7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01" creationId="{6C0BCDE4-22E0-5A9C-CF90-70D9BA2AB81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02" creationId="{647497C7-1D79-4403-86D0-25942BE94CB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03" creationId="{9095137F-F955-312F-3F60-4702BDE0E70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04" creationId="{A255F8A6-DA37-340B-5ECD-5F3840C9224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05" creationId="{B21E7047-39EF-BF76-8EA0-EA58FB04070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06" creationId="{AB63B760-9AA0-255B-A6F9-0A8EBFF5196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07" creationId="{604850B8-638E-9116-6349-0094F63029E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08" creationId="{DBF52DE9-A348-1006-5DA6-A6399EFCACD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09" creationId="{F7AE69C1-21BF-907D-3DC8-EDAE5F46E33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10" creationId="{6F5710CC-2E9D-DEDA-0AF1-5BCB10D2C04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11" creationId="{5783CBA9-1FEF-0D4C-6D11-C779AFD0CE9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12" creationId="{0EE6DE0B-10E9-DDEC-2DDD-99931B74003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13" creationId="{915D8C5B-F495-6D9B-02EB-9A93ECDFC0D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14" creationId="{46C2F4AA-E40E-B07C-E8F2-9BE93CC3015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15" creationId="{D8E353C0-2113-EB84-27D4-C2D785F5DA9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16" creationId="{41BE661D-CCC4-4DC6-054E-EAB18E2B7E8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17" creationId="{BE3A03ED-A36C-A9CE-6387-4649122806E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18" creationId="{C8FAE3EA-4753-7546-4B5F-0D62394BB63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19" creationId="{BF97086C-3747-9935-328C-2C0D754B8404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20" creationId="{7D6C392B-5F46-CD2C-8BB8-A2F12F37984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21" creationId="{D2977FC4-E701-8C2E-BFEE-45D617EA980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22" creationId="{91BD9B92-703C-9F5E-C03A-F9FB53FA542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23" creationId="{A5AE5481-9DA3-03A1-5386-C5E7F552DF8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24" creationId="{840E34E7-C07F-5A6B-C6C7-9AB553D6E0B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25" creationId="{4D963206-0644-DF69-1719-6206C967C35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26" creationId="{4D355F92-D816-7E75-2DC1-530384D32A8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27" creationId="{7177714B-D541-184C-E93B-CBA6EEAB957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28" creationId="{692795A8-4A5E-6BA5-1052-48239A6F436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29" creationId="{F974AEED-0F7B-604D-719E-B308BDA67B1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30" creationId="{466161FE-0F40-90C7-3AF0-92D64C97D64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31" creationId="{C9C1751A-7A0C-CB4C-B8A6-79549431624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32" creationId="{53819608-A72D-B62C-E11F-652F4DFF75E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33" creationId="{55F2E6F9-A8D4-8E5E-E6F2-43A602CCC27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34" creationId="{30E492D5-ED61-D04F-2A0F-7435EAECD3B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35" creationId="{7090D942-0A18-EE0A-E06F-0C291D104AA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36" creationId="{2DF51B3C-A7E9-4504-2514-C3833AF047E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37" creationId="{3EDDFC1C-86BF-CF1B-95DE-D4711C6FB41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38" creationId="{CE94D704-A67B-F0E6-6730-99E0AD2B153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39" creationId="{D8B218D7-7873-8C02-B047-8A187339BC2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40" creationId="{CB72BCD3-13E4-0985-6B69-9D71B8F9102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41" creationId="{A85F790E-3C52-12BF-0D12-1A4B2EAFD07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42" creationId="{34DD2EB3-FF38-1631-7D5C-CD1F9DBEA5E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43" creationId="{6F76F2E2-D7C3-7789-EF33-7474736F7BA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44" creationId="{EE819AF2-95AD-C01F-806D-BCAC9629B84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45" creationId="{A008F155-44DA-648D-176F-A26744F138B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46" creationId="{916F2683-E3DC-EFA7-BA99-B9780B0DDEF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47" creationId="{4A0A6926-960E-15FD-15BE-82E70ADB1AF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48" creationId="{AB1F3446-59A4-7E74-DC7C-1DF436F9327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49" creationId="{2E73911C-F8F1-0DEE-BDCB-77F41432100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50" creationId="{6C11E510-D09A-29DF-5CA3-DAD6422CD6A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51" creationId="{79CD2243-0B12-B426-B44C-A7AE4F7CF19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52" creationId="{165D62A6-4835-82F4-C308-426B231CA13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53" creationId="{FEE1467E-1A22-5310-3882-47420A1C013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54" creationId="{21E16D78-A834-D791-CB57-C56E41BBEC7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55" creationId="{163531B6-8081-D7B4-5DB6-14A04DBD636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56" creationId="{A29DD168-3C88-CBCC-867D-EEB13768983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57" creationId="{B5238C5E-7CAB-587F-3B1D-F03A21FB65F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58" creationId="{DB36238C-07FB-5722-7BEC-B380A58E9A6C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59" creationId="{DE25AB49-6D6C-5257-33ED-116D43FF6DB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60" creationId="{8BA86A47-39A6-D9C9-7353-F15752BAB87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61" creationId="{E6FD8FCE-B13E-177D-2F23-1D7A8F84C6D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62" creationId="{4E61AF0F-47B9-C159-F0DC-3FD868A413B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63" creationId="{FF38D4AF-5A46-63FB-7D89-A78CC2BCCDA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64" creationId="{51AC6693-C7CA-2A08-F3BE-77741A0D656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65" creationId="{0465674A-3E71-4F2F-D4D9-CCB2F4D338C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66" creationId="{A67A1F99-44A4-3C93-2992-D725FA7F93C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67" creationId="{1100104B-2929-6F96-71E5-778C535125D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68" creationId="{89427B3B-B3D6-2DE9-9D17-60167878465D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69" creationId="{E22FB6A2-5F5F-60AC-0090-BF0FC48AD61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70" creationId="{23F2DE6A-9E89-8EE2-29E3-03A598DB6903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71" creationId="{FB9189B9-7431-F954-B4AF-3606A64A3EC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72" creationId="{E60867B1-8873-5034-3586-140750E8123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73" creationId="{38B7F026-7524-C465-0679-10F8FE47D59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74" creationId="{09D16589-6BD1-30CD-08D5-634ADCD38118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75" creationId="{0A85BFCB-8C5B-4598-771E-D9DC52FDCEA9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76" creationId="{A9C04903-C6B6-66E0-FD39-4A17B724B60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77" creationId="{C276658C-D7BB-DD15-C226-F18D58C5043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78" creationId="{80D7B024-2347-7D0D-50F8-A3C266E4FD27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79" creationId="{DC56CF14-9D48-2825-253A-F8F38ED7D11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80" creationId="{2A2DF88D-EDFE-5B6E-C0C9-C89DDB4A16F2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81" creationId="{9C67361A-FED6-94EA-E22A-011C6B56FF5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82" creationId="{3CF6E4D3-E5DA-098A-CF18-86D54918ED3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83" creationId="{557F1FEA-6FEC-620D-0982-18581032ED4F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84" creationId="{173DAFE2-FBCF-4137-825B-393A97C1B0D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85" creationId="{AF8BD676-A995-87CD-0CEA-55B78A148190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86" creationId="{762F4AA6-06CB-68DE-7EEF-9A1235461B1B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87" creationId="{3A6C5FB1-7115-91FF-3F3F-1694321FE6B1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88" creationId="{D96C8527-A0C7-A8FE-8016-498D8BC4BBA5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89" creationId="{CC5AB814-E4B4-B9BA-DEA2-7DDBC2E96F2E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90" creationId="{A99575DB-66AA-B77B-5318-F78DB6C08FAA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91" creationId="{467E5E9F-18A3-E80A-2526-ACA274C89E76}"/>
          </ac:spMkLst>
        </pc:spChg>
        <pc:spChg chg="mod">
          <ac:chgData name="Ramya Panchatcharam" userId="82af4a5c5b023bb8" providerId="LiveId" clId="{32F56C19-89C4-45B3-B02D-A8792B9E5276}" dt="2024-09-28T19:58:11.612" v="1499"/>
          <ac:spMkLst>
            <pc:docMk/>
            <pc:sldMk cId="0" sldId="265"/>
            <ac:spMk id="4192" creationId="{E78F7D0A-71A4-0375-4AE0-631FBCCE314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194" creationId="{4C010814-7A0E-4C05-77A6-3E705508F5C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195" creationId="{8E20E977-0DE2-F831-B131-DEFDA15773B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196" creationId="{E3E4B0C0-08CC-3044-8E9B-C9091CAE6DE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197" creationId="{2D262BBB-44BF-1C66-CD9A-90E0AB7ABE1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198" creationId="{CD926E53-1D90-5FC8-26D5-6757AE0AB77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199" creationId="{0F4913A1-7340-CF79-A34A-9248CC40743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00" creationId="{74B138DF-347C-6D62-8B39-B39EED7B0E2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01" creationId="{AD080F22-A057-CE43-0DD1-19F6945A0DF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02" creationId="{C25A70CB-9C2D-1DA4-D96A-6B0575B80F9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03" creationId="{D08B75F4-5A50-99A5-A490-FA1133B62A5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04" creationId="{B8643933-D266-58FC-464A-24C4E301675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05" creationId="{CDDD2BBE-56D5-829E-EC6C-689384D625B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06" creationId="{E2975EC2-5922-8709-7674-A3FB88EAC13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07" creationId="{F5BA660C-6021-B418-401D-000ADC0BB75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08" creationId="{0FE39DB2-2738-4886-8BDC-4BE62675195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09" creationId="{9EA707F5-2529-98D6-A08B-B4578906F44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10" creationId="{52BEAB8C-7187-DC97-77AA-B0099CA8ED3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11" creationId="{1E33D300-3904-2158-B1C8-0520D45344B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12" creationId="{C46C1B40-0296-B09B-1CED-E788B43F08F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13" creationId="{DAD8663F-3497-8889-98FB-67A6F55F015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14" creationId="{C163958A-2FB3-785C-2657-B080469F9A1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15" creationId="{A44B7663-1F9D-BD0A-1866-4FDC78E0D55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16" creationId="{35A158DA-FB27-2B18-7F15-2EA0C47F818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17" creationId="{0F29DA91-311F-2B5B-3710-6A2A8B5A55C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18" creationId="{4E272D99-D313-6600-BB09-D6B989C240E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19" creationId="{20247EC7-EB8C-91F6-3FA0-F4F1F635A24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20" creationId="{F7BF405C-70F9-1F79-823D-A0DC6784FE2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21" creationId="{46A4754A-B720-2EFD-A60E-71665208807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22" creationId="{F829AB83-6721-5A98-C0A2-9DCB7C9F879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23" creationId="{FADC5960-5732-7F9E-1E57-03509F2754C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24" creationId="{CCEF113F-CCAD-6FAB-ABF0-6DFA7D7DAEB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25" creationId="{9468233A-C4FE-ACF8-2C7A-75D3511BA27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26" creationId="{5EFD9301-E2E2-40B5-A663-D44DAF7FEF1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27" creationId="{35A7F35F-B641-D6C2-DA8A-46074F6058F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28" creationId="{157AB835-6F5F-63E8-3FB0-290AD4AEE4C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29" creationId="{C0E078F8-0A0A-9B7A-AD8F-75EE2ACE6EB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30" creationId="{A15DBE21-ED9B-1386-B895-041C50C087A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31" creationId="{0C395CFB-8DE8-8A9A-3A8A-A0DC568827C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32" creationId="{48DA395D-3A9D-0280-0F38-0E732309989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33" creationId="{3CAA05A4-ED08-9D45-39C9-36BBB25C166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34" creationId="{2C5381B8-110F-DFC1-6784-07BDD133420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35" creationId="{8F8F8FB8-A968-0AAC-7715-483F1280874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36" creationId="{029A0D2C-C4FD-BFB5-E8F5-D74E355B09A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37" creationId="{696530C9-5ADF-3EE0-3BC9-6DD94AF6E5D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38" creationId="{A7C132A9-DC42-C9FC-BE87-B5FF999649E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39" creationId="{4EC11A56-8752-EFEC-BD24-4A93D9B2562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40" creationId="{4E3CCCCC-81E7-029C-2E9D-7390126C001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41" creationId="{A10F38BE-1587-AC3E-91FE-6579B6E606D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42" creationId="{99491C0F-0B23-B177-A5BA-C1D89398780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43" creationId="{1A79DE69-EB62-083A-7377-8D11BD8BE0F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44" creationId="{3960ABDA-C692-2D68-919F-FBECF42AB3D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45" creationId="{01BF1EBE-B1B0-A453-F278-7CA83E61DC1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46" creationId="{1BF10015-9FE9-A1C4-EFC7-1CBF94C80B2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47" creationId="{A5EDC5DD-55E8-7A12-D8CC-3C15AD3DFDC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48" creationId="{4945A545-D8D1-9465-1026-B5663B3011B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49" creationId="{1EDED7EB-38D8-8620-031C-F4F4DB85353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50" creationId="{C18AB126-943A-5A5E-2C02-32DE9178769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51" creationId="{00AB63D8-45D3-54FF-48D0-710D9654B06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52" creationId="{67A800B3-702A-7798-D310-CE98C38260A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53" creationId="{C4BC67BB-8B3E-47F9-3618-0B4608DCE26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54" creationId="{205DFA87-E147-CB19-A697-2A46FEB19FC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55" creationId="{C2A5565B-B4A7-C59D-DD8D-5C1D1956018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56" creationId="{91CA3A5C-BEF7-6767-F763-D9064B597C4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57" creationId="{866DEEEE-738E-BBFD-41FD-48969E52021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58" creationId="{6D947BE2-7A47-4F55-7ED8-C6854BF3441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59" creationId="{8269CA8D-7B96-09C6-6A4D-165AE2FD7BC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60" creationId="{333C2361-6F78-22D3-7B35-4523F1D4AAA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61" creationId="{3B0E4157-FB00-72DC-1006-99125D3C2B3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62" creationId="{4E733C41-6EEC-5130-31FA-5D3E03A1DC5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63" creationId="{F818DBF1-94DA-4A90-D391-15AD6DB2D22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64" creationId="{D319E44C-7A48-CBEA-462C-77B6F7944F9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65" creationId="{4606B310-5503-2510-4682-9C8AA70EDBF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66" creationId="{F0E4F430-A344-48DF-F193-BD3FD1D7EA6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67" creationId="{B805DBC2-2DA8-0C90-8FF7-AA7ECA87870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68" creationId="{A55F8755-C8A3-68D9-9EBD-9103FC1CA13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69" creationId="{0759C590-B97A-1FDF-B79C-4A970E3672E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70" creationId="{7E00EE56-4B72-68D2-B6EF-F2FBDFD7920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71" creationId="{F2E782D0-3704-77EC-EB53-DEF88564222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72" creationId="{D7B8CA23-F4CA-A785-7FC2-436462C9366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73" creationId="{94095F09-2A5C-FD8F-16EB-8D45A823028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74" creationId="{893AE726-06FB-8D55-6C12-1DD6DF060FF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75" creationId="{A8CAEE2D-3E27-E8A3-02FB-F201A6AB0DC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76" creationId="{92315EDC-3B4A-E3F3-7077-D1BAC415567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77" creationId="{F99C337E-53A5-3AA5-77BE-8E003CE0226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78" creationId="{E27C2ACC-93A2-7C88-2578-E9391E78E40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79" creationId="{9D12EAB5-6151-A179-070D-28162AF135C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80" creationId="{DC6CF715-767F-2A16-5753-8016D377891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81" creationId="{5632BC09-1434-081A-66A6-A3D05DD1BE6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82" creationId="{1003C55C-4578-36FD-BC53-C9FC42AD5E6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83" creationId="{8DF8A5E1-4F5B-4FDC-8E2A-D627161F5B5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84" creationId="{EE7C6E4C-204C-17BD-713C-E18FC3DA5A7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85" creationId="{D1FA0028-E3BD-A54A-8FE6-8C8093CFC28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86" creationId="{E86DD56E-260D-630E-5167-88B67DA57FB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87" creationId="{A4788D2A-CFAA-F6FF-AAFD-4F1E0EA3BB9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88" creationId="{A632D768-E2D4-83C6-69B8-52748D6E878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89" creationId="{6159F9F1-095B-1E54-65AA-8FD5DAC3918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90" creationId="{63BB2FCF-F0B4-016F-7406-5216109A9AD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91" creationId="{E6BDB271-C056-A907-2269-3798C4B50C2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92" creationId="{ADA9E0EB-C5CD-2F91-1481-50A17F0AE1E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93" creationId="{60ADA4BD-4A07-E8B2-D02E-A32821AE57D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94" creationId="{D4B9C53D-6668-7589-D1EB-9C92E3B731A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95" creationId="{F929F979-FFF6-880C-0A25-B046BD6EDE4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96" creationId="{14572FA9-2A1C-78EC-85AE-CAF36D7311C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97" creationId="{0BA9F213-565E-ABAA-BDEA-8E2DE87073F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98" creationId="{58449829-F8F2-B106-B075-DD259114273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299" creationId="{394E0BF7-4100-3928-10E7-6CDD8103145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00" creationId="{717A2DD3-FA53-B509-1F97-C58C6CE632C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01" creationId="{DDC4CCDC-8322-DE3B-95DF-BDB76AD4F09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02" creationId="{FDBDD141-3648-C9E7-4E52-3BFF14EF142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03" creationId="{DE315FC5-F916-F6BD-A748-D0597C0DA62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04" creationId="{548FCA0E-A6FA-8E8B-0FE8-2F05E84DB09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05" creationId="{DE666AA3-FC4E-6438-E733-DBCEBAD8657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06" creationId="{27751D8F-2995-EAA3-0442-FB0BEF2C951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07" creationId="{C5DD71C5-2B2B-454D-B4DD-FF54AC4168C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08" creationId="{565950C5-15E6-B87E-C381-E677083AC6B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09" creationId="{A0279E50-CF92-3C8D-F21F-EB31226F0F3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10" creationId="{2AD32A92-01A1-6242-CC00-E4284C48818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11" creationId="{7707B69A-068B-D892-C0AB-BAE001995AF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12" creationId="{5C7C5A1B-AE12-3140-6AA0-536B84D7168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13" creationId="{98D8134F-253B-DB77-A551-42C3458A25C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14" creationId="{4B56080B-3D04-B608-7A4E-6662899B621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15" creationId="{1F29EE5B-642D-0672-B99F-17309F7243B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16" creationId="{97D1D013-03E5-5EE3-1DE5-41BA66BF071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17" creationId="{8170EE18-6155-A49B-BF32-ED7F5C51D8C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18" creationId="{5D196C5B-4B8F-5D35-0329-85966DCB56E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19" creationId="{3F6801F5-ABD8-125E-072D-6E3C24A4BEE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20" creationId="{C8EE811B-2C04-3619-7B94-E1D95990761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21" creationId="{9A639B9D-8D65-FE9A-B284-0002F97519A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22" creationId="{46DD35AB-2002-8EB7-B426-C2EBAEB7CBC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23" creationId="{053AAD7F-BBE8-B77F-808D-C1757DA95B8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24" creationId="{C2AF923C-EE66-B790-4CCD-25D9C6A250F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25" creationId="{FF6ADBDC-CF28-A027-3518-78D7686DB89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26" creationId="{B7B88681-0F5C-B0FC-6E66-2886EA2762D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27" creationId="{944C70E3-60C4-829C-E2E2-19A1DD25FC0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28" creationId="{9A59BCCD-8074-AFED-FE0C-F7E843ACD2E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29" creationId="{7D787DFB-049B-DC0C-2DCB-043BBA0BD24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30" creationId="{45235BD3-E6ED-83AD-C096-3672D4D4E6E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31" creationId="{960C767A-010B-617C-D1DC-305BBAA7487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32" creationId="{E91FF942-63C4-8050-EA36-6F7B8ADD284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33" creationId="{766E15BD-B2F1-F6B2-0F08-0E016B87C49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34" creationId="{29786995-C61F-314B-5AFE-180CE3B9049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35" creationId="{19C8D2AA-0066-8434-9606-2329F288F2D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36" creationId="{0495735C-81CA-7D5F-66B9-E2793A654B3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37" creationId="{B82C8473-73E7-0167-A8AE-95439D90481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38" creationId="{F3F6B81B-B8E7-61C0-190F-0B94166A30B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39" creationId="{C67C8FBA-F243-288B-671A-256221E74FC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40" creationId="{334A7547-A828-538D-8004-910A767E2A9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41" creationId="{1D5E54F7-FCE5-DE7F-2213-4319A5C5281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42" creationId="{ECB6C543-4279-0EC5-00AA-A4477D32B78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43" creationId="{F126713B-894A-D99F-30D2-17122EFD1FA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44" creationId="{987C9853-EAE0-5047-AD45-DB264FBD5AF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45" creationId="{960A54D4-2E17-E97A-14A5-2AD98FC8533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46" creationId="{42DF836F-BCB0-22AA-2912-250289894D1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47" creationId="{945C0A55-064D-16EB-550E-92B273B79C3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48" creationId="{5BDD1D37-D73D-1E42-16CC-6B96FDC2AD2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49" creationId="{1F06D8A0-1EDC-4672-0FEC-AB5AB38C8C4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50" creationId="{440F0401-341A-5124-E769-DA7A24D8331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51" creationId="{AE50EDA8-300C-02E9-FB36-22E4098F99F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52" creationId="{7E3FB569-976F-9B13-606B-4B287D4A0CC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53" creationId="{BDBBE8F9-04F3-8340-808E-BA221DF0191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54" creationId="{274EFA03-67AA-46AA-93B5-6D9F6A698B5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55" creationId="{504CD452-B999-7FF6-CEB5-E12BF6E8996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56" creationId="{65553254-B06F-3F85-B10A-738CDA9FBF5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57" creationId="{A8F63BE2-EF63-F3AF-B9BC-A6B4426773B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58" creationId="{94F77B25-A723-4A9A-7CFF-0C619917D77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59" creationId="{942C647C-6C4C-72B3-5074-8DDBDEE1050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60" creationId="{190B736F-60E2-FDDA-2D32-77198479237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61" creationId="{C17463E2-65EC-465F-6D7C-C0390EDED34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62" creationId="{A9220972-A999-B3CF-B22A-CDD36005194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63" creationId="{E6D87530-EF04-7AF6-0E9C-8E22D67DF90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64" creationId="{9AA9073F-4D10-F7F5-614C-92F8742A327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65" creationId="{447BDCE0-64CA-3D22-6542-ED8ECDAAA1A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66" creationId="{D732DAE5-D25E-4860-EC3B-E4F63A8A47D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67" creationId="{ECAAAEF1-3457-8717-D9ED-8104E513279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68" creationId="{86081B03-60F5-9F03-5264-D2C95418EAE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69" creationId="{38B0D233-15F1-4622-5694-05308FA40A2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70" creationId="{3A9D034F-8A9D-0739-8E4B-C0FF531D010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71" creationId="{4123944D-78B7-4227-1DAB-7087A2D5366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72" creationId="{D5801E11-CBBA-FC9C-3C14-8DA60CBE173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73" creationId="{01A28018-57EB-F04F-1705-C310EA5F3E6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74" creationId="{A1DC8CFA-F872-F5BC-7478-DD48ABE8E11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75" creationId="{B752C405-8859-320C-3074-3129D7E46C9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76" creationId="{7D55C5BD-FC29-0747-87E2-95CF555574A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77" creationId="{90791919-643B-53AD-238C-A07BEAC335A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78" creationId="{099E8551-0091-042C-21AF-C4E759DD3C1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79" creationId="{23CD2A6B-098C-3969-DE1E-CBA54F9FC29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80" creationId="{43B9B17A-9E85-54DE-9BAA-2C231FB15AE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81" creationId="{5D0EE713-9D95-ED74-3CE1-8F73E68B375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82" creationId="{F365BA3C-4D87-B1E0-ABEF-193DA2BD0D0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83" creationId="{91410EF6-8DC3-8DB4-8595-BE1DB9ECCDF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84" creationId="{6DE89887-915B-6C5E-3B40-12632E917B5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85" creationId="{C92852E5-2D31-96A4-F6B0-769F238C365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86" creationId="{0E56B864-D5F2-AD75-DFAA-D0A88566D10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87" creationId="{AB64FAE9-EF69-2BAE-7A84-7A80C4AFB3A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88" creationId="{BFF4CF23-35B7-05E8-A873-5C9B101C317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89" creationId="{F4B80C4E-3E35-1863-17DC-8EB38856F46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90" creationId="{D76B8961-E9CC-1F14-0B8D-50B4A970F04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91" creationId="{D8F57B6F-7B01-DA05-8120-2CBC05CB90E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92" creationId="{1B6AC495-C145-1C43-C750-869D4DE6F80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93" creationId="{31D3E1FB-913F-3A9B-55E4-BA576B373CC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94" creationId="{33792ABF-82E2-3EEC-C0C5-D3321FFD477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95" creationId="{97EAB2FC-47EA-62A5-7B0D-9BBE5317479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96" creationId="{655CF31D-71C8-6F80-2B1A-27D40E78314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97" creationId="{324D74B7-D603-7E0B-10D5-7F7A7E8BE4B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98" creationId="{C62992A3-0710-4CC8-E774-280A5DF6EEF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399" creationId="{28FCA9C0-C957-73A8-3935-9CE96D4C78F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00" creationId="{154CEDA4-6503-D41F-4499-C4C8B965D1B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01" creationId="{2EDCD104-2518-8C71-D291-845001AF975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02" creationId="{1DE4A9D8-1FE0-E359-2EE8-D4F32103B0D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03" creationId="{08BB3818-4A1B-F9A5-18F9-41ABAA501C5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04" creationId="{4CD70AA6-7764-AF5D-F2C1-2ACD98BA77F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05" creationId="{522AF1ED-8823-71EC-BC7A-318D0118F5F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06" creationId="{235AA8C5-0CC6-25F8-52A6-DA99CC98AB0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07" creationId="{45867C4C-8C35-003A-0438-05BC555ECBF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08" creationId="{44021824-BFFD-E721-F63C-380382056EE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09" creationId="{5EE51FBB-3B81-E962-C270-91DF7D7756E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10" creationId="{AE5B45ED-54F1-5031-C7A0-DEBCA437A52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11" creationId="{5C58072A-948C-88FE-F608-E6F83EC38E9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12" creationId="{E9E8B519-4614-03C6-2BFE-D1ABEBC8774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13" creationId="{B30C8261-712C-5E26-423D-DC7FFBC6877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14" creationId="{A7E4B45D-A2F1-AFC1-1591-A44AE716993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15" creationId="{C6C958CA-AF09-D0AE-AE7A-62EFC86C3E2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16" creationId="{F0FB206D-7ADF-DE25-DC48-C9C6268BA99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17" creationId="{11E378E6-ACA0-347E-39F3-87B595A6D3A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18" creationId="{34A9776F-3126-A7FD-A3A3-B6C726E5A56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19" creationId="{CFA7325B-9CDA-45B3-64D8-55F261BA2C3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20" creationId="{C431B3CA-5FF6-F774-E4F1-0C90B98E792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21" creationId="{318BB224-2C5E-F8A2-0315-AE8D28684BE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22" creationId="{1E89918B-E26F-8270-C712-AA3785BC6CE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23" creationId="{C06575B5-7BE8-2B6C-C445-E2D38924181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24" creationId="{A75C8143-B13C-9848-0A49-1921385CDA3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25" creationId="{BBAE165A-ACF9-8067-2516-DABCBAC4416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26" creationId="{F55665B2-8C95-C650-8819-3A0A259A434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27" creationId="{789EB717-0D6D-4BEA-B062-E6DF99346A0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28" creationId="{9C4A19FE-1B93-190D-2524-3573E7C5D1F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29" creationId="{AD81D151-1307-BDF9-5ABF-FC323FED5B3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30" creationId="{14C66873-0EE4-0AC3-2FAB-05D383030B6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31" creationId="{65DD567D-CBFC-6EA0-DF2F-2B54644B3F8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32" creationId="{9AA3C312-7026-16D2-0582-30E501EBD61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33" creationId="{56AC450A-2C12-8CE6-8A2E-3C00363D27D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34" creationId="{B8D3F8DD-3318-164B-15EA-CA2E65472F5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35" creationId="{BC6796AF-F253-AED3-4E6F-07D14BBC333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36" creationId="{96028293-6F24-1B24-8EE4-3586D137142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37" creationId="{6F73329E-CF7C-53E2-F947-18E47B8187E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38" creationId="{1A44283D-1589-814F-D942-68D97AD962E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39" creationId="{96AC2223-649B-816D-E3E0-4A8F6DB7319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40" creationId="{BA686B6E-9342-A6BA-B425-10929C9894E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41" creationId="{B4B5C8B4-6D14-B7A1-3C62-B5E6A21CDB1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42" creationId="{D31B0E9A-41A9-25E0-238A-6F712CE4420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43" creationId="{87235580-C4D1-29FA-E150-3B3C9D2A7F0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44" creationId="{C0CE775B-F02C-6864-18F3-E18CA804B38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45" creationId="{4F9A76BD-7E7C-BFC5-7092-9909DE97775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46" creationId="{CE2584AC-85BA-CEF0-2DA7-9E7A3D08944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47" creationId="{07935134-25D9-73FC-CD54-0DDA8E05FB2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48" creationId="{A8EC9EF0-D895-FE12-7368-8B0AEAA1DFB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49" creationId="{53C927A0-005B-6532-1140-CE73F0E53CF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50" creationId="{3BBE8A2B-39C4-1AE6-472E-06ECFBF4F80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51" creationId="{A4CBC5AE-63AB-F947-61AD-A0AE5C4A113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52" creationId="{2F825BF6-5BE1-7322-B7E1-191812831C4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53" creationId="{AEBB13B7-8831-484F-53AF-F0BAD2A672F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54" creationId="{2CF73692-8069-BAFD-3D4E-611C6F65475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55" creationId="{F462C7A2-D38B-FE2D-182B-982E7DF7164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56" creationId="{6DEBDD8C-C77F-F691-621E-77B8A48BBD8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57" creationId="{628FCC2F-CCF5-6859-8B21-BF362F3C925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58" creationId="{C32E4EE6-E500-BA4D-F08C-12460940AF1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59" creationId="{02B523C5-EE6B-82BF-7A71-BC880CAE362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60" creationId="{D8CBC72D-E8A8-03A0-32AF-C3239365CA0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61" creationId="{903C3E7C-931A-F34A-AE7F-A8DE87DA496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62" creationId="{0763E86D-B2FE-3C17-6C45-081EF8EE0E9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63" creationId="{7F63DA29-1496-71B4-2A08-D50A110DB2E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64" creationId="{F0DAE9D8-6145-D6FE-70D2-6A7D98A3FD8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65" creationId="{649550D3-31F8-F80B-23F3-94949EC7463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66" creationId="{61C600E8-49D0-2B68-2B26-321DD01273B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67" creationId="{626D7CD6-5FBD-AC5A-E9FC-D2D94110216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68" creationId="{9A570A96-F644-3A9D-0130-A4D49B44FF4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69" creationId="{74A2C220-CAF5-465C-0BE6-235B86C327E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70" creationId="{70EC988D-7F02-2D0A-A10F-73357789BB2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71" creationId="{F1D53A55-A225-8D57-1689-0335F942DEB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72" creationId="{B3F05196-CC7D-CA5B-DA07-012BFD2460C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73" creationId="{16867A4F-2CF2-75D9-817E-AB186F4C086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74" creationId="{E755729C-CE1C-485F-A342-6ADD1B080ED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75" creationId="{96D55228-1802-5611-1C58-93A754D3580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76" creationId="{9986946D-81C4-2FFB-2E1C-342206BC4C4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77" creationId="{707EC1E3-3A80-5ACA-B03B-F95AF52F47F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78" creationId="{54B6694D-A8A0-E905-D73B-04CEF9F9D56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79" creationId="{ACA9373A-0940-79FD-3939-87A15CB4648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80" creationId="{32C84680-4163-D773-837C-C404333D88B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81" creationId="{8EC80724-9279-4CE6-5D36-0FC8958E02C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82" creationId="{7EBC03C7-8964-FEE6-2B56-96EE1EF059C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83" creationId="{CFA4A9DF-E633-7F74-275C-27B4A3C3BCA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84" creationId="{7FB4BA8C-5359-9129-0366-4D8AEB6FEF9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85" creationId="{0788E997-C3EE-1B07-73A9-E3C7EB5BFD0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86" creationId="{1AFD169D-7839-36DC-A62A-21FB0E40B71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87" creationId="{0DCACD63-7A40-9210-4F23-98803AA8E39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88" creationId="{55885980-4D35-9082-1654-31888325C98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89" creationId="{C40C3627-0632-36D1-AD31-EE638AF3BB9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90" creationId="{43205F53-80F9-4DDD-E86E-E7ECC5F5CA3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91" creationId="{B63A55AC-3DA9-0713-B3D2-FDEF843AB5A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92" creationId="{DCFE0950-DC2B-1D59-0502-C7F2CC88D43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93" creationId="{D4D6B80E-8B4C-F0F7-7155-23EF6CF6E19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94" creationId="{087E7BA2-8053-E962-3A57-251DCF88320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95" creationId="{F97FD7B7-A8B6-5930-8472-3EE17D1A625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96" creationId="{7377882B-0FC7-0B08-CACB-7DCB8F28521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97" creationId="{83E439AF-2868-9478-7361-99119D427B4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98" creationId="{0A46B97E-937A-0A15-122E-B207080061A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499" creationId="{7DF3C336-428B-1178-6733-0CF22DA2F99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00" creationId="{80CCA5B5-FD14-1008-F554-9BFC18417D3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01" creationId="{EAB8F2CB-ABED-F2E8-AA72-299B4CE0E71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02" creationId="{46E57C8E-5D95-A54C-E834-3EE2C7A9612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03" creationId="{6BAC540A-19D8-B147-8277-DFDF9690FB4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04" creationId="{0FDE75FD-2880-57DA-4B93-3B6B025BC45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05" creationId="{EF5EAB01-4B7B-089D-BE18-1A54C33C352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06" creationId="{C38BFF80-9635-DFE5-C4BE-989D72E6B47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07" creationId="{5D84EACD-F9FD-DEA8-87D1-7197AA8A8A1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08" creationId="{CF62319D-2B8A-391E-47EA-878D958D1F1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09" creationId="{45284338-389A-D931-3604-C90FD18D235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10" creationId="{F226A5DB-F9DA-48AE-B551-9ED698E3078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11" creationId="{4FA05B24-4CAF-AB02-DE69-1C2DB7FF3B1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12" creationId="{A65B2DB1-F855-3B68-20EF-F06EBD28F5F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13" creationId="{4D8F34E8-0F67-C04D-1A32-19E1BFC3032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14" creationId="{19EB830A-FDC3-8C4D-6431-2079AD1C807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15" creationId="{623786EF-39D1-E44D-C8AB-98ABC838D40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16" creationId="{213833E1-802B-F9AD-A980-203A4B7927D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17" creationId="{66A2E4D1-56A6-3A7C-0EF1-C84CFF12155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18" creationId="{409C1A5F-9EC5-A31D-5930-D35BF4E5791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19" creationId="{27C591DE-04BD-210C-65F9-197CCA31D66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20" creationId="{92690986-D8E3-3A97-39DF-8CD3A73B1AE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21" creationId="{0E1A7FF1-2F4E-9A00-3B53-B0C299A4A04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22" creationId="{20AA0393-B9DA-D5BA-AEF2-CB6D4E322A6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23" creationId="{2A79A817-2B25-BA3C-85CB-C41BCB48E5F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24" creationId="{A1441BD8-2582-B237-61EA-B2CA18D041C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25" creationId="{A4AE6A16-0D3F-CC81-2AE8-A98AB62C229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26" creationId="{8A8E449F-1582-65B8-6D62-C2D8C2CE850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27" creationId="{4DE80FFE-BE94-E663-22E4-5B4B3FE84B6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28" creationId="{8727CD99-3865-0AC9-AA50-2852A7B1EF3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29" creationId="{9CAFA74D-1395-AD8A-6FDF-637EDFB2D6E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30" creationId="{EED1C5FF-12A2-A94D-83A1-89B86A347CE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31" creationId="{7B270AC2-FC0D-6039-F4F0-3481B6DADC6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32" creationId="{1F069587-6510-8A57-2DBC-5E4B9556952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33" creationId="{D91D9724-FB32-37B3-F518-48232B90480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34" creationId="{925C438A-67BC-A08C-28B2-3FFC6501318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35" creationId="{A19A2B80-A387-C0F8-9E29-55C4AD7F8E0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36" creationId="{637B1F2F-F7AF-7CBA-2BB1-23E24DBDD87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37" creationId="{2B876200-0F88-90E0-CFB7-E141428B0F2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38" creationId="{04DB4482-3C64-8C34-B388-795A0A58BD4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39" creationId="{14E175EE-E5F5-ED3A-5550-5A85AA6E8FB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40" creationId="{5D402043-18BA-3256-C785-EFA54DDAE8A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41" creationId="{A70477AB-F60F-E378-A592-451908A7895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42" creationId="{0B2A9513-C0F0-06A2-9A5B-87D2D0ADE7D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43" creationId="{26CB9F01-6571-49CF-DFDF-1125D07997E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44" creationId="{3CA32FAC-6F61-1802-504F-0A69D326E92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45" creationId="{9630B754-922C-10B3-56C7-92F6348E46A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46" creationId="{0D7DD304-9A40-5525-4AF8-0118D31EE5B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47" creationId="{1E0D5C58-A74C-D1C1-1CBD-CB0919CD75C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48" creationId="{AA19861A-464E-2FC8-1168-D05AC6983F3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49" creationId="{CBD77DC2-7A3D-6332-50F7-E8271176D12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50" creationId="{2C38A6B2-6CA1-5FF1-90AA-BF2655E3C6D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51" creationId="{A1B2E633-009D-5880-16BB-879E7B67912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52" creationId="{202EBCB5-3C77-2934-99B6-FC8D10DEE45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53" creationId="{D79DED66-A176-0C4F-5BDF-ED959BFF6C0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54" creationId="{B18C6036-31FF-EE39-8188-F9C5E4D39D7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55" creationId="{A9E47F5C-DB07-5B60-FF63-7D16BDCFA16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56" creationId="{54ED1036-9C9D-C1D7-7FB1-63F4B709D30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57" creationId="{093727B6-9B0C-7FA6-9959-DED50D6B889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58" creationId="{D143E166-84C1-2D35-2EDD-C7041C6A836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59" creationId="{843B884F-CCC1-6A56-347C-D5D8D831471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60" creationId="{DFE05A24-64DA-957D-15CF-EDD760A5D46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61" creationId="{9B7B4F60-5E1D-911E-E382-59AAE8ECF69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62" creationId="{9EB1E29C-C44A-9EE9-E480-E34B56814A5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63" creationId="{0AB89016-7D80-C41E-557B-867A770ED3C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64" creationId="{538B818B-5024-0095-F72E-4972D88FC43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65" creationId="{E2D7BA79-2ED7-7186-5C3A-854CC6EBE0A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66" creationId="{AD06ACC1-E97D-D484-84AC-9CD88795262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67" creationId="{876B51D3-7A81-371E-18C1-98037FBC8B9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68" creationId="{5471BBBB-6FBC-55C0-F3CF-B837BFCDAF2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69" creationId="{D263FC80-C9FD-25A5-4965-06BAE5AE05A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70" creationId="{3DEA2823-1FF9-8C2B-E989-DC96A5D806D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71" creationId="{A6F85263-7923-D208-B582-E67D41FAFBA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72" creationId="{F12FB876-1DC2-B832-D3D4-BA597AB1EA8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73" creationId="{09DAC0FF-0FDF-824F-300E-C211949AB2F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74" creationId="{C53EC8B7-6508-75D8-4F13-674D5EF983D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75" creationId="{16C7BD0C-2930-66CD-5214-589F9998863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76" creationId="{FD06A5BF-CE27-C650-3711-DF85960501A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77" creationId="{F3263CDE-89A0-1085-383A-EF246B41354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78" creationId="{A798C963-92E9-A701-A5E0-6C48A208A7F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79" creationId="{8506048C-373C-6B95-A4EA-C741C9884F2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80" creationId="{B3F0DBE8-5CCB-5EA5-E375-50CC454B482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81" creationId="{EA11900A-52D0-A0A6-3A66-F1095887981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82" creationId="{BE5C0633-9344-F6CE-30F1-D0A129267E0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83" creationId="{53787A51-B45E-8BA5-4F6B-39551723A36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84" creationId="{90E9602B-1D32-D43A-B380-1213016C98E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85" creationId="{4D67C9F5-C8A2-A712-45E1-4FE7C160F49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86" creationId="{7B3A70B0-3397-8261-653B-764FB8D6910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87" creationId="{C35CDEC5-33A0-966C-E489-9C535E2124C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88" creationId="{9C9E7184-7792-AB9F-BF73-212E5F31ED1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89" creationId="{B17317E1-6F5C-5DE8-4C31-804D232F084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90" creationId="{866773F2-76A5-88CD-2E35-4425CB51E98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91" creationId="{8A117ABB-FEBB-DDFC-DC10-81535909144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92" creationId="{B960A022-B133-4A24-A8EA-380030923A1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93" creationId="{EF942259-F2F2-C284-A8C6-7615B410DC5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94" creationId="{5B716D9F-A3C6-9EF2-E641-60CBEE67E99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95" creationId="{446E754E-BC10-55EF-A42F-D18F19B8A3F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96" creationId="{293DADD4-FDCD-7F80-4C21-F4FF13AD039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97" creationId="{35F398AF-69E1-7B8C-1D78-04E2BF007C5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98" creationId="{73849BC8-A731-9348-F1C2-A25197F2152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599" creationId="{C32461B6-E5ED-0CC9-5980-4031F86D80E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00" creationId="{69591C2F-906E-664F-7F33-31574E7C71D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01" creationId="{E20FDDD8-DE15-1C60-30E1-8C2B1173685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02" creationId="{DE9850C9-305B-78E2-7F32-F93E99C6BC1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03" creationId="{C8389DFC-B772-D53E-0453-5A329282E29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04" creationId="{D64F876B-6A94-E000-22E3-177278F64CE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05" creationId="{A792A110-F949-F103-C8A7-89D3293F87E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06" creationId="{128CA719-03FE-9EF8-D9AE-48EA6AB545C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07" creationId="{FBED33A9-3088-78B2-AAF2-D5E79D4C9B1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08" creationId="{559927EB-1EAC-FA96-AA10-19F564A7D2E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09" creationId="{80CD088C-F512-6754-31F8-8C30925F7AA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10" creationId="{E398FDD4-3CC1-EAAE-FE21-CFE30A1B244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11" creationId="{AE126C29-A35C-2941-DF07-8F33CD5F6AE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12" creationId="{D68B7CB0-A25D-E7BC-FD2C-E98CCE01496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13" creationId="{C3A513CB-9285-C482-24A1-394E988ECC7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14" creationId="{AB014A4C-C234-C040-F157-40271B03E31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15" creationId="{BE17A871-BF5B-E61D-6A30-C4C38D4A7A0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16" creationId="{252887A6-BA76-60AD-4660-8B57D57B772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17" creationId="{B48D0271-CF8C-4AE7-57B4-14D12378998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18" creationId="{81E89BAB-9CF4-ACAE-F809-641564D9CF6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19" creationId="{91A69C80-4F30-BEDD-8C41-0721DB41FC1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20" creationId="{B5F6D43A-0C3B-63AC-80CB-AC2403C48DB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21" creationId="{B3E8ECEA-2CD3-1031-7E9D-0C742019506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22" creationId="{62BFB13A-3B7A-FAC4-9F38-3A6BD277008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23" creationId="{CCC18203-BF67-94C4-C467-12CBEB6EC97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24" creationId="{10215CB3-417F-A30A-F149-5C28BF061A6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25" creationId="{980E8CFC-86D3-128D-0FAB-DA767765848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26" creationId="{7EC82E78-BD69-456D-82C7-F6332E9CE62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27" creationId="{3D2E0333-84FE-78E8-1DE3-FE5B3B3F53E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28" creationId="{62950740-25C6-E07E-E712-99811278F35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29" creationId="{90D72B55-481F-8175-0E69-9EF878B4347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30" creationId="{A697FD47-C34D-8696-7E12-F27FDC2AAA0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31" creationId="{5AB610BF-56E5-EBE0-93C2-00E1CFD7F2A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32" creationId="{413D61B5-0344-8B4C-6BBE-E9CB39B6D79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33" creationId="{70077832-3DB1-14F9-3599-7D1786B1558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34" creationId="{62B44C58-0720-1EFD-86FA-B4862F68E57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35" creationId="{3D909FCF-CD9C-EBCB-544B-215D14E2459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36" creationId="{9600BAD8-3EA2-27A1-70DD-31297270C38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37" creationId="{6B6057B6-23B8-1B94-10C5-0825F022ECD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38" creationId="{8CAD0144-6CBB-63C6-C81E-D05A37B36AC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39" creationId="{DB47F0E6-DB75-2173-B44E-DD014F22143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40" creationId="{3B52625C-E168-8203-42F4-FC974D20E90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41" creationId="{36A2582E-B6AD-CD51-8B15-19FA95C4BF7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42" creationId="{425ECE38-A13D-7FE2-DB6C-657FDDD2B8F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43" creationId="{06D6C204-2238-B104-B23A-AC31CF322CB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44" creationId="{B58BB628-E160-F8B8-105F-B2C912AE438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45" creationId="{908C4940-E0D5-8318-B009-BD48727A24B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46" creationId="{C04FCC80-6E45-552C-D972-546EBEF040F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47" creationId="{4AF8A950-D445-2748-53CC-CBACD7D9F61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48" creationId="{C6739FB3-6CEE-3A83-5FA8-F60139046C3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49" creationId="{0CBEA665-C9AD-CE7D-E6F3-E8EF11B4D05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50" creationId="{5FC3FD78-0CD4-F4EA-69B7-0ED7B472388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51" creationId="{BB0961C0-D0C0-318D-742E-06905224E71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52" creationId="{F5A3B921-F745-8C02-01A1-C449BFB293D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53" creationId="{21B1B8BB-CF3E-FCC5-7532-B86168E7ED0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54" creationId="{4EEB2084-57F0-628D-4FF0-2D0F8BEF89F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55" creationId="{CCECB8A4-ACE9-F837-1C08-D7A0EB5820D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56" creationId="{A75AF85D-63CB-D504-4C05-89593F41C9B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57" creationId="{6E108EE8-682D-B3C7-84DD-D706B3748F4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58" creationId="{946475F3-5E1D-471F-6B35-0FB1ECD4D2D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59" creationId="{357B527B-95F9-708E-6152-16ADACF94BB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60" creationId="{9A456CC2-2007-A0B6-43FD-313B63CC8D1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61" creationId="{261FF4F8-4D97-CF11-6BFB-40BF9EBD572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62" creationId="{60AC4149-781A-02EF-0AE3-F51756B6045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63" creationId="{0DC6C0A6-66E5-019D-A360-7197D15D4EA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64" creationId="{0954D8C5-6612-7DA8-BA67-64C667A8C7F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65" creationId="{3F2F5B27-B5CE-62FF-D41C-33C87CEE4E6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66" creationId="{E2736623-29BA-9A9C-0FC7-745E356F751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67" creationId="{24FB5D9D-2323-8CEB-3830-AFF4E6C13A1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68" creationId="{12012D09-163B-4C85-4353-F091019C1AE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69" creationId="{4597E3C9-5C76-2F12-3C08-9A1A4AB027F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70" creationId="{8B0081DD-2B59-C82B-8A32-2E180CEC1F3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71" creationId="{358B72A5-7D34-23E6-0AB7-1885C23E84C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72" creationId="{CD4F57EC-3C2D-DF32-2EDC-2593F880083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73" creationId="{DE0B2CC7-8759-9A98-F1AC-EDB1A7F0727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74" creationId="{D6253719-F501-7AE2-4346-CCDE403F044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75" creationId="{C9B7F616-5B9A-0636-EE08-87628EED48C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76" creationId="{53C43042-DE3E-7862-70CF-138EC098976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77" creationId="{DC194186-7A92-FA33-F5E3-5A2354D10A7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78" creationId="{8BCF7B24-D1C7-3E94-534D-D9C8839F3C2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79" creationId="{4083E31E-4806-05D3-5180-B81438CF3D2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80" creationId="{62CD471E-DBD6-BC81-5AEE-94BE8C47CA5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81" creationId="{F664E68D-3A7E-A887-DA63-CB7CB0E20FD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82" creationId="{AFB67FC6-3B11-DBBF-D754-206EADD5EA4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83" creationId="{847DB5C8-ADCE-23CF-A9A7-E4F263CE127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84" creationId="{29F601DB-6CCD-70F0-17B6-611C5A66E01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85" creationId="{8B4D4BC2-D353-82C0-AE7D-418DBD15D83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86" creationId="{9519E344-F9D9-D150-6A04-39FBDE4582B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87" creationId="{9B49E688-B5DF-8A45-FEC2-A265D43AE90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88" creationId="{5D9D0710-5CC9-2836-C968-7AC3C46B6CC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89" creationId="{93A7F780-DB1A-0801-8EE5-C28878D21E1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90" creationId="{3D5F5AE4-B63F-393E-AD14-B062C10A6F7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91" creationId="{8D1AA1ED-0BFA-02E5-DB28-40ADAFECFDE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92" creationId="{6D30F4E6-9A1F-ADAE-AC41-86028EA1399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93" creationId="{C19ACFF7-A016-A1A5-1F3C-2E8262F9F74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94" creationId="{F4DC0652-6488-9DAD-B23E-757BF44CF2A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95" creationId="{F3D503AD-2FC9-D7B2-ED09-289B8055BEA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96" creationId="{0A2D0C9A-B2DA-56B8-E2B6-B9353F9B4A5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97" creationId="{036149D8-EBCE-E261-2FAE-7CD9A6F658A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98" creationId="{CE00FCA1-6527-5F60-9C01-D091E725CFB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699" creationId="{75C5C1F6-823F-3A7F-DE14-40FEBF098FD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00" creationId="{146C6579-7118-035F-F343-196A9F4E0D4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01" creationId="{C35360E0-CBCC-EE2A-A405-2E8608DA215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02" creationId="{B365130D-DA08-3FE3-CA43-78C67E0CD11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03" creationId="{4758D8F9-4BEA-808D-0A2B-94B73B0A9BF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04" creationId="{85593083-CC1D-CE3B-A837-F7477D67260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05" creationId="{F44F34D9-48E2-0A35-EB31-0BDB9839CC5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06" creationId="{E2EBDFE2-C8EF-A0C0-2F9E-43C1B894511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07" creationId="{DFD1CC38-0C7B-ECBA-B676-FC1321534AD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08" creationId="{FB419F55-2FE2-198E-2A1C-A04F576885B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09" creationId="{E5860725-1D8C-73DC-5E31-253BD225831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10" creationId="{1DB719A2-F728-544D-6D36-6A07E23D956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11" creationId="{42639E81-1EBC-4C34-1E44-9731ED64D63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12" creationId="{000BC367-C4A3-80EB-5FEC-5A0CE298DE0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13" creationId="{912FB054-376B-E821-722B-CF81E1A585A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14" creationId="{0729C01D-6798-DC6F-6BE4-A5499925FB8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15" creationId="{59773131-8BAD-5406-9569-5B1C8F4F27D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16" creationId="{664AD18B-C2DF-EE40-D59E-907ABC6B5AA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17" creationId="{6187E5EC-4502-CEB3-7D43-666FC1623C4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18" creationId="{4C43E5D6-07AA-3AF6-D38B-384802DD388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19" creationId="{9F60AFA7-4C40-08DB-778D-95FB992FFBE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20" creationId="{8BD0FB77-7977-AC3A-3284-E278E4BD896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21" creationId="{35290166-6EF8-8953-D5C6-097B08ECB8B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22" creationId="{F4D16EF6-2835-AD98-702C-2B270CB36AC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23" creationId="{BFD5E30D-6654-7832-DDB7-D43B98B4ECB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24" creationId="{B8EA8FAE-5144-C9FB-6311-EF5874CD467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25" creationId="{E4A98158-FE8F-6B7A-C8BA-CB179DBB421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26" creationId="{8BC9CD27-9A11-CF7F-6614-18604B1AF24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27" creationId="{AC8FD486-2BDD-8B84-16C0-4189D7A89B5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28" creationId="{FEDC4223-FD08-B89A-20FB-61952EED45B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29" creationId="{E47CB7F9-67BC-59B7-850D-6409C046244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30" creationId="{3B717D2E-8FC5-E94A-2656-C514AA37D3E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31" creationId="{60E2F097-EE90-4A1E-E91D-6300EAE9B6E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32" creationId="{C3F318B6-1C4C-8BB6-55EE-822A62514AB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33" creationId="{FB0FF157-538F-389B-46CF-9A0AC877309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34" creationId="{8052257C-5F51-70CA-85B3-59BB783562D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35" creationId="{031A52D4-58C2-C5FE-4146-2E90A64659D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36" creationId="{41138A4D-D4E7-88E2-0B64-5FEE628E732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37" creationId="{EB48C2DB-3F3A-B426-5DA1-688C25EFBEF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38" creationId="{B5C687B8-A6B1-5C77-D208-956B57A6344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39" creationId="{9F49661A-C8CC-B925-78C7-B0B7D345605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40" creationId="{0E5D318B-B818-4158-5B1F-226D65CE294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41" creationId="{ACF959B4-F8D3-98FB-6725-5279780EC31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42" creationId="{692F11B0-DF51-3AFE-5DFC-C064A2D8428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43" creationId="{B58D0972-9CF2-1D55-5933-412682D9F7E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44" creationId="{7CDD2BA8-225A-649A-5DDF-ABD4D0ED4E8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45" creationId="{E921C53F-E653-3244-F587-83D5037F8CA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46" creationId="{4EB73CA1-C4AC-01D7-8A41-73BADF08CDF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47" creationId="{DA97D375-A74E-6B56-62B7-9BDB0A985B6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48" creationId="{BC7EF57E-8E02-563D-409E-2CFB199BB85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49" creationId="{9B1C632D-5AF2-DCCC-4845-F4761206226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50" creationId="{C1EA17EA-89DA-897C-1AF9-5D0E4500AF7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51" creationId="{8241D180-5592-CEB7-276F-82C80FF3860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52" creationId="{9586F74C-8E66-B6C1-3B32-8AE44CFC79B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53" creationId="{0D9111CF-A578-C077-DA56-7905A05ED3A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54" creationId="{29067D57-373B-88E0-64E3-886A3CEE6EE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55" creationId="{BC3B537F-B4F0-245B-1427-177EEF90053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56" creationId="{771290D9-1699-2252-E7E3-350F4DEA19A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57" creationId="{F4015D85-9856-B1CB-18BA-312A2F172FC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58" creationId="{667D8DEA-0085-489C-E182-4F80B0D9896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59" creationId="{B46F89E9-A4CA-B075-8604-C1240B87479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60" creationId="{1FE976E4-DE17-42E8-F847-66778351354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61" creationId="{172EF0AF-C747-CF6D-0D75-90CFC523A0B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62" creationId="{ACD7007C-0780-07B8-CCAC-EAD958DA956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63" creationId="{0932FC60-32E4-E01B-BF1F-266F4021311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64" creationId="{1522E82D-F3CC-7A90-2B97-C9FFB11C0F1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65" creationId="{8C4396BD-0070-A673-A2E7-BD03FA25792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66" creationId="{43488832-4B11-167C-8D14-8FB893EECA0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67" creationId="{2E30F764-4AB0-CC6A-79A3-A1E75077091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68" creationId="{C64006C5-99C0-4210-B030-A92DBC4F6B8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69" creationId="{2DCBEF8C-4420-62CC-8350-8A2DCD1B107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70" creationId="{C41FD9CC-AB2B-D6E0-6170-EE3F3C09F7D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71" creationId="{02F6B1E5-753B-A7E4-5B80-B86165A7A99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72" creationId="{07EB1D74-F361-2E12-9184-32F35DE1407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73" creationId="{7F69D551-39F8-61BB-6FFB-F13D21A816B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74" creationId="{85D332AC-3A72-E63B-D1AE-D9E2505AAFD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75" creationId="{6B34D026-40AD-E537-390E-0368D7EB15F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76" creationId="{D1AA57EC-C40F-3BD4-82EF-0EECE06C33F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77" creationId="{920A8148-31E6-4562-4F13-F87910B5A08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78" creationId="{FD75198E-7306-AB41-BA2C-862A397941D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79" creationId="{FA03E22A-1955-F6AB-500A-FD4EAB96869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80" creationId="{D28886CF-6374-0BAF-20EF-4715D3E459C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81" creationId="{6E034121-6378-E269-DE1E-7E260F2ED25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82" creationId="{585C3C48-321C-74A9-4974-05B42A48D5D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83" creationId="{E4661DAB-3B9B-2979-D250-70F9053EA3B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84" creationId="{F8D45AA8-58EE-D471-D362-918629CE29F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85" creationId="{2EC88E1B-5F09-6541-37AB-473045D074B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86" creationId="{733DE4C1-E5C0-6232-479A-D3795900E72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87" creationId="{94391B9E-86BE-B520-701D-708486A59BF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88" creationId="{2E75435D-0618-F412-40EC-B67C6001008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89" creationId="{AC162DC9-5EB9-19E8-32C4-C44AD8093B7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90" creationId="{64DEF4AB-4DCA-498B-C90F-56B361AE479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91" creationId="{C7B95B06-421C-E8D8-3558-AFDA6E8D72F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92" creationId="{790599D9-79E0-80AB-6617-80A963AB9BC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93" creationId="{5EEB31AF-B2F9-35C9-9DE5-5DCAA02AFF1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94" creationId="{625BB606-F61D-DC2A-D9A8-99E0A58E20D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95" creationId="{65E034A8-775C-B7EA-47DA-8046100FE84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96" creationId="{B2825F81-7E70-FE6F-B606-C47DB9CB0D0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97" creationId="{543B918A-2F2F-B1FF-72B7-73AFAF3F88B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98" creationId="{2DEB16BF-F9BE-C55C-EFCE-CF462BAAFF9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799" creationId="{0EECA8DB-D817-EA24-0AB7-9249FA180FC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00" creationId="{EFE72CE5-2CDF-FD73-A754-7E050E5415E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01" creationId="{0AC5FDE7-CCE7-4D18-0162-F39AE4D8C0D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02" creationId="{6B68A873-D207-8C49-E516-F50868ED8F3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03" creationId="{E6931421-7B4C-B110-56F1-3ACE8519E0B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04" creationId="{4E126F5F-2AF7-C1C8-5C34-DD9769B5677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05" creationId="{67751072-1932-55ED-2165-9D47C60542E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06" creationId="{213C7763-FC12-25C7-8C5B-F0CA6622D9E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07" creationId="{F768499E-6D42-BE41-3048-E81C3A32618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08" creationId="{9D63ACD3-A51C-0FA2-3F1A-626102EB159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09" creationId="{12FAE498-2791-E67A-5784-7263905DEEC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10" creationId="{03E8FCAF-4C22-0AFC-8821-49FDB1F9632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11" creationId="{11B32FE0-1B0E-6938-3ED6-D7947511AA7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12" creationId="{9B833469-635F-F540-0D57-B4C2BB84312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13" creationId="{13EB2377-0DAC-0092-02BD-200E41BEE45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14" creationId="{929AFE9A-C6C1-914F-8665-3FDBECDDA01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15" creationId="{A306EA5D-F609-C11D-10F8-4D91EA6BFBC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16" creationId="{9EA32FC5-050D-5279-9234-F46115C74EF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17" creationId="{D672C1E1-5106-7FA5-52EF-0F4B9C6B07B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18" creationId="{74D88D8B-6F8D-A85A-C35E-D0D5398C128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19" creationId="{381FE15F-5277-363F-1C81-DED2336BF46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20" creationId="{E63A7CC7-2916-F510-C7C7-904E1A7CC7A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21" creationId="{EA3B8A55-F01A-A099-A922-3CA60B23100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22" creationId="{F1C1BB5D-A649-775B-C785-A6C31DDA942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23" creationId="{C4555D45-8332-DD94-6F13-7E9AE9F546D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24" creationId="{F45ABCC1-E727-28C0-0A35-73E1B193417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25" creationId="{AB8A1C2F-DDA7-75BA-5A7B-EF79F3C18B8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26" creationId="{AC9FAF8B-D0CD-294C-177E-1522B0FF3C3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27" creationId="{6156A714-7016-23F6-06F7-986D8C38587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28" creationId="{C9B44629-F30A-95F8-A0C5-D54806AC737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29" creationId="{18C78D62-0C61-BFA4-547A-98A115AFB7E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30" creationId="{E02C6AE2-21B3-26DE-291B-1D7E5869D39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31" creationId="{57D2E77F-BAF5-6E7C-0373-DB116A479DC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32" creationId="{F1363DBB-9F7C-B6A2-F094-38B284584F9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33" creationId="{2B2364BB-2A21-C856-4658-802A74E3B22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34" creationId="{F2C2C928-1568-EF7E-D867-B4210D926C3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35" creationId="{A8043234-4417-2173-5744-6AAF343410B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36" creationId="{1C511869-95F5-B6F1-9869-AC6490EB951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37" creationId="{ADF932CE-85DA-FBE7-B215-471D975BBBE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38" creationId="{EB519462-55EA-62C0-9AB1-0AD76FB72D3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39" creationId="{AA1FCEDB-760F-89F5-F953-F30966069BE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40" creationId="{9FA62494-8F4A-A6E2-BD3B-BD2C721D11C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41" creationId="{F2806C3A-D550-6575-49CF-54D6FC11384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42" creationId="{3CC89CFE-71E0-ED92-5CCA-CB5E68B2E30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43" creationId="{2431B741-5822-7136-2505-B6008841ED1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44" creationId="{F01C5758-98E6-3B85-1459-2A4B937B81E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45" creationId="{5F2C2CF6-A6B0-4ADB-84A0-C3111B7B0FD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46" creationId="{3DEFA4DA-666F-FAFE-2F32-68029E49FB5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47" creationId="{F8686788-8751-36A4-0E61-0C5086E47CD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48" creationId="{88E2BB85-97F7-20C6-62B7-6E4D2680F9A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49" creationId="{1DD8ACC8-9C1E-B164-39B4-EC65D952828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50" creationId="{5BF76FB8-DBE9-D5BB-CD86-1A73E32C087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51" creationId="{5EB06F17-65BF-AEF3-78F1-6CE4B2C0957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52" creationId="{480E9941-E9E1-D21D-0ED3-9DE113FF4DC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53" creationId="{1AF56E45-7267-96FC-496D-2C3C0116CCD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54" creationId="{92673436-6AC5-6AF2-5E26-601071A895D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55" creationId="{9EB5EEF4-E3ED-5E38-D699-EE99DF1F35F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56" creationId="{6F6AA308-3ADD-6210-C346-39C544BCF04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57" creationId="{7AF7FAC6-E3A7-D83C-F70E-082B4CB15B8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58" creationId="{213013F3-68EE-C477-2761-FC011F95EA4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59" creationId="{4472BDDA-793C-3CDB-D16D-C72822268AB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60" creationId="{934C43BA-B156-6680-D531-14ED03F4C87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61" creationId="{7C9BB180-501C-E125-17B1-459DDBA33D4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62" creationId="{B5252826-0D7A-CBC2-D53F-77D1811E886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63" creationId="{BE72DE32-AA60-B2F1-EF99-AAF189061FA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64" creationId="{EF5C4B64-E123-9BA4-9CE7-72A85A433C8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65" creationId="{140D29F6-B844-B8D4-3921-0369E4AC7CA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66" creationId="{31D784E1-D743-7BB3-56D3-CA393070F81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67" creationId="{54AC5110-C83D-F67B-7AD7-2A885D022C8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68" creationId="{93E6FE02-723B-3CBE-FA05-43627C1498D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69" creationId="{1E225242-EDA4-E26A-2C97-0F699E0BB6E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70" creationId="{B0E99DFF-3D13-950E-E405-D2E53186FF5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71" creationId="{CD4F5E22-58C9-A273-8F38-BBF79B79909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72" creationId="{59B21D40-1EE4-D87A-3DB4-399223EFFD4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73" creationId="{3B4B71A1-5B9F-3F41-31E7-FAA11FBDB75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74" creationId="{D5439A2C-9A83-C467-04F7-D267F628F19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75" creationId="{7808D773-0B7F-F51F-D68F-6D00B1B2D8E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76" creationId="{0A0F5D74-AB11-E130-B478-84AB59FC913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77" creationId="{DAF96836-6082-399D-3BA5-2EA53252F07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78" creationId="{04616006-6DBE-347F-9A11-1673390AFEF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79" creationId="{B33FF216-212C-E5DC-DFA0-D5AAD335059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80" creationId="{7C192529-2377-7C50-EE80-3D126EB0916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81" creationId="{AD726E9A-936F-7AEA-8D32-A9D944F9562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82" creationId="{D155B4AC-CAAA-F251-8049-5A9FE77395A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83" creationId="{6C9F0AFB-1371-65B6-1A47-EC2DB3B492B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84" creationId="{B57A2A2A-EC60-960C-B19D-24821AF7936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85" creationId="{1CDAF079-9697-9B32-3C83-A8BD135F67F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86" creationId="{C70ED8E9-8C52-C3C1-670A-E1197D93209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87" creationId="{0F5322CF-D1E4-D7F7-AF91-D3757EDB2B6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88" creationId="{D5A713BD-DC03-533B-8C49-5F061A3BDE1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89" creationId="{D6B66A11-5B93-6077-E74A-24FC9B1383F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90" creationId="{7F580B79-D220-DF4D-CF61-46965E35480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91" creationId="{2B2C0770-870F-E79C-196C-0E06B65A12C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92" creationId="{F98E8CA4-598A-9245-E973-FC567666E25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93" creationId="{5ED25B13-8CDF-4485-7400-96E1861E155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94" creationId="{CA15A8A9-CD97-6ED6-A5BE-A9C67F41BCE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95" creationId="{5A8196A6-9603-6B24-484E-5C48873F48E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96" creationId="{CDCCA3C9-23F5-4493-559A-F5972ED7333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97" creationId="{6E6745D4-C710-52C2-01DB-E14B371DC24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98" creationId="{B69C028E-B367-1CC2-FB33-B816BE2FA4C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899" creationId="{F22FF764-5697-B374-A58A-99105DC4BBB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00" creationId="{D86B17BD-FCFE-DAAF-85CA-3FCD378B57B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01" creationId="{F2482B23-CAFC-C63C-0BA9-18A9F755D30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02" creationId="{1669834C-9553-C913-6E9B-2A308FE5A84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03" creationId="{7E3E5CEB-ABBA-B68A-7064-6C1CA82BAA4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04" creationId="{EA5DA3ED-A9C9-1297-F01C-F71C8CF24DE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05" creationId="{B96271CA-0383-3903-F243-3FA3486DCED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06" creationId="{D364058A-5A0D-8E60-2332-612DE85814E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07" creationId="{064049F1-18CE-41D6-9BE6-202C84400C6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08" creationId="{48BA4BA1-FF1B-270D-39B9-2A40066027F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09" creationId="{F15B5031-D973-E4A6-EBC5-C7B7DE96C60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10" creationId="{6FEBF773-7E52-4FE7-60EB-8464CBC6110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11" creationId="{DEB21DCA-057D-29EE-535D-1CBEF44655C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12" creationId="{C1FA53FE-8A31-434F-E13A-DB1C4989560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13" creationId="{A4F85508-49F5-DF79-D399-47C674201E5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14" creationId="{E7D6F112-F5BD-D53A-0264-11842D4BEC7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15" creationId="{8E498F24-268E-C27F-4E59-40992829440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16" creationId="{F0C16668-8CD6-086A-A175-54172C377D1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17" creationId="{5A766EEC-EBB1-9BB2-97C4-7F42B5A510C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18" creationId="{B30A0218-07F3-D47A-2472-B1B52304C0E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19" creationId="{ECE5E016-A920-8E46-3951-959DFDB4A7E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20" creationId="{14DD719B-A2C4-EE2F-11B6-20D59753E48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21" creationId="{64A1C80F-0615-AC4E-1A0F-F71CAED9441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22" creationId="{C4EC49F4-3F13-A6C5-5D9C-BAFBE1B8A82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23" creationId="{542A51E1-A6D0-FCFB-19DC-17B5704AD13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24" creationId="{B8371CB4-C851-C8EB-5226-3C9B39688F7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25" creationId="{F445C47E-92F7-C199-A8D2-D1CEF163A65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26" creationId="{7F90C82E-29F5-6A33-8731-7A787784B6F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27" creationId="{40373842-5C0B-90EC-28A2-7A02408DD3B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28" creationId="{9A4C4FB2-737A-D0AF-F44F-74122387044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29" creationId="{C78D4877-9550-599E-95FA-7BC38CA495D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30" creationId="{8FE217D6-9843-1CBE-3FD2-705F05A7384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31" creationId="{C66A8285-963C-3B9D-2B0A-2DC65DC8D68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32" creationId="{62AF3677-C99F-6282-C948-9CBC7EFE96F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33" creationId="{0FA99C07-54D2-76D2-85EE-D1E5602A4AB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34" creationId="{1654BBDC-DC64-7E40-349E-FAF138DA851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35" creationId="{AFC02196-1001-1EBF-BDBA-A48413B7A4F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36" creationId="{141E1500-5E08-51C9-228D-CB10843258B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37" creationId="{B4E6995D-9095-6BA2-E6CA-08EA9377CB9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38" creationId="{347EA6D6-DA20-F7C1-D5E2-A3823053DF1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39" creationId="{E0E60422-056E-0D5B-F351-90424777A90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40" creationId="{1573E2DD-5BCF-EFBF-CF79-25B39E0D4A2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41" creationId="{80C4BF88-E0AB-255A-29AD-699EC37B4CF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42" creationId="{3BAABB77-C3E0-B665-8734-D9B412511C4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43" creationId="{ABAFF1E7-E9BC-D0FD-6745-5AA92CE04D7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44" creationId="{231B306B-BE5A-61B6-BCE0-5741C1B0B47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45" creationId="{B8CB3A24-9801-3DCE-1EC8-9EDD597F43C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46" creationId="{D7279E15-ED7C-55A5-0D47-D015DBAB611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47" creationId="{8313A1E5-157B-D820-4768-7703ADF95A4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48" creationId="{787CFD22-C924-28E6-AC1E-436A4423AE9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49" creationId="{8285DFA7-DD51-AD63-EFDF-81E7D6AB750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50" creationId="{96970007-F85F-DF48-23E8-C112575073F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51" creationId="{51FDFE4B-8FD1-9635-64AF-5D580FE6495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52" creationId="{46CA041A-4E07-FBAA-0F45-1637E12988E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53" creationId="{E843313E-7756-A087-5CFC-4B6F3B54181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54" creationId="{E8E5A61F-23FD-AF22-2349-00C73408204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55" creationId="{83106F8A-E206-89FE-29B4-B87B3124FDA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56" creationId="{DC39201E-9149-5A46-82A1-35012002D7D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57" creationId="{E42C301A-ABCA-A6CE-470D-7249863AFC8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58" creationId="{13B291A4-8A19-90D8-E316-A5D5D0FCDF9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59" creationId="{663BD449-DDFF-7F20-6C74-4312BC12C3F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60" creationId="{5BB81E44-CE9D-5E42-AAE3-4D215EC61B0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61" creationId="{CC8757D2-CB65-0382-85F5-4C24634A26E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62" creationId="{4E7AAD70-DBA3-4124-C08F-2BF6E3D4E1E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63" creationId="{C012A610-0937-BF04-DA51-C9DF9B67220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64" creationId="{21B3B11B-4E30-68D6-0C43-4CC507CBDF3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65" creationId="{819DD88C-6166-2569-6491-ACF4F10519F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66" creationId="{D6609543-CBBA-71D0-8CDC-4A70DAA4585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67" creationId="{83BD8C2F-E93B-5394-C1B4-9F998882DF6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68" creationId="{B47DB539-029D-896D-35D2-F145D703496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69" creationId="{29392B42-F424-E098-B5D2-A5FEC63425B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70" creationId="{9CD5105B-3419-89B7-B635-96A74E2DF33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71" creationId="{42092E14-8436-0C55-1352-E6C0503B8D1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72" creationId="{F5B033FE-D7B2-D8CF-D54B-71750876CCE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73" creationId="{D524F705-253A-CAD9-63E1-1794587C707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74" creationId="{FFEA296A-76DF-1729-007E-226F33A9606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75" creationId="{6D190676-2B6A-A79F-2425-13C06C4056A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76" creationId="{E359AA48-E063-389C-D452-C69513F8CF1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77" creationId="{0DDEFEE7-D4B6-E8ED-C613-C73F7F43A8B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78" creationId="{4C295F2E-D419-CE8C-1F21-11CA1D58E0F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79" creationId="{89390092-CB29-BBCF-9219-7C5E0147A2A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80" creationId="{F9ED308C-8DA7-06E8-EBCC-CF50BC7D5A2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81" creationId="{FEEFF70E-87C6-AF4E-6553-076BC0450FB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82" creationId="{D20532E1-8B68-4D0C-B2A1-D0DEF8BAF02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83" creationId="{BA44BC6B-C86D-243F-1081-B584ACD0457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84" creationId="{CE887BB2-4890-6581-6F31-898C40F25F5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85" creationId="{55D35377-841F-E4D3-335C-66B389CDCF0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86" creationId="{B88F39E3-7976-A251-0737-8D0A610B8A0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87" creationId="{B0AFF103-DCC7-0B5C-ADFE-DAD323B9B38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88" creationId="{56C5F8F0-2FA1-9410-AACF-220127B3035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89" creationId="{58896E6D-70C0-3427-5FE1-39C5910AEE0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90" creationId="{E48AE267-AE64-AE37-C5E0-C76B169E86A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91" creationId="{8A75D27F-719F-DDA4-922E-9259FDC8834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92" creationId="{F94C602D-00AF-C5FC-0D17-DC2A1CD0630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93" creationId="{FC216C7B-541B-136B-81C6-FE1D1C45447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94" creationId="{615A2598-1DDD-BCD3-3559-49EF73B476C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95" creationId="{C0684219-15B1-E5C7-67DC-721FE60B766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96" creationId="{303DEF2E-4251-5B55-6F0F-6D5B8C5DD80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97" creationId="{A6984499-3C25-F0A2-F1BB-34AFA1872A2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98" creationId="{E742E90E-6664-00E3-383B-43835C08647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4999" creationId="{EF50D95A-DDCA-6D3A-6233-406BB239328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00" creationId="{DF040735-4BF0-2179-2079-61A74CADCF0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01" creationId="{1A740D02-C854-7325-4AB3-6930E48C03F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02" creationId="{0618693B-C3B4-7D1A-C127-C6C0E69D6BF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03" creationId="{FED976CB-EF74-2CE1-CC6D-607227E5D4D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04" creationId="{DD7293AA-BC73-CFD7-7EA9-679E4715075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05" creationId="{7A3BCCCC-6759-60A0-6650-4EDED835FAF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06" creationId="{E473BDDD-0E85-7DB3-517B-91C47265109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07" creationId="{D313C2C2-2387-F947-370A-81252041704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08" creationId="{8A03400C-1FFB-9FCF-7A09-8BD5365A1E5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09" creationId="{3311E76B-3A94-E7C7-9730-DE805A8D43C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10" creationId="{39940E8D-9105-682E-26A2-61B1EFBD763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11" creationId="{F4CD92FB-D950-03E7-81F3-2AC6C2D2C75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12" creationId="{32005EEB-506E-A173-CBC9-D1D2DC31CF5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13" creationId="{F79257BC-D131-EE18-CDA9-7075BAD8A14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14" creationId="{D1F5FBB0-41DB-10BC-913F-91AA070F815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15" creationId="{3C6E95FD-9A36-9837-C82B-20BACCD5E20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16" creationId="{7A1B3F8A-D437-F549-EFCC-FC5E24F02BD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17" creationId="{6522FF16-28C0-8779-F3AB-981737E92E6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18" creationId="{E941607F-ED58-7F6A-2C93-1B47552C350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19" creationId="{0FE96E7B-3D81-B0D4-C3F5-916B3416789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20" creationId="{CEC40FF8-0F4D-B9E7-0EDE-17EFA4FEB7B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21" creationId="{1189F7F8-0E45-4134-741E-D5B6E7515E3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22" creationId="{053B055D-D1F9-31BD-86EB-3A444764319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23" creationId="{E2BA9732-083B-E826-4246-DF62F0D5F43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24" creationId="{25BACC25-0BD8-3085-0435-7E662FB6C07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25" creationId="{73B1C6E6-D3ED-6494-C2A4-0FABD7078F1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26" creationId="{FAAB43D7-61C5-E762-D275-D643DDC843D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27" creationId="{83B696D7-45F4-DE25-3730-8CBDA947881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28" creationId="{34076669-F71D-FAF8-0FB2-CB37E8B8501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29" creationId="{03EA4946-418D-1470-BCE5-70974B856A5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30" creationId="{5B3F6EC6-0BAA-F0EC-02EA-D66C3EC8479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31" creationId="{93703937-7040-B78B-F518-40859FFB851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32" creationId="{5F093CE7-1F20-FCF9-D847-F086E2574D6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33" creationId="{7D27A5BA-6938-C6AD-6A2B-B885B0E8CCB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34" creationId="{E4823BE4-766E-9E69-A5E7-46690BC13DF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35" creationId="{EC5D7AD8-0CDD-A1B7-25B7-0C78503F52B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36" creationId="{A3FC1B90-DF99-6CE7-255F-FA0198AD2DD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37" creationId="{DE9B35F6-7466-EA66-1AA7-5A249949CAA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38" creationId="{CA764F7E-4695-09E9-E557-764343C7BD2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39" creationId="{C257CF8B-58CA-4785-6376-B6DDF5BE86B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40" creationId="{F0F96C51-1C37-21CC-29EA-93B5E6623F6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41" creationId="{9855100B-3B62-DA37-DFFD-C0ECA95F726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42" creationId="{11800BB4-12A7-C7F5-8F4C-1F8030FE859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43" creationId="{A002CE7B-35E6-9033-8E4E-30D0C4A6609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44" creationId="{7C19CA44-B376-9861-063B-E10B0A8EB72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45" creationId="{C859D758-AFF4-0C14-47A9-930C1EE0B87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46" creationId="{4D95BA51-2F3A-4076-A2FF-288A214D8BF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47" creationId="{52A4AD29-D483-AD4D-3AEC-3702503CCA0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48" creationId="{6253A129-8E63-C764-25AA-2A91910CB0B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49" creationId="{D19F4865-571F-DAB3-6152-001ACAA8093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50" creationId="{158FC39A-48BD-13DB-9D66-C48A71CB8E4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51" creationId="{4939B547-9872-1056-323F-6D5A339D3F2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52" creationId="{B21A6B83-440E-B3B5-5586-D30606D5456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53" creationId="{56A850E4-7451-558A-A2D2-6299B6CF88D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54" creationId="{4B6FBD70-994C-5BD8-1488-0E60D422334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55" creationId="{A9FECFB7-8386-7656-C944-3091333EFC0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56" creationId="{19CB4B9D-6129-BD12-9998-FC79CCB8672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57" creationId="{1F330315-2A46-5887-3BE9-EDD6DB575B9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58" creationId="{45CAA669-2D5A-A832-F01D-AA936F1F6EF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59" creationId="{B60A072F-144D-39AD-0606-0EFFA408B7F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60" creationId="{73477030-2BFB-582A-5AB4-2B58110D005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61" creationId="{C789F00F-546E-2C3D-AB24-B301D928F2C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62" creationId="{0574DD1E-80C3-B940-EA63-F90CE924E33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63" creationId="{ADAA142E-9986-6D67-F9B6-2ECCCB28BC4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64" creationId="{2AECDA7F-8CD1-D474-2197-67BD4F0CB22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65" creationId="{493FD6F9-C3E8-FD43-A806-EEE12089270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66" creationId="{5D584F69-5F21-CB91-FD8B-8FD7E14718D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67" creationId="{EB4B0D86-D88E-539C-6B7C-196A026533B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68" creationId="{6849FB1E-FB3E-2210-F56C-D036FC6E6A5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69" creationId="{54F07F0D-D306-2B87-3ABD-D496541F2DC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70" creationId="{6995D5E1-2AEB-440C-12C0-960350D8B8B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71" creationId="{ADD9E543-4269-A3F6-D313-5B56A7F43E7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72" creationId="{20FA72E4-B28E-1502-FF56-F92A579BE62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73" creationId="{2A956F5C-B380-DAB7-E558-12B221CB784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74" creationId="{6267892A-FB2E-0EEB-1F2E-C1046C3719E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75" creationId="{ABC7A7CB-5CE5-578F-4A99-16DF673D1BA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76" creationId="{1170AC98-C8B3-F7C2-D65D-35D2AF190A0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77" creationId="{C1A25E6A-E91C-E39C-0A57-471D0DA0139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78" creationId="{A7E1D90E-A92A-7E28-6219-1E14D4699E9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79" creationId="{9CEAF00A-B249-53DB-4058-C6BE7AA217B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80" creationId="{FE2A0745-695E-631A-BAEE-05055D46AF5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81" creationId="{D34DA9D6-5293-352D-B828-D4CA039A26C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82" creationId="{4C83B93C-71AC-36D8-912B-A6359D487E0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83" creationId="{58131389-C5FF-6F72-FBB5-E349B1616A9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84" creationId="{96434FE7-F455-1C9B-B8F7-3E063BD1486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85" creationId="{1D8B4812-35A4-C68D-6F44-276F2D7868A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86" creationId="{6609249D-6D90-4544-32AB-E9B25974F9A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87" creationId="{61145B18-6DD4-DE26-20B8-C66B5632237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88" creationId="{C8D0DB24-EE63-46C1-0CFD-F72F9D09762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89" creationId="{AEA4618A-92A4-5174-F5EE-CD771C4AFB6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90" creationId="{2C632340-9545-B4B0-DAAD-BA6EA896001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91" creationId="{6D1FAEFF-329E-2807-8395-8218743DECB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92" creationId="{17D062B7-A47C-AEA4-B615-021C72E5C4A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93" creationId="{A25A6855-AE0D-ED81-0547-6822F8977AA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94" creationId="{32DEA2DF-DB81-7D5A-99DE-A9AE502CB59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95" creationId="{FCCF0813-A969-175A-00BD-8B6C5CD12DE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96" creationId="{C2099322-707E-AE29-1DA8-A95FF4147CC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97" creationId="{DE37A1A7-C0EA-26AA-ADA7-05C818CAD20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98" creationId="{22D467E8-E0CA-D766-4E5B-920EC9CE694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099" creationId="{5D443260-7CFE-61E0-7C59-337DE2A1912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00" creationId="{D0E6ADEA-7B94-6A8F-8701-7BA188D2B2A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01" creationId="{F0AA5736-DD53-B0A1-587E-C652FFDEB96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02" creationId="{0760C966-9617-2FDE-60CF-7FDB5993A5A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03" creationId="{89F5DB4D-B095-1583-FA84-81D16D2F178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04" creationId="{45B65EF8-1965-189A-22E8-90022E948B9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05" creationId="{3678DB09-F3C3-117C-89B1-90096F46F38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06" creationId="{5387640D-1F4E-B6E8-6D4D-D649BB71E4E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07" creationId="{F90D6EAA-A64B-9C32-DD85-E198E41B300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08" creationId="{6A4E85EA-3D92-0B9B-35EA-AF069FE1CB0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09" creationId="{92B57229-2257-6B2F-33E8-C2F1F29A728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10" creationId="{C66CBCC9-CE5A-F364-35E0-6DE5AEE8616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11" creationId="{8CFA20B1-E729-D1D6-AEFD-BA1208F373B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12" creationId="{FAFFE6F9-8509-C872-0A8F-19F82731EC4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13" creationId="{7A3289D1-DF67-CFF8-5E3C-C3B173BC387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14" creationId="{3FBE35D4-1667-05C6-85F9-175BD11D7B2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15" creationId="{4EAB13CD-51F7-F3BE-BCE9-DCA07963CCB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16" creationId="{47913650-A68C-76B6-3883-41368625E63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17" creationId="{902DB007-332E-CFC7-1803-0C797131C48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18" creationId="{FBE09A15-6B1A-9359-AA86-D902671195C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19" creationId="{4F4A0799-708F-9B7A-F685-D6167B1F1CD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20" creationId="{C4F0EBA5-D74D-8194-8E5F-BE259B786CB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21" creationId="{8BEF0978-0B3F-C058-CA3C-B02EA7113D1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22" creationId="{7DE95879-1D0E-D0CE-9C45-B8BC6790EE9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23" creationId="{D49DCC3B-EC2A-FBDE-3C49-BCB5C36FAD1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24" creationId="{F76DF32D-3A31-1C17-A4E7-D6925236B84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25" creationId="{FBBE8359-0404-48CC-3DF7-D054B9EE574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26" creationId="{1970CDC8-A363-5C48-DF08-BFA3E6E87E8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27" creationId="{4B71727E-EAD8-F4D7-CA35-56B121571D0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28" creationId="{CC138CFE-4441-5350-A0F1-D241EA2D289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29" creationId="{D0F0D02F-8E16-88F9-8A42-F77802035CF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30" creationId="{C6EDD45A-654A-97C0-5722-4B87ED8E73E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31" creationId="{76E00267-D19C-4D41-1C91-90F725C731C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32" creationId="{99F589F6-0AAC-E960-3D6F-C8610CBB81B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33" creationId="{4D7EE9FD-3061-2201-EEF6-229B30470F1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34" creationId="{4F8B1868-DC8D-0B59-545F-B1EC4E8FA24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35" creationId="{2155ABF4-BCBE-BC99-614B-5EF5A5BD89A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36" creationId="{A90EB134-43DE-5CDE-2685-7DA5155A574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37" creationId="{4F23439E-BB6B-EDD4-F470-852F39DFA93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38" creationId="{D36BDBBE-D943-EA4A-85C7-D067CFFBC83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39" creationId="{D82C698A-A7BD-2AF8-F83A-5ABB10213D0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40" creationId="{24CDCDF1-871F-3E42-9DD6-F97DAF2B1AA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41" creationId="{866767B7-7813-9299-64F1-7855206A0DE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42" creationId="{323DB1C8-6150-6A3D-70A2-E628A780120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43" creationId="{E449DEAC-B9C7-116F-CE75-B94EE9FD2DC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44" creationId="{62195068-5D00-71BB-2EDF-A0836EC11E6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45" creationId="{013B45B6-CBB8-9582-7FBF-58B94984370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46" creationId="{8C62060A-AFA6-9002-18DF-C2EE41C88C0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47" creationId="{26AFE545-C217-195A-8B6F-6C8B9271457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48" creationId="{C94D3333-0520-C427-6859-488BA974C40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49" creationId="{6013DEB0-D02B-A740-501F-A8365A6D5F6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50" creationId="{AC8E8A2F-630E-B050-2DB9-4405D555C1B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51" creationId="{C086EFB5-DF24-0A60-4272-1CDE7A1AD22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52" creationId="{9A88E41B-839F-1B3E-F680-21004F75A1A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53" creationId="{D9F47071-79C3-E179-A05B-29D3C458286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54" creationId="{D995D509-33CD-624E-293C-78B1B5B4DF6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55" creationId="{528BF231-7DF8-47F8-14B6-6522AAB5654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56" creationId="{5A1A09BC-0AA6-05E7-1F1A-AC73F9675F4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57" creationId="{6AAACC35-E671-59B0-DBA0-A1EF114FEBC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58" creationId="{DA8C0911-D8B7-E526-4831-0419F81CF73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59" creationId="{1B0A429E-FB7E-4B36-654A-918B0444801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60" creationId="{F28DD38B-EF35-8683-7401-75DE157F7E0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61" creationId="{542CC139-246F-700C-F94D-8AA973632CA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62" creationId="{EDDEC650-E0D5-AB34-53A9-3D34C1C083B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63" creationId="{1EB5D463-9767-FF94-24C1-8121470B33E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64" creationId="{1D503D1F-419C-344A-DE55-5405E7A0614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65" creationId="{75C02AD4-99A4-1B09-1272-7ECB752117A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66" creationId="{5D02DBB5-2F72-5C84-8D02-3D6A2C23AB5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67" creationId="{DE5C5813-6EDA-5D68-7252-6911BB6C7EE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68" creationId="{D0C2AE5C-6DB4-77BE-5812-95AD83B58BB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69" creationId="{EEE84BD5-CB0C-0A4F-419A-B95E0CA8222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70" creationId="{708A6A05-C36E-9323-7E36-E97E9D37C3F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71" creationId="{976F438F-2836-C042-CFBE-B15077B2941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72" creationId="{08DD7586-96E6-50FE-678D-F5166E2370E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73" creationId="{435A5FB4-DB45-C829-7E78-E16C4E59611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74" creationId="{B24B08E2-909A-DA3C-BBA7-BB15E247A05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75" creationId="{1E2155DB-EFFC-D351-E34C-2002D83F664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76" creationId="{E98BD003-BA1B-26CE-B2BE-AD6391148E3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77" creationId="{DBD2B2F9-4114-4D61-F4E2-0873B5E43A0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78" creationId="{A8719744-FD8C-967B-8A20-E0BA49D02F5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79" creationId="{C58286FC-7F85-B92C-534F-63CDD752FD2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80" creationId="{ED48F521-71F0-93B2-F119-C3DC7EB9521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81" creationId="{A30155D6-CDF8-C517-11A7-AD7E8CFC1DC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82" creationId="{C22C4F99-678B-09F4-F1B7-FCFAE107311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83" creationId="{D1D964AB-CEFC-9CBA-0D0B-104BF9AC9F7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84" creationId="{57475F6C-7A9E-418E-680C-162AB779296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85" creationId="{2932EF0E-871F-DF8D-BE40-AE4713AB4C9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86" creationId="{B50A93A7-0E25-AD1F-C2FD-38D0BBFE126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87" creationId="{66CC3A9A-B167-BD7D-3C5E-8AECBB16D3E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88" creationId="{C6CEC54D-A7E5-07F4-CA51-B37404C49CD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89" creationId="{CB2115C8-A674-1542-A0B2-2742DFE57E1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90" creationId="{BC84809E-746C-1007-2133-331EC4019C3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91" creationId="{5CD3C5E9-A57C-2D5A-E2C6-68F72211197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92" creationId="{FD788AD2-1C3D-1611-F215-BD82D5D5EA0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93" creationId="{CFD247C3-FAFE-D50C-0530-94B462CEC9B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94" creationId="{377286C1-31BA-418C-7EF5-9EE32720DF5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95" creationId="{42839445-2075-01CE-ACFF-302B8800E5F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96" creationId="{06272346-EA3D-8754-B9DB-E6A617F18E3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97" creationId="{BA90B1F7-7930-308D-1FE5-53141C157B9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98" creationId="{DE9B8DB1-E81B-1319-FBB2-520864C77DC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199" creationId="{6DD3DFB5-05A2-A6A2-4041-7E926B23629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00" creationId="{76BC72C4-1750-2854-95C0-2228DFC72E6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01" creationId="{6D6660F2-AFEC-828C-FCE3-84CE318BE6A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02" creationId="{6F6EE7CD-39DD-D9C7-47E7-13D8BB8C13F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03" creationId="{EE53910C-3692-FDDF-B641-DF93D6C2509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04" creationId="{2FC919C1-F8DA-CC33-FD8E-0E50B7B4051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05" creationId="{B73D03D8-E8F2-797C-7C33-61963918709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06" creationId="{34D02F53-52D2-FF13-2E9F-13701590012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07" creationId="{D78663D8-72D0-9537-79BE-D38F7714DD8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08" creationId="{7DEF6357-F239-AD7D-4E19-FB436148150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09" creationId="{D91E1BF0-40BF-A24B-1754-30843676EE0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10" creationId="{9A1BC378-E6A3-32FE-C97C-16E383F7FA1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11" creationId="{1C18E00E-4BB3-77DD-0C76-EF03AA38416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12" creationId="{E7D83AA3-003D-C481-2611-0558C8074C0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13" creationId="{9CE82537-CDA3-0612-A189-21359AE686E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14" creationId="{E8571428-D0DE-AB20-1058-FE16F650718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15" creationId="{F91ED2C6-B9E7-0E04-DF84-A8A784B9830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16" creationId="{3C7A7E95-EB35-0097-F5CF-5727ED3942F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17" creationId="{C9038790-979B-9D40-5E1A-D3AD8A2DC94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18" creationId="{255905AD-AA35-BF43-C7D6-AEDEC885633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19" creationId="{981748D2-A9C6-2256-1820-D174A7D43E7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20" creationId="{0309CE73-01B1-364C-A9C8-EF04AC23929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21" creationId="{21DAF609-A64A-DAA3-7CE8-C558A2DC735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22" creationId="{A596298F-FC05-7387-D82F-FA9A0BEAE9B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23" creationId="{08213F4A-41D4-9EEA-7349-D0E7501B29B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24" creationId="{B905CB99-99D8-7838-E16F-47B6617CF59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25" creationId="{A065190B-928A-7F21-F11F-6064CB13BE3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26" creationId="{9FB7764F-A39D-8C98-81C0-ED94E5E3185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27" creationId="{E47C4F68-7106-65C2-9547-AB3DF54B327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28" creationId="{EAE9FFD6-C128-691C-59D3-1C61AE45BE6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29" creationId="{F80256E5-36D1-565C-53FD-84864E485D5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30" creationId="{EC70031E-8F68-612A-4C33-CAD9B86B356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31" creationId="{1C5AC52C-737A-F14D-AEF6-8138DD4E8FE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32" creationId="{8539E61C-BA5E-E821-0DC4-831DC638F5D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33" creationId="{641A8B8F-8881-46AC-4D7B-EE6E9E666B3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34" creationId="{4A704276-8E9C-7C9F-C1A3-FD47718EDB1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35" creationId="{4009AC91-5FFD-C38F-7FCC-FE2F9098488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36" creationId="{32FFB690-2078-00F5-1A1F-A9E15A75773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37" creationId="{4C92AE0F-2B01-AE3B-29E4-C7897D1642B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38" creationId="{4BF39FDF-A92F-1A5D-BF53-EF77BF48E59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39" creationId="{648BEA7A-473F-A8EE-DBFC-FF51E1B173F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40" creationId="{7F809A5D-CD37-D491-A9BF-95F5854D471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41" creationId="{3984A43F-8575-2A70-D207-8615572133C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42" creationId="{3FB066E3-BD8A-37B8-BC6D-F18333DC7B5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43" creationId="{083F5E7F-F669-E10C-0E42-C56811B300F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44" creationId="{B038160B-64AC-5717-B327-5C6023864A1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45" creationId="{049E1E3B-9B0D-3816-F355-74AAFD92252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46" creationId="{D29043C3-2BCC-3142-25EA-73EFF7CF16B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47" creationId="{3292C1A4-4C03-C9DD-0F82-8BE2ABD8299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48" creationId="{2C6930D4-0C31-CBF1-2B0B-943330CC08C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49" creationId="{97174F7A-2E6F-2CBC-00B0-91C351C85EB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50" creationId="{32FE6FFF-6F87-ED5E-93B9-751612D36D3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51" creationId="{3DE79BFB-5C20-8DE6-C4C7-099B3A222A7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52" creationId="{4001EF16-144F-5ABE-2332-F32673FDE6D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53" creationId="{43D8FD7D-D774-EAB1-E7B1-F0ACE933F73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54" creationId="{8552EE48-C94A-BAA6-E73F-FE361AF6225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55" creationId="{EC9C5E2C-B8A2-A678-5356-9120ABAEC82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56" creationId="{537725E6-B245-82C0-002E-75555658E70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57" creationId="{A8C23A4A-E852-6238-E916-E40BA1A39CE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58" creationId="{64C84733-2547-1F23-97B9-A60C1568FAB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59" creationId="{498A0A92-AC86-E302-A011-3CE0D5AB6C4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60" creationId="{C5C243F1-B11E-6B17-79CC-F00A58E0B8D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61" creationId="{12F0380B-3D42-790C-D93D-4C882D398EC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62" creationId="{8F4C2326-CD8A-E287-68E7-5C43C7C03D6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63" creationId="{BE9D52A7-473D-7BEF-0244-043A51C6AF2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64" creationId="{D0A009D4-8205-9D80-6E6E-9A4F9E1AF91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65" creationId="{E9FB4F04-1727-A7A9-5357-4D9CE622DBE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66" creationId="{64C8972F-46B4-95AD-7812-F2E9DF5FEB2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67" creationId="{978EEFC2-490A-65F8-BD10-D28FDDC1AB9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68" creationId="{9C53A4DF-1BD9-350A-E7C2-ACE091CAB13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69" creationId="{709F6A69-50CA-5D53-E735-0902BF73915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70" creationId="{B3A6BD47-4867-E3CF-57CE-868FD071804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71" creationId="{04936FD0-8A60-9BC0-6D5A-08E3667D3A4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72" creationId="{94981A04-3AD0-5945-E2FE-C3972A2B2A8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73" creationId="{F2422E1E-C227-4656-F911-BEF53C2BB2B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74" creationId="{ED2DB483-3A18-7FA4-4307-3F3955B02F3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75" creationId="{C46E8195-1EA2-8348-BC9D-71104BE5DF7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76" creationId="{11BF93E9-221E-7013-507F-CBE1DBF7413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77" creationId="{A6CD95D6-9C0C-4747-1FB2-57E57544CFD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78" creationId="{270FEF60-312E-285E-7A5A-C1AC992A544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79" creationId="{0EAA7607-5088-FFC1-3F84-7EB0681A08C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80" creationId="{C5A41651-4581-DAA7-AAB5-FC72812DCC0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81" creationId="{D31FBD4D-E327-D637-85A4-0985C86FB1F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82" creationId="{726FFA0F-E67D-4173-B370-B26932E9160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83" creationId="{DC4D5C10-9B94-61F2-C176-D5C39F53FA7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84" creationId="{EE863247-4107-AD75-CD69-4F91D2414FB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85" creationId="{31FE82A2-D36B-C10E-007F-63C01A0F1FD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86" creationId="{73B0B130-26CE-EC7B-93D9-E8F96F9B188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87" creationId="{076D5A59-4D48-4EED-25C2-A6D40A40C7D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88" creationId="{3BD3F166-8A2C-AB24-C7C2-6602D25DBF6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89" creationId="{7C1F7E16-B871-C71E-FEBC-DB52290586C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90" creationId="{C33CE76C-1C94-4AF3-A7DB-9E1F2F4EF2F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91" creationId="{CCC47919-7FE0-0228-68F8-F4AE5695794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92" creationId="{207F7774-300C-1F2C-15D7-ECC39351917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93" creationId="{F89B8545-22E8-3B53-A8B1-FAA219ACF00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94" creationId="{EEE09526-A917-C26F-F179-59F08181A6E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95" creationId="{AA96D07D-A43F-1D00-DC52-C8BABF4CEE2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96" creationId="{FACF3BDD-CDAF-67D8-80DE-F93B05C854C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97" creationId="{E6971D7E-8EB2-628D-00A1-CEFBCF0AC56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98" creationId="{558ACDEB-AF07-17BE-C91E-519AA982412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299" creationId="{95005D01-D2F1-D4B6-4BDF-D252F4FA5D4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00" creationId="{6C3736C0-02E7-CBB3-5B4E-8EC89FFF412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01" creationId="{7EF96CCD-D2F3-CDFD-DBA7-9B1A5D22AF9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02" creationId="{96F486DD-DE71-FCA0-6E9F-E5F1FB335A7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03" creationId="{5C8AC323-906F-9073-24AE-5837104B01E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04" creationId="{6C33784A-3953-0B39-18BD-A8E16CBC76B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05" creationId="{B1DA6BCE-8026-3E27-02E3-68D5456AF4A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06" creationId="{774D139F-73C3-21F9-5EDA-5B85D7389F4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07" creationId="{9A3D7000-A663-5CA5-4D96-507E528A269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08" creationId="{D413CF78-100C-6F9E-6EE2-8D97BA7418F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09" creationId="{4B342A46-E9F5-0E6E-D741-9AD8320C13D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10" creationId="{EEE8C9F2-0647-7310-CCF0-9EBEA46F332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11" creationId="{E4D99A1A-4375-41B2-DE9B-197015E5CBB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12" creationId="{7740631C-141C-58E4-FC9A-F949194D19E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13" creationId="{020C9D44-3F97-76A8-9596-DF083401D4C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14" creationId="{56B50EF1-3233-FBEB-011A-ED05F94633E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15" creationId="{409FB86E-ABC7-34DB-79EB-450D6AB9502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16" creationId="{FCC8C4B1-C6EA-6A6F-E8C8-F617BD8A498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17" creationId="{C84331C0-C244-D0F7-BAA8-1458899CFDE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18" creationId="{739AD6A0-A1EF-3495-8731-977DCCC6A93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19" creationId="{9F4F26F7-1F60-1CBF-D415-DCF525AE6E5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20" creationId="{EE2296C6-61A2-A3B4-CFEE-AEB6C419FF7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21" creationId="{77F046B7-72D9-7733-D4CE-F2E276D8F15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22" creationId="{325853F3-3C73-3563-6F7E-16EFB8D6403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23" creationId="{3676BD7F-C95E-442C-D63B-B47285BAB71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24" creationId="{F3AF1C8F-3111-BC90-8874-BF9F236C87F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25" creationId="{84E80D77-9849-BA8A-917C-FDFAFF3A826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26" creationId="{D227AADD-2AE0-AC7D-2489-85573700120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27" creationId="{A079E8CB-B4C8-88F4-AEAB-B73DEAB429A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28" creationId="{89F42915-AC96-B9DE-E707-F943699C465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29" creationId="{3D9880FA-C567-35C5-E246-5E1B040C70C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30" creationId="{6140CBCC-5FA8-9BF1-0FE6-1AC82FE5B27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31" creationId="{15851DD1-95BF-A325-2701-32C9F3E4E04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32" creationId="{7FDA7D60-7F40-F897-7ABB-119A5ED759E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33" creationId="{CDB56F87-37F3-F2FD-52C1-161FBE22B94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34" creationId="{A25F7F42-3BAF-CE56-9942-9DD41B5FA28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35" creationId="{69FBF579-3DA8-28DF-5774-A6516C85A7B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36" creationId="{DD641213-28FB-49BC-E33A-D423F3EEC6A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37" creationId="{6D8D2E04-E14D-7ACD-D0D5-95E6032D141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38" creationId="{EA770592-7C82-2F5E-E809-E1EE6DE9E82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39" creationId="{B3FDFEEB-3E26-DF37-5AE7-54965A8E79A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40" creationId="{0899201F-FB7C-FAEA-E5BA-16063C104AF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41" creationId="{729062A1-AEFD-D929-C89D-1EE83BAC3BE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42" creationId="{DE346195-ECA4-466C-2387-CFFDE99D8D5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43" creationId="{9DDABDB7-E2EE-DBDE-B1BB-A1169BF0560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44" creationId="{C251C9A0-8807-A204-55CF-1771B3F486D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45" creationId="{B53BB213-021F-F7AA-1D81-56A87BDA596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46" creationId="{024E9D23-08A9-3ADE-1580-2AB417DF842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47" creationId="{21625144-A939-7F26-EF0C-604E8160C71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48" creationId="{F2CC0980-A712-2185-04A9-CE07CB0BCD5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49" creationId="{E53A8B9C-CBEE-E758-4333-33B86138E8D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50" creationId="{D4535BDE-BEE3-2784-73D5-81F830EED6B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51" creationId="{17529349-11E9-B82E-CDBC-2E8A9A6DFDF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52" creationId="{12FF002E-6AB2-98EB-376E-F800BE0BE4E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53" creationId="{1AA0BAC0-86AA-109F-125A-392ADA33829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54" creationId="{D8F83423-852F-6A3C-9B9A-959BEABCDD9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55" creationId="{FF4E7D6B-12C1-C5FE-AE1B-38E1577901E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56" creationId="{CCF71265-0DF2-C25A-4D56-16B4E815571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57" creationId="{2592917A-4380-3DA2-7728-7E8700CD00D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58" creationId="{21B2F674-15B2-E34F-5B72-B64A9B88BA9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59" creationId="{172A4D3A-01DB-3A5D-E8B4-CBE748B1354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60" creationId="{6C7BE80F-2D8B-F140-07E6-F46FDFBB387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61" creationId="{CA2F24B6-AFBC-A1ED-F118-50FA8C33B39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62" creationId="{F2A507A2-662A-9453-2127-1B252B71E8E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63" creationId="{D53828A3-1056-6B2A-C9FF-870DF4AC359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64" creationId="{559F322A-C579-5A8B-740D-C3D7FA02364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65" creationId="{E3D29DBF-B035-3065-8048-1F6CEA0F3AE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66" creationId="{00162D4E-0861-C287-24BA-D7438D57DC5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67" creationId="{25B5DCBE-3CD8-7085-9D7B-B7EA65A28B4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68" creationId="{26A8D110-5878-204E-1242-70418680989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69" creationId="{DEEE4967-046A-027C-65DD-F66C2DFD59D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70" creationId="{FA282960-4D38-64B8-B229-307EE38C020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71" creationId="{13A5F353-25E2-6419-92EF-8C6879844EC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72" creationId="{4B7A60E6-4CD2-8E8F-C470-E66C700C057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73" creationId="{F8AF8B29-00BF-B310-DEC5-C6FBF1E301B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74" creationId="{8C20616A-85BB-06B9-6DD8-398DEDF492D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75" creationId="{86AE9334-CA71-CA16-40AB-560C6210F22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76" creationId="{6DFF5631-DC3D-B770-63A3-01DF5E068DD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77" creationId="{38E12790-D330-D103-89DF-E22E2833BBF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78" creationId="{F7334F94-DA41-86BD-99F3-2D182EBB135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79" creationId="{F9FD1914-CFBB-A79B-ED89-8269EC8DE83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80" creationId="{71795592-82A8-008D-3506-603AC42C3C4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81" creationId="{0675C1BF-2A94-F7CE-1E4F-650FA3645BF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82" creationId="{F83DC7A7-3D08-DF40-30B9-F5B290820A0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83" creationId="{167DC035-4668-D3FB-C1F2-6A751202AC9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84" creationId="{FCB5636E-11B4-32FD-F3FA-1B20E342F67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85" creationId="{FAAE3239-7A10-2D3C-F03F-AFB5BFC397C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86" creationId="{CBC37F9D-2DEC-EA3D-984E-478EFDE21AD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87" creationId="{68D7AE77-C192-66DA-2812-18057DB9973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88" creationId="{7F6080B6-7164-42C9-11AC-55B63197CD8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89" creationId="{B6BC7D52-0F15-B3F7-C389-91E9E375DA5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90" creationId="{F3E0C566-E15C-E7E7-1A78-CEDA4045535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91" creationId="{4FC70CA8-8258-E43A-41DB-E5051851562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92" creationId="{C2344B6B-4D32-F093-45B8-DF0A3088A23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93" creationId="{AEEBFEEA-0B05-394A-8339-1B05B9F97FE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94" creationId="{F66EDA3E-4345-F78B-74BF-D931562DBEF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95" creationId="{C2186B15-F2D4-A5B3-5B66-8EAC40E7503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96" creationId="{67874574-3A4B-8CB5-D5A4-3CE552C1AAF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97" creationId="{B8412611-7B86-306B-9421-6A2AB8E1858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98" creationId="{61075AC7-5226-BCC5-9A32-878BF6CACEE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399" creationId="{8CA40756-D416-9A13-22AB-72C0C5C0381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00" creationId="{CB3155D5-0C7B-3D97-B3F2-7A7E8E19BA2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01" creationId="{CB27D078-DD52-4620-6911-192EEB17150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02" creationId="{1A1834BE-64EC-F072-4045-1E41C1BF378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03" creationId="{4B3F1E72-D57F-22D3-059C-A0A4B0B026C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04" creationId="{838BBB01-4AB0-9EA8-62FB-F065339C0EF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05" creationId="{C07FD6DA-7EFA-B667-FBEF-6A6E36F88A5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06" creationId="{3944E727-2A58-0365-36F0-F7B5D899909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07" creationId="{7B1F534A-4BEE-C77E-3A3C-7293B12B88B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08" creationId="{8226B8E1-39FE-10D3-3BFF-0A3B4CA5E86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09" creationId="{66452512-B62A-399B-FA51-C0B5AB1490F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10" creationId="{B764FBB3-EE14-A0CA-F1A0-D48151F1EDA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11" creationId="{C70FA259-91FE-A92D-959F-2FA6899FC95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12" creationId="{3531BA60-75F6-16AB-39C0-A41F9C3D8BD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13" creationId="{E3B13817-F282-5A2C-C54D-1BEAABF7CD2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14" creationId="{4A96B9A5-E85A-CF22-940A-B7EF9947F54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15" creationId="{2EE23760-20E1-F4C9-4D1E-5EDF7B319CF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16" creationId="{6EA768FA-23DE-15D2-DC06-3F9DA42BDD0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17" creationId="{3BD523C3-B520-0B29-A496-5A04834BD6E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18" creationId="{B0DA5A55-9615-2838-EC60-6070AFDDDD6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19" creationId="{9117B553-6FC6-B636-0019-13192D68EFD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20" creationId="{CF832494-FB88-BA71-9032-4F1C4619EFE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21" creationId="{5EC0FB47-1DD1-7F8E-0333-CF77F527E3D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22" creationId="{62F9D5BE-7BA5-F869-8B71-089088263D5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23" creationId="{8D85C104-D84E-C589-8DA9-3FEDF904BA2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24" creationId="{546E81FF-0295-91DE-2997-63C47004CB6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25" creationId="{390037DB-C5AA-7454-1BA1-EBC36635954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26" creationId="{ACDD6252-89F8-0DD8-A4C6-D2C2313F44E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27" creationId="{0AE27A40-765B-716E-7BA5-A0F4C65CCD8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28" creationId="{FBD11762-F038-DEB8-48DE-B1D854BDB23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29" creationId="{9A7207FA-5E9C-2171-448C-A3C075093E5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30" creationId="{8D3ED767-649A-B7CB-FD41-9C1A6536A8C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31" creationId="{65BA1DB8-FF3B-A6C5-3962-B340BD31A3C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32" creationId="{4F3795BA-2849-9771-1945-79261DB4EDB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33" creationId="{11844225-F6D0-0E5D-6660-740A74C3497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34" creationId="{0E589A22-4D8D-8180-0F9D-2ABA9A2F05A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35" creationId="{D894DC37-C853-7E8B-58D4-7FC60CBADF9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36" creationId="{D41D8457-FC45-0C59-D7FC-2D1B0EC7FE8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37" creationId="{B973CBA6-CA07-4439-C5A3-EB206206835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38" creationId="{FB41FAEE-4534-5E58-7EFC-9DE111B05D3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39" creationId="{0D526B28-3A50-C51C-D27C-DEB3A9845BB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40" creationId="{63BA9366-74DE-F76A-5461-EC73A5FC9B3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41" creationId="{ABBE5E52-0133-44AC-F9C6-8D9652F17FD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42" creationId="{2029DC30-FDF0-2C2A-3D76-4602D1D50AF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43" creationId="{45D685B8-5135-91C5-58A5-33159C27185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44" creationId="{9F0BF360-2395-2379-8DF4-FDDC519842A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45" creationId="{083490A1-D394-C10A-8794-FEB40258C6D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46" creationId="{19795C3D-6B08-24DD-00B8-4DA1FC19883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47" creationId="{1859B178-32C9-0B69-9FEC-E71A816CDAB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48" creationId="{8EDD7D34-EC3D-53C5-EFB0-3D4BD1750E4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49" creationId="{256C0B4D-E50B-0CFE-35C4-740D4568574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50" creationId="{0CE8B702-F5F8-2D7B-7D11-E5E4D8448E9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51" creationId="{7AD473BF-F9E2-6F51-2807-E9E38FD5C06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52" creationId="{6F74513E-9802-EC83-821E-A1BB506BCAA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53" creationId="{7F7B36C8-D7A9-4D2A-4796-75D0271788A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54" creationId="{1DB2C236-AB84-C0E9-9F69-327EB9F8F54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55" creationId="{37B9DA16-ED90-3C35-AA14-82D66822EFC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56" creationId="{6FD3E575-C5CE-DE66-4D3C-675AC8D7655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57" creationId="{6F24DA67-7715-9622-7112-56C73F2EEE6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58" creationId="{AF60F587-EF8B-E216-878D-C5345A29107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59" creationId="{AB5A34FD-D825-B92F-90F7-FAAFE313D4E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60" creationId="{27892F09-A4E6-D374-EB0C-4612BAEE396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61" creationId="{85F7A03A-37EC-CF93-2CAD-AE431B7BD93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62" creationId="{EF3F965A-042C-3E39-B07A-D58C90B0FAE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63" creationId="{00D048F8-A8D5-51B3-C939-2DFABA0F63F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64" creationId="{D2D10602-EC14-A381-A01C-6B67B1F66FF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65" creationId="{DA029345-CE2B-43F3-0DD9-C9F230B7705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66" creationId="{3A1729F7-A7F2-DE71-F25A-752A6D6E0FE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67" creationId="{238367A9-40FA-AF61-F3F2-79BC13FDB78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68" creationId="{BD920579-7D1C-5E43-FAB5-FBFEB6660BE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69" creationId="{0E055489-656A-24C3-EC2A-3D946DAD205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70" creationId="{C04BE7BC-D562-EF90-4257-B5D3EF10807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71" creationId="{6639F500-34AE-2765-B8A3-B3881931FB4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72" creationId="{944E07BB-AA3B-84F6-00D7-5AE4F485517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73" creationId="{CA675005-347D-46DB-41FF-45721B5209E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74" creationId="{A8F5B619-BA27-DFA5-D73F-BF640C63EAF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75" creationId="{2EE3E318-8BB1-D3BC-185E-5A68947DF0A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76" creationId="{AA20080C-F43D-ABD0-4FA3-1EE9484CEB1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77" creationId="{319FF702-CD46-011F-0C9D-0E46C9FF547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78" creationId="{E7501E0E-8D47-C17F-68DA-6D42A3B7996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79" creationId="{79972100-AE11-E98B-93E8-0EA6CEFA83F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80" creationId="{669D269E-C11F-3E76-B007-C7501BC2EAF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81" creationId="{7DDB9BAB-04D2-54DB-4980-22190AF47B7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82" creationId="{2001B6BC-185A-7068-22CB-06DDE3289C0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83" creationId="{80E69AA6-308C-0DBB-6151-493BA2BB56E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84" creationId="{E9034130-2F2F-639C-7042-5F23AAFE9CF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85" creationId="{67B804A9-6F89-00F0-4EA6-10266E86933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86" creationId="{E014CCA3-BB6C-B7E0-F267-C2B7C5E50A5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87" creationId="{E6E7591C-8D1C-C36B-8E47-D1FC624AADB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88" creationId="{9B21BB1E-4A13-3AE8-14D6-AA1C1A41C83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89" creationId="{7C49A5B8-FDF0-896A-D566-8C62D09D606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90" creationId="{53B79CFD-D741-760F-0841-A136D627086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91" creationId="{18A44055-2986-3A03-66B6-0888CCB2A0D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92" creationId="{C594573C-457E-CB77-EC4F-40F40166773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93" creationId="{512D667C-EBF7-0252-126B-B5ADE36504B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94" creationId="{6C9D4036-265D-6764-8775-09ACE06AC90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95" creationId="{5E252B4F-DDC4-0444-3C87-E2EAEE7886F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96" creationId="{E67EA9B9-C877-D07C-BB45-17BC8C82F11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97" creationId="{3023D739-0D2B-7DD9-662B-2A000F85BD0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98" creationId="{4553B46A-5B96-9EEE-2683-7D6BE2FC13F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499" creationId="{5813799B-064F-A8DA-C62A-7FC69896E4F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00" creationId="{5B8518B0-60E1-D989-B87B-4F0BA6A6CA1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01" creationId="{D1FD6A1B-FCC1-AC33-0269-3817C25185F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02" creationId="{398C52B2-9429-FFC2-142F-3CB84626A13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03" creationId="{FFA458AD-D758-8FAC-171C-6FEE3DDF22E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04" creationId="{681C1C79-8FDD-1E2E-CC19-5DF1ED21968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05" creationId="{BC0D5EE1-35D4-1049-EE7A-AD42125122F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06" creationId="{13B6EC41-BB64-C14F-A345-80AB880A9B3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07" creationId="{AC891703-E3F9-D3B6-D530-E9192507935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08" creationId="{108891A3-F3BC-1CF0-7876-0711FAF4549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09" creationId="{3D7C13B3-2A80-B1C0-2F67-9CE3B18A8C3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10" creationId="{10DE1077-4CE1-F271-5163-C5825F6FD2E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11" creationId="{2317F527-ECED-E6B9-3554-28CC7CBA7C6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12" creationId="{0028BE1B-02B6-1FF9-ED7E-6E3A780ECB0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13" creationId="{DCE487E3-CDB1-8904-C503-EED47275071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14" creationId="{5639759E-8550-B840-1CF2-B87BCF58CAC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15" creationId="{A07287CF-EF40-5202-9869-C503976B90E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16" creationId="{E6CB2467-E563-8EBC-D13C-26367C0CF7E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17" creationId="{7A8BEE8C-409D-087F-0B40-3E4A84AF526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18" creationId="{CD9F4C64-04A3-A779-0B3A-725BEF3EC08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19" creationId="{2425F0F6-3467-F54D-FDD5-A913E502440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20" creationId="{E31C91A3-819E-9106-D960-27391577CCC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21" creationId="{79E08064-D515-00F5-46A1-D0AE41D5D7F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22" creationId="{BCCF2B8D-61E3-4F62-60C0-4CE345CAD5F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23" creationId="{6EBC18B5-85DF-F621-17DF-E256AFA37E0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24" creationId="{5CC40ABE-0CC6-C6ED-53B5-0A8BD11026C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25" creationId="{870C986B-FE21-EA42-984F-0C007CCF9A7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26" creationId="{2A6CF53C-41D8-1085-1ED7-366AABC4906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27" creationId="{C8C871EE-87A2-8EFD-A656-79592BBD6DF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28" creationId="{3DE08479-9B4E-DB47-3B6E-A3AAAFD6290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29" creationId="{C7A16EFC-47A3-ABD2-9369-EB341460341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30" creationId="{91D85DFD-BF55-2F25-7037-697986D2B98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31" creationId="{B8433BD1-31ED-F93B-70B5-1D702DFB9E2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32" creationId="{94B60565-D316-C627-8CC9-7EB0F2C9FC7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33" creationId="{DEBEBF8B-00BD-16B6-D611-E8FBEBD4476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34" creationId="{8171A534-858F-DFD1-8A99-42F59006E1E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35" creationId="{1782A17A-4FF3-A3A8-9077-BE99585EBA5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36" creationId="{E9B15DBD-8D1E-6B9E-D904-9A3EEFF7CEC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37" creationId="{15065EC6-0836-51D9-0D2F-07854207554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38" creationId="{7EE41E53-4236-6634-6DD3-0C4F8DDA5A7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39" creationId="{D45EE8FD-1EE4-A4C2-734A-AB8DA2A6355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40" creationId="{65009020-E473-CF26-6C0C-49E18683579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41" creationId="{67A2FEC4-5DD7-3E1E-E2EB-1663DF7958B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42" creationId="{B7B95405-243D-9569-DDEA-6417AFBDFEE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43" creationId="{8D91CD69-0705-A158-C3F9-5F656746359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44" creationId="{95BC77FE-6687-BA2A-8F5A-A944F17F84C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45" creationId="{594A6A4F-6076-1C4A-6E80-6F4496FBA7D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46" creationId="{1A98B974-3913-0820-0466-0F094013B91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47" creationId="{A714B9B3-D847-B595-EAF1-4D58658FF4B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48" creationId="{8F58DE50-1824-F12B-E3F1-C363434E6A1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49" creationId="{BDB89199-35FC-FC2D-A66B-330D3AB2AA8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50" creationId="{CB9C8151-AE3B-1038-5E54-08FD69224D0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51" creationId="{C924DDF4-241E-38B5-01DD-821BB77C9D5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52" creationId="{9097C70E-5AD1-476B-B426-18567B5E2A1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53" creationId="{3AFAC4CA-EF43-392F-1BA9-23F7386D74C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54" creationId="{93D69530-D733-D644-5CC1-C9869AD111B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55" creationId="{365875FD-5458-CD17-175F-43ED44A3949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56" creationId="{2C731409-7892-4561-6BE3-3432E351FDD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57" creationId="{2E961C61-9EB5-3256-DA0C-979A590F286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58" creationId="{8EA6579B-2A96-704E-3F4D-AC0F4BD4083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59" creationId="{D1C38862-C15E-2CB1-E8C2-8C2B9361ED2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60" creationId="{A81D9B71-6F71-C894-A2FA-A06BEF8A1B9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61" creationId="{C7286E70-23E7-F527-8316-4A3AA84EF71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62" creationId="{FE16977F-203F-640D-F46D-BBD046A97F3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63" creationId="{EE2824AC-819D-22BF-A561-106A5735945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64" creationId="{1BC89269-B7B5-16F6-2034-F1252AB1ED3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65" creationId="{4AA1A18F-1865-B2EB-4F5B-D99BF547EFF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66" creationId="{1F3934B1-3407-F3A9-2C9D-E2DB34A0903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67" creationId="{60D679D2-619C-A646-9DEB-DA6927E409A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68" creationId="{19E8E581-8554-B570-406D-76B9A56D707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69" creationId="{82802E1F-240A-260C-5697-C5AD4E091CF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70" creationId="{2F77B88A-B5BA-88EC-149C-EB94BA2E6FF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71" creationId="{A4C29940-B32B-875F-51B1-0D29D38D7C7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72" creationId="{5DD97304-3F39-7016-3D54-9C07F3192CE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73" creationId="{5941C448-6737-DF6E-8861-E4B3D3B3539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74" creationId="{535EB1F9-2368-A83A-5AA6-E02AFBAAC4B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75" creationId="{E53205E6-70E4-6C5B-E193-F031646D2BB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76" creationId="{48AE70C7-FFA4-CBDD-B925-F39FD34551F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77" creationId="{6B1493AF-6EDB-6DBC-D356-2CBA8016777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78" creationId="{19A8BA23-3FA6-D940-5280-F7D11C67F3C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79" creationId="{455519EC-93FF-B3FA-926A-A2B062DFFC2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80" creationId="{ACA822AE-003F-5B09-6CAC-1588CA610AE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81" creationId="{A10902C6-9699-240F-F137-B1C4569C601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82" creationId="{C717F912-E92E-7F94-579B-BAC2CEADD2A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83" creationId="{26EAE85F-335D-6727-146E-0C67677FB1A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84" creationId="{A6D64523-B4DC-42A6-C64D-2D1D690D4C2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85" creationId="{50925FE7-8908-3A10-57A0-566A6F57D28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86" creationId="{0D7362B8-CEEA-6FF3-16A7-084F3DF6ED9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87" creationId="{643C292A-F293-8E5B-69BB-6EF0F627392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88" creationId="{C131C207-234E-43A6-2CA1-12939CC19D4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89" creationId="{EA4C094F-E91A-9E73-65C7-039BE320665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90" creationId="{19FF474C-6C13-02A1-EEF8-57A4600664B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91" creationId="{CF0342C1-39A3-27C0-67E9-5A3B02C7C6F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92" creationId="{EB6104C0-5998-B5F4-86E5-CBE2E13C014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93" creationId="{2D6FCE45-C011-2EB0-0777-59E9ACF7565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94" creationId="{15A4B143-A176-A0F0-0411-80C717147E7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95" creationId="{554833FB-3516-2A5B-670F-742CCA7EEDA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96" creationId="{A64D16E7-D0D1-8D59-5B14-C1FD8DD295D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97" creationId="{008A6732-A0FD-FD82-04EE-32E75219C3E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98" creationId="{89F428BE-46DC-911E-EA96-180446405F7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599" creationId="{3A3D6E45-B5DF-4B14-1C74-FB7FB04302B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00" creationId="{61926873-7B00-368F-6F4B-34B63BB2A6D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01" creationId="{92694EA5-3F3C-5ED0-CA2D-D2CBB858372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02" creationId="{0A163365-0651-9E1E-39A3-26B5DC254BA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03" creationId="{FE21255F-692A-E9B6-4F65-A7EECEA82E5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04" creationId="{DD300E1B-E3F7-FFAB-B6C5-D224204FAB3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05" creationId="{AC572119-5636-CFF0-860D-519CC692A9E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06" creationId="{8303479D-2F9B-1E5D-5A96-8A6199055C9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07" creationId="{150FD98C-7874-658E-91D4-8DDF7D4F0B2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08" creationId="{755B7790-920A-F0C9-E5D9-CBC294A7CD8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09" creationId="{6682E000-9A70-F4FB-7B82-A4022FCAC28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10" creationId="{113AD89D-768C-BCF7-D0E6-D7D4A2E1C03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11" creationId="{ADA6D37E-54C8-2D4F-4916-F06CDADDA2E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12" creationId="{5465E911-23EE-A1FF-041B-6B14CCB9463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13" creationId="{698F4C3A-00A7-9692-36EB-494A7735957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14" creationId="{5CA83474-D181-ABBF-C4DF-060C533C519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15" creationId="{8CFE6149-FA74-D896-F426-2160727C422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16" creationId="{B96452B0-E137-203F-8427-EF476D5B0E4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17" creationId="{12C226E8-19AA-8969-01E8-DBA4ED08B41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18" creationId="{BA212C4C-D17F-DF64-0DFA-3A77E460007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19" creationId="{4FC91EB3-5D32-9520-A334-C7BC9A49F52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20" creationId="{9AD22EC9-73DA-C909-B367-38691B0549D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21" creationId="{ADC98380-59E2-E97C-600E-250217DFCBD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22" creationId="{2862621B-0E25-BD6F-78E8-48DBC1B820A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23" creationId="{E8536BF1-A0FD-0283-ED4E-E8FA349F7C9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24" creationId="{928CD4C3-C852-60C1-C999-8F5DD132435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25" creationId="{93B2D758-A151-0096-EAFF-707F1DEAECE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26" creationId="{5EC37651-0FD8-5660-469D-976E8EF46CA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27" creationId="{25F6467D-DE4D-DB9B-8413-71A91B6CD2E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28" creationId="{0ADFBA6C-E863-769A-0338-977148B20BC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29" creationId="{991B8AE0-A371-3850-306B-8935B70FF9F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30" creationId="{CF20FF9B-F776-2AEA-FDA0-7C5B386CA0B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31" creationId="{E6672C68-3AB9-63F4-B184-F1CD4A34575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32" creationId="{E9155264-6D89-1DA0-190A-0CD2539EC3B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33" creationId="{9A073CF6-5696-08FB-CFB8-4BE8530DA2A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34" creationId="{AD4CE547-8A79-A53C-E21F-297AEA61A20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35" creationId="{02851C3C-E5A5-2992-375D-2569A7D03D5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36" creationId="{2D634BD6-8231-5D6B-931F-8B6DB880B5D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37" creationId="{E7A505F6-49ED-6CC7-3301-C32CF2F3EA3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38" creationId="{6998BD89-16F5-82D5-B906-C12087DA29A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39" creationId="{74727296-68B8-A766-48D3-6D9122253D3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40" creationId="{A8E94BE1-15F2-0338-D1F9-C6ACA47F27E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41" creationId="{107A0EC5-01B6-08CD-2656-696E6553130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42" creationId="{7BDD0E7D-B0A6-C0DE-175F-EC6FF544032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43" creationId="{E60231DA-F6F6-E749-434A-27F89F5D44E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44" creationId="{52C7019B-6A00-7A0A-D9F1-460AA9F4216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45" creationId="{82187823-3852-0D2C-11B9-F1F979CFD12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46" creationId="{FFCF7ABC-6159-F38A-F646-4F58B23CEC4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47" creationId="{CF8BBE08-51EA-5BD3-EE9D-46239F6D870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48" creationId="{944D8903-C36C-925A-96B1-92E6363B3C0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49" creationId="{B4BE7477-389D-8B49-9957-54B126B1FF1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50" creationId="{D53B5412-1891-A8DE-E639-C3C6B6F05DD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51" creationId="{CC470732-6CF3-E5BB-9986-EBA1D04489D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52" creationId="{5632020B-0BBB-BB0C-2304-0507E9BCEEE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53" creationId="{B5C7D4EE-10CA-8DD2-17A4-0C7718A91B7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54" creationId="{A4C45A6A-A5C1-F543-5244-8C51CCC88CA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55" creationId="{395C4FA4-807C-2B99-5365-30DACB1377C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56" creationId="{9A2DFE7F-EDA8-76E4-EA7B-D94A4EED2B3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57" creationId="{C6FE1136-5F86-79BE-4EEE-F910F0E35C1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58" creationId="{BC4D9DD4-7886-EE51-B1BF-3904C016254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59" creationId="{8C19CE7B-7512-D5F3-CB84-815ACA2668C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60" creationId="{44F0AAD9-20A7-F8C2-ACA4-1579FDFEA75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61" creationId="{7641168C-959A-C568-5B93-56781CF3CE1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62" creationId="{0BD5ED3D-8C0E-4F8B-09D0-A4E6BDBDF5D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63" creationId="{7EF3831E-9CAC-4C0D-3D9C-951EB904485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64" creationId="{30D4B075-6338-9875-B125-81DED802DA4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65" creationId="{456E7339-6CA0-DD5D-81DE-5DF2E006AC8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66" creationId="{D9D6129D-A396-E927-44D7-2ED4C791A63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67" creationId="{DE7CD0F3-DCF4-4BF4-02D3-D17B84B5324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68" creationId="{641D4EA1-074B-266D-1C7F-DD45B11F0F9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69" creationId="{872B6332-D761-A97B-7897-BEA77BD9592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70" creationId="{660FF49C-C3E1-3F14-2C6A-7C5BE22B856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71" creationId="{F3E9556A-9855-302B-03F4-D9EFE09E7BE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72" creationId="{176E1251-353E-8735-4FD9-E2981EE2BBA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73" creationId="{73BCF930-CCFF-BE0F-48F4-C45816CD644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74" creationId="{0B7C3E1F-F977-57E5-3E27-AE80FBFCA60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75" creationId="{4EFDA1E4-B68A-7716-F44F-CC37514E092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76" creationId="{A586E8B0-EE15-5875-9DC9-B1C9FBC3412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77" creationId="{48D3C526-34C7-28E5-3D5B-CB9B72F799B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78" creationId="{3734B4E3-91D9-7331-B8EF-6809AC11ADB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79" creationId="{8F0A59D5-A6BC-BBA9-3ECD-F4E3DCBC4F9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80" creationId="{1B22FB7F-C9B2-243A-8578-F6FFB85BB7E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81" creationId="{96921DEE-1E03-D20B-90A0-22818B75602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82" creationId="{600283F5-2B6D-5EAA-6098-E4C7B96AE68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83" creationId="{82D3241C-6123-A455-E1DB-7E67519234F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84" creationId="{AEAC5C65-711B-44AA-0E1A-815929F03BB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85" creationId="{0671D82B-5CAA-DCFA-9D06-D83BA7012AA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86" creationId="{934285E8-4F5E-3B66-1777-3DEA44A35A8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87" creationId="{F2104C1E-9032-A5DF-74AE-5F63C26A4B1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88" creationId="{CBD0E5E0-D715-2F5A-C959-35330F4569E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89" creationId="{DFAF69D5-F67A-2196-CE4F-F4B29F6A81A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90" creationId="{CA936052-7F86-F2D0-D0F2-024F8777968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91" creationId="{FD40E6B6-1AF3-A3EF-1EEB-0846E406096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92" creationId="{BADBC573-6FD9-8EDB-22B9-019B3C394C2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93" creationId="{10B8E732-7DDE-7732-041B-867E90047A9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94" creationId="{37D9206A-87A2-2736-C35B-27A25332CBC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95" creationId="{BA3EE5A7-DFED-0687-646E-2FFD9415C7E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96" creationId="{9B1CC96F-8D5B-2FA1-74EF-58DA975F564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97" creationId="{81645AAA-A77B-B549-36EB-93A14EA9916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98" creationId="{7022A7F9-98AD-E438-D746-9F5A9E75292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699" creationId="{2C201014-D7CC-2D01-0FA1-CF2FBEE8037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00" creationId="{3C9631A2-90EA-889A-1BF8-AE329565F4C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01" creationId="{3ED22415-8D04-1089-5387-5E36A106C02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02" creationId="{D97E89D0-FC14-7811-CCDD-EB8CFFE7D4B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03" creationId="{757B9223-ECCF-C3C6-5F55-B5DD95136FD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04" creationId="{4B14E068-3031-8423-052C-96970F40762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05" creationId="{74D7E4EC-F08F-8DB3-ABE6-886B30B7FD7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06" creationId="{51232E9C-AFBD-DF9D-CBA3-CB808D1C89D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07" creationId="{63A1BCA2-5F15-C29A-46BA-1169D9CD8F3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08" creationId="{A25FBE84-E328-9703-3DF7-F230FF67374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09" creationId="{404DD25E-748F-2740-52B7-CF709ED0B97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10" creationId="{5DB853B5-83F5-B48B-B907-F659529C123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11" creationId="{CA1D8A87-36DB-358C-D4C9-8E3CB9362FD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12" creationId="{2224E735-6C58-DA2E-7E87-62E55FBFE1B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13" creationId="{97AEEAE6-6472-7F33-E2BD-EC1C89AF787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14" creationId="{01F63832-317D-F65B-7036-ABAF5002511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15" creationId="{DF772B3F-23D3-A3B7-8A41-F8085DA2A68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16" creationId="{4C3B3D73-2CAF-9426-1373-0073FE3B5AA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17" creationId="{527A3ACE-304E-2E20-6B3A-E4D568B9938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18" creationId="{A851F644-72CB-C82D-9419-56E1EF3CCFE0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19" creationId="{ABC2CDB0-2884-A2DD-192E-C502AAECF37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20" creationId="{48D99A44-7BCB-4C25-000D-36DC4F05D40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21" creationId="{F64BF0DB-40ED-B033-3C6D-346D5BC0AA0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22" creationId="{E97BE19A-81C6-F54A-7C4C-D5BC4F8332C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23" creationId="{3B7A710B-5428-F617-5D7D-22D1DE6A8B3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24" creationId="{C085EF21-1464-CF03-C515-029030A0A63A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25" creationId="{64B0854D-796D-A977-1E46-791280EB060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26" creationId="{955CE9FE-809A-8C8A-4285-6833C2C3170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27" creationId="{7E435CF6-6775-7D16-8D9A-B497EF70337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28" creationId="{6B889CC4-76CE-0BFB-9211-1113E3BCAE7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29" creationId="{C5B497B5-F9C2-3D54-4FFE-7448DBA10AE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30" creationId="{CAF3EDC7-7C39-C8A9-D4D5-280D4E73F15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31" creationId="{2F25AA3B-A693-A85A-4FC0-217E0DA1246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32" creationId="{6F412BEF-43F2-6034-B03E-10768462235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33" creationId="{BC51DDA9-49E8-6C36-5D54-4FFBDB7F358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34" creationId="{9F63CDBE-D51C-350B-5B18-F2747E33FCEC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35" creationId="{E706FB4A-C761-5E8C-0F6A-7D0206464A56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36" creationId="{361BCBCD-8F93-AA7A-2D69-47BC6D33EB0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37" creationId="{D980F384-CFFF-3A5E-3C21-FC6600F5C65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38" creationId="{9F10316F-58E7-B2D8-D1E7-3AE186641B2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39" creationId="{D322EE3C-5329-C32E-E876-BF4392B4575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40" creationId="{7501E9E6-F5D7-85D1-5AF8-42C5CAC633D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41" creationId="{A8367FB6-7913-E08D-0814-DDCD3E7FE61E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42" creationId="{3B2C9BAE-9AF8-63BD-9EED-0C4FFB57800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43" creationId="{84A8E91D-453E-4DAE-0801-6DC0BFCF104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44" creationId="{CE8B8B08-84BD-C366-D5B4-68C615C0732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45" creationId="{F30F0B9B-426B-694A-8F96-AF0C9DBC4A23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46" creationId="{9CAEDAD7-E54F-9009-9C74-0B65B5F1699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47" creationId="{F71F42B5-0233-A752-6020-055FDE1ABD0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48" creationId="{8AA184B6-FD63-0C02-A337-1D83AAC2DD4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49" creationId="{23661841-AAA3-0D11-5143-1D581244FFF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50" creationId="{7586696F-3B45-AA76-FF1A-902F022F2AE1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51" creationId="{09E199AA-268B-778E-63E1-64ABF88DD2F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52" creationId="{C907202E-5BDF-3DB8-5BF3-C68FF399E7F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53" creationId="{E0BC2504-08A4-579B-1F58-7DDF218F06B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54" creationId="{2720746B-03B5-E777-4F4C-DC31E310EF12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55" creationId="{47FE4D4B-BDA5-5DF8-743A-0754AC9D97B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56" creationId="{7C6EB0B4-0F89-B9EA-D5BD-EB80AC86F6B9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57" creationId="{7CDC562E-CEF5-C7A6-EB69-4C9F69501974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58" creationId="{BE7C6739-1DE9-1E6D-A6B4-752CB9F1625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59" creationId="{7BD80085-87D0-618B-4D47-1334D600C337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60" creationId="{43932CCD-8C61-D790-49C9-BE543D8C2755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61" creationId="{5932DFBA-5601-FFAE-CEFB-C920BBFF691B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62" creationId="{B7085955-710C-EB55-7B5E-32C7B8C9CFDF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63" creationId="{7470842D-13AA-ACE7-16B7-CC8148EC5F3D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64" creationId="{A834934F-1ECB-ED5E-9AF1-860630933898}"/>
          </ac:spMkLst>
        </pc:spChg>
        <pc:spChg chg="mod">
          <ac:chgData name="Ramya Panchatcharam" userId="82af4a5c5b023bb8" providerId="LiveId" clId="{32F56C19-89C4-45B3-B02D-A8792B9E5276}" dt="2024-09-28T19:58:28.428" v="1501"/>
          <ac:spMkLst>
            <pc:docMk/>
            <pc:sldMk cId="0" sldId="265"/>
            <ac:spMk id="5765" creationId="{321BBE98-7079-01ED-C9BB-E43D12D2BD3E}"/>
          </ac:spMkLst>
        </pc:spChg>
        <pc:spChg chg="mod">
          <ac:chgData name="Ramya Panchatcharam" userId="82af4a5c5b023bb8" providerId="LiveId" clId="{32F56C19-89C4-45B3-B02D-A8792B9E5276}" dt="2024-09-28T19:59:26.609" v="1511"/>
          <ac:spMkLst>
            <pc:docMk/>
            <pc:sldMk cId="0" sldId="265"/>
            <ac:spMk id="5767" creationId="{B36D4BDC-A6E3-F20B-C97F-555B94FD51A2}"/>
          </ac:spMkLst>
        </pc:spChg>
        <pc:spChg chg="mod">
          <ac:chgData name="Ramya Panchatcharam" userId="82af4a5c5b023bb8" providerId="LiveId" clId="{32F56C19-89C4-45B3-B02D-A8792B9E5276}" dt="2024-09-28T19:59:38.711" v="1513"/>
          <ac:spMkLst>
            <pc:docMk/>
            <pc:sldMk cId="0" sldId="265"/>
            <ac:spMk id="5772" creationId="{CB27D2A5-4184-9789-25DB-23D4B906B175}"/>
          </ac:spMkLst>
        </pc:spChg>
        <pc:grpChg chg="add del mod">
          <ac:chgData name="Ramya Panchatcharam" userId="82af4a5c5b023bb8" providerId="LiveId" clId="{32F56C19-89C4-45B3-B02D-A8792B9E5276}" dt="2024-09-28T19:57:36.694" v="1498" actId="478"/>
          <ac:grpSpMkLst>
            <pc:docMk/>
            <pc:sldMk cId="0" sldId="265"/>
            <ac:grpSpMk id="2" creationId="{2FC9F5FC-CCF8-4526-386F-DF0C8C08BC9B}"/>
          </ac:grpSpMkLst>
        </pc:grpChg>
        <pc:grpChg chg="add del mod">
          <ac:chgData name="Ramya Panchatcharam" userId="82af4a5c5b023bb8" providerId="LiveId" clId="{32F56C19-89C4-45B3-B02D-A8792B9E5276}" dt="2024-09-28T19:58:34.503" v="1504" actId="478"/>
          <ac:grpSpMkLst>
            <pc:docMk/>
            <pc:sldMk cId="0" sldId="265"/>
            <ac:grpSpMk id="13" creationId="{2ECCD4A4-45CC-FB1A-41EB-70736398AAF9}"/>
          </ac:grpSpMkLst>
        </pc:grpChg>
        <pc:grpChg chg="add mod">
          <ac:chgData name="Ramya Panchatcharam" userId="82af4a5c5b023bb8" providerId="LiveId" clId="{32F56C19-89C4-45B3-B02D-A8792B9E5276}" dt="2024-09-28T19:58:50.928" v="1506" actId="1076"/>
          <ac:grpSpMkLst>
            <pc:docMk/>
            <pc:sldMk cId="0" sldId="265"/>
            <ac:grpSpMk id="4193" creationId="{10C0986E-B743-54D0-C139-92670B5EADE6}"/>
          </ac:grpSpMkLst>
        </pc:grpChg>
        <pc:grpChg chg="add del mod">
          <ac:chgData name="Ramya Panchatcharam" userId="82af4a5c5b023bb8" providerId="LiveId" clId="{32F56C19-89C4-45B3-B02D-A8792B9E5276}" dt="2024-09-28T19:59:49.014" v="1515" actId="478"/>
          <ac:grpSpMkLst>
            <pc:docMk/>
            <pc:sldMk cId="0" sldId="265"/>
            <ac:grpSpMk id="5766" creationId="{0A4F8A0C-EF41-DBCF-B604-916E4E8859C0}"/>
          </ac:grpSpMkLst>
        </pc:grpChg>
        <pc:grpChg chg="mod">
          <ac:chgData name="Ramya Panchatcharam" userId="82af4a5c5b023bb8" providerId="LiveId" clId="{32F56C19-89C4-45B3-B02D-A8792B9E5276}" dt="2024-09-28T19:59:26.609" v="1511"/>
          <ac:grpSpMkLst>
            <pc:docMk/>
            <pc:sldMk cId="0" sldId="265"/>
            <ac:grpSpMk id="5768" creationId="{677A69B1-FDB6-7D2B-EB27-2E54E221A155}"/>
          </ac:grpSpMkLst>
        </pc:grpChg>
        <pc:grpChg chg="add del mod">
          <ac:chgData name="Ramya Panchatcharam" userId="82af4a5c5b023bb8" providerId="LiveId" clId="{32F56C19-89C4-45B3-B02D-A8792B9E5276}" dt="2024-09-28T19:59:47.796" v="1514" actId="478"/>
          <ac:grpSpMkLst>
            <pc:docMk/>
            <pc:sldMk cId="0" sldId="265"/>
            <ac:grpSpMk id="5771" creationId="{73D7C82A-3BB5-9AEF-318A-7FFCDC21D713}"/>
          </ac:grpSpMkLst>
        </pc:grpChg>
        <pc:grpChg chg="mod">
          <ac:chgData name="Ramya Panchatcharam" userId="82af4a5c5b023bb8" providerId="LiveId" clId="{32F56C19-89C4-45B3-B02D-A8792B9E5276}" dt="2024-09-28T19:59:38.711" v="1513"/>
          <ac:grpSpMkLst>
            <pc:docMk/>
            <pc:sldMk cId="0" sldId="265"/>
            <ac:grpSpMk id="5773" creationId="{C8482B66-6D35-A850-9662-9920E8D28C24}"/>
          </ac:grpSpMkLst>
        </pc:grpChg>
        <pc:cxnChg chg="mod">
          <ac:chgData name="Ramya Panchatcharam" userId="82af4a5c5b023bb8" providerId="LiveId" clId="{32F56C19-89C4-45B3-B02D-A8792B9E5276}" dt="2024-09-28T19:59:26.609" v="1511"/>
          <ac:cxnSpMkLst>
            <pc:docMk/>
            <pc:sldMk cId="0" sldId="265"/>
            <ac:cxnSpMk id="5769" creationId="{240B6219-9A6C-1490-CB19-AD310C5340A5}"/>
          </ac:cxnSpMkLst>
        </pc:cxnChg>
        <pc:cxnChg chg="mod">
          <ac:chgData name="Ramya Panchatcharam" userId="82af4a5c5b023bb8" providerId="LiveId" clId="{32F56C19-89C4-45B3-B02D-A8792B9E5276}" dt="2024-09-28T19:59:26.609" v="1511"/>
          <ac:cxnSpMkLst>
            <pc:docMk/>
            <pc:sldMk cId="0" sldId="265"/>
            <ac:cxnSpMk id="5770" creationId="{A025DEFB-2FFA-942E-5B72-C41AF61C6689}"/>
          </ac:cxnSpMkLst>
        </pc:cxnChg>
        <pc:cxnChg chg="mod">
          <ac:chgData name="Ramya Panchatcharam" userId="82af4a5c5b023bb8" providerId="LiveId" clId="{32F56C19-89C4-45B3-B02D-A8792B9E5276}" dt="2024-09-28T19:59:38.711" v="1513"/>
          <ac:cxnSpMkLst>
            <pc:docMk/>
            <pc:sldMk cId="0" sldId="265"/>
            <ac:cxnSpMk id="5774" creationId="{5B7CEF4E-EB6A-C4CD-8547-10D5C12EC67D}"/>
          </ac:cxnSpMkLst>
        </pc:cxnChg>
        <pc:cxnChg chg="mod">
          <ac:chgData name="Ramya Panchatcharam" userId="82af4a5c5b023bb8" providerId="LiveId" clId="{32F56C19-89C4-45B3-B02D-A8792B9E5276}" dt="2024-09-28T19:59:38.711" v="1513"/>
          <ac:cxnSpMkLst>
            <pc:docMk/>
            <pc:sldMk cId="0" sldId="265"/>
            <ac:cxnSpMk id="5775" creationId="{CBBC6DD0-1FAF-FFA7-C693-E916B7D4225A}"/>
          </ac:cxnSpMkLst>
        </pc:cxnChg>
      </pc:sldChg>
      <pc:sldChg chg="addSp modSp mod ord">
        <pc:chgData name="Ramya Panchatcharam" userId="82af4a5c5b023bb8" providerId="LiveId" clId="{32F56C19-89C4-45B3-B02D-A8792B9E5276}" dt="2024-09-28T20:32:36.533" v="1889" actId="14100"/>
        <pc:sldMkLst>
          <pc:docMk/>
          <pc:sldMk cId="0" sldId="266"/>
        </pc:sldMkLst>
        <pc:spChg chg="mod">
          <ac:chgData name="Ramya Panchatcharam" userId="82af4a5c5b023bb8" providerId="LiveId" clId="{32F56C19-89C4-45B3-B02D-A8792B9E5276}" dt="2024-09-28T20:04:20.064" v="1532" actId="207"/>
          <ac:spMkLst>
            <pc:docMk/>
            <pc:sldMk cId="0" sldId="266"/>
            <ac:spMk id="3" creationId="{E26EEDC7-5AD1-7849-331E-ACE38C92A8FB}"/>
          </ac:spMkLst>
        </pc:spChg>
        <pc:spChg chg="mod">
          <ac:chgData name="Ramya Panchatcharam" userId="82af4a5c5b023bb8" providerId="LiveId" clId="{32F56C19-89C4-45B3-B02D-A8792B9E5276}" dt="2024-09-28T20:04:20.064" v="1532" actId="207"/>
          <ac:spMkLst>
            <pc:docMk/>
            <pc:sldMk cId="0" sldId="266"/>
            <ac:spMk id="4" creationId="{F0B71D2A-3C21-59B8-D1F5-4A92418087A4}"/>
          </ac:spMkLst>
        </pc:spChg>
        <pc:spChg chg="mod">
          <ac:chgData name="Ramya Panchatcharam" userId="82af4a5c5b023bb8" providerId="LiveId" clId="{32F56C19-89C4-45B3-B02D-A8792B9E5276}" dt="2024-09-28T20:04:20.064" v="1532" actId="207"/>
          <ac:spMkLst>
            <pc:docMk/>
            <pc:sldMk cId="0" sldId="266"/>
            <ac:spMk id="5" creationId="{6E358227-3E77-9A5A-F92D-018578E05E78}"/>
          </ac:spMkLst>
        </pc:spChg>
        <pc:spChg chg="mod">
          <ac:chgData name="Ramya Panchatcharam" userId="82af4a5c5b023bb8" providerId="LiveId" clId="{32F56C19-89C4-45B3-B02D-A8792B9E5276}" dt="2024-09-28T20:04:20.064" v="1532" actId="207"/>
          <ac:spMkLst>
            <pc:docMk/>
            <pc:sldMk cId="0" sldId="266"/>
            <ac:spMk id="6" creationId="{2D57AACC-F58E-9523-E2CC-E4F5C1545767}"/>
          </ac:spMkLst>
        </pc:spChg>
        <pc:spChg chg="mod">
          <ac:chgData name="Ramya Panchatcharam" userId="82af4a5c5b023bb8" providerId="LiveId" clId="{32F56C19-89C4-45B3-B02D-A8792B9E5276}" dt="2024-09-28T20:04:20.064" v="1532" actId="207"/>
          <ac:spMkLst>
            <pc:docMk/>
            <pc:sldMk cId="0" sldId="266"/>
            <ac:spMk id="7" creationId="{0EC0473D-C5AD-E3BC-3868-803170E951CF}"/>
          </ac:spMkLst>
        </pc:spChg>
        <pc:spChg chg="mod">
          <ac:chgData name="Ramya Panchatcharam" userId="82af4a5c5b023bb8" providerId="LiveId" clId="{32F56C19-89C4-45B3-B02D-A8792B9E5276}" dt="2024-09-28T20:04:20.064" v="1532" actId="207"/>
          <ac:spMkLst>
            <pc:docMk/>
            <pc:sldMk cId="0" sldId="266"/>
            <ac:spMk id="8" creationId="{E2D62186-0055-0F45-870A-8168BBB03491}"/>
          </ac:spMkLst>
        </pc:spChg>
        <pc:spChg chg="mod">
          <ac:chgData name="Ramya Panchatcharam" userId="82af4a5c5b023bb8" providerId="LiveId" clId="{32F56C19-89C4-45B3-B02D-A8792B9E5276}" dt="2024-09-28T20:04:20.064" v="1532" actId="207"/>
          <ac:spMkLst>
            <pc:docMk/>
            <pc:sldMk cId="0" sldId="266"/>
            <ac:spMk id="9" creationId="{D458D1D9-5EB9-E9BA-B3A4-458FA9B89270}"/>
          </ac:spMkLst>
        </pc:spChg>
        <pc:spChg chg="mod">
          <ac:chgData name="Ramya Panchatcharam" userId="82af4a5c5b023bb8" providerId="LiveId" clId="{32F56C19-89C4-45B3-B02D-A8792B9E5276}" dt="2024-09-28T20:04:20.064" v="1532" actId="207"/>
          <ac:spMkLst>
            <pc:docMk/>
            <pc:sldMk cId="0" sldId="266"/>
            <ac:spMk id="10" creationId="{FEF2EDF9-0023-4D15-FDB0-044CD4B52280}"/>
          </ac:spMkLst>
        </pc:spChg>
        <pc:spChg chg="mod">
          <ac:chgData name="Ramya Panchatcharam" userId="82af4a5c5b023bb8" providerId="LiveId" clId="{32F56C19-89C4-45B3-B02D-A8792B9E5276}" dt="2024-09-28T20:04:20.064" v="1532" actId="207"/>
          <ac:spMkLst>
            <pc:docMk/>
            <pc:sldMk cId="0" sldId="266"/>
            <ac:spMk id="11" creationId="{F31898E8-BB36-40F2-2806-E93FAFD7962A}"/>
          </ac:spMkLst>
        </pc:spChg>
        <pc:spChg chg="mod">
          <ac:chgData name="Ramya Panchatcharam" userId="82af4a5c5b023bb8" providerId="LiveId" clId="{32F56C19-89C4-45B3-B02D-A8792B9E5276}" dt="2024-09-28T20:04:20.064" v="1532" actId="207"/>
          <ac:spMkLst>
            <pc:docMk/>
            <pc:sldMk cId="0" sldId="266"/>
            <ac:spMk id="12" creationId="{67413C0A-0409-1F40-3F84-D595ACFA091D}"/>
          </ac:spMkLst>
        </pc:spChg>
        <pc:spChg chg="mod">
          <ac:chgData name="Ramya Panchatcharam" userId="82af4a5c5b023bb8" providerId="LiveId" clId="{32F56C19-89C4-45B3-B02D-A8792B9E5276}" dt="2024-09-28T20:32:23.628" v="1886" actId="1076"/>
          <ac:spMkLst>
            <pc:docMk/>
            <pc:sldMk cId="0" sldId="266"/>
            <ac:spMk id="321" creationId="{00000000-0000-0000-0000-000000000000}"/>
          </ac:spMkLst>
        </pc:spChg>
        <pc:spChg chg="mod">
          <ac:chgData name="Ramya Panchatcharam" userId="82af4a5c5b023bb8" providerId="LiveId" clId="{32F56C19-89C4-45B3-B02D-A8792B9E5276}" dt="2024-09-28T20:32:29.471" v="1888" actId="14100"/>
          <ac:spMkLst>
            <pc:docMk/>
            <pc:sldMk cId="0" sldId="266"/>
            <ac:spMk id="322" creationId="{00000000-0000-0000-0000-000000000000}"/>
          </ac:spMkLst>
        </pc:spChg>
        <pc:grpChg chg="add mod">
          <ac:chgData name="Ramya Panchatcharam" userId="82af4a5c5b023bb8" providerId="LiveId" clId="{32F56C19-89C4-45B3-B02D-A8792B9E5276}" dt="2024-09-28T20:32:36.533" v="1889" actId="14100"/>
          <ac:grpSpMkLst>
            <pc:docMk/>
            <pc:sldMk cId="0" sldId="266"/>
            <ac:grpSpMk id="2" creationId="{32D316FE-ABA4-2D06-AE4C-A3FC433BA925}"/>
          </ac:grpSpMkLst>
        </pc:grpChg>
        <pc:picChg chg="mod">
          <ac:chgData name="Ramya Panchatcharam" userId="82af4a5c5b023bb8" providerId="LiveId" clId="{32F56C19-89C4-45B3-B02D-A8792B9E5276}" dt="2024-09-28T20:03:55.214" v="1530" actId="1076"/>
          <ac:picMkLst>
            <pc:docMk/>
            <pc:sldMk cId="0" sldId="266"/>
            <ac:picMk id="324" creationId="{00000000-0000-0000-0000-000000000000}"/>
          </ac:picMkLst>
        </pc:picChg>
        <pc:cxnChg chg="mod">
          <ac:chgData name="Ramya Panchatcharam" userId="82af4a5c5b023bb8" providerId="LiveId" clId="{32F56C19-89C4-45B3-B02D-A8792B9E5276}" dt="2024-09-28T20:32:29.471" v="1888" actId="14100"/>
          <ac:cxnSpMkLst>
            <pc:docMk/>
            <pc:sldMk cId="0" sldId="266"/>
            <ac:cxnSpMk id="325" creationId="{00000000-0000-0000-0000-000000000000}"/>
          </ac:cxnSpMkLst>
        </pc:cxnChg>
      </pc:sldChg>
      <pc:sldChg chg="addSp delSp modSp mod ord">
        <pc:chgData name="Ramya Panchatcharam" userId="82af4a5c5b023bb8" providerId="LiveId" clId="{32F56C19-89C4-45B3-B02D-A8792B9E5276}" dt="2024-09-28T17:38:36.348" v="1093" actId="167"/>
        <pc:sldMkLst>
          <pc:docMk/>
          <pc:sldMk cId="0" sldId="267"/>
        </pc:sldMkLst>
        <pc:spChg chg="add del">
          <ac:chgData name="Ramya Panchatcharam" userId="82af4a5c5b023bb8" providerId="LiveId" clId="{32F56C19-89C4-45B3-B02D-A8792B9E5276}" dt="2024-09-28T16:09:22.557" v="459" actId="478"/>
          <ac:spMkLst>
            <pc:docMk/>
            <pc:sldMk cId="0" sldId="267"/>
            <ac:spMk id="3" creationId="{92786B17-3AA3-1FF8-D684-2C8354A6D9BC}"/>
          </ac:spMkLst>
        </pc:spChg>
        <pc:spChg chg="add mod">
          <ac:chgData name="Ramya Panchatcharam" userId="82af4a5c5b023bb8" providerId="LiveId" clId="{32F56C19-89C4-45B3-B02D-A8792B9E5276}" dt="2024-09-28T17:38:15.841" v="1088" actId="207"/>
          <ac:spMkLst>
            <pc:docMk/>
            <pc:sldMk cId="0" sldId="267"/>
            <ac:spMk id="5" creationId="{29C3B1AF-BCC8-CD95-0086-881DA97995B9}"/>
          </ac:spMkLst>
        </pc:spChg>
        <pc:spChg chg="mod">
          <ac:chgData name="Ramya Panchatcharam" userId="82af4a5c5b023bb8" providerId="LiveId" clId="{32F56C19-89C4-45B3-B02D-A8792B9E5276}" dt="2024-09-28T16:21:13.954" v="509"/>
          <ac:spMkLst>
            <pc:docMk/>
            <pc:sldMk cId="0" sldId="267"/>
            <ac:spMk id="11" creationId="{00000000-0000-0000-0000-000000000000}"/>
          </ac:spMkLst>
        </pc:spChg>
        <pc:spChg chg="mod">
          <ac:chgData name="Ramya Panchatcharam" userId="82af4a5c5b023bb8" providerId="LiveId" clId="{32F56C19-89C4-45B3-B02D-A8792B9E5276}" dt="2024-09-28T16:21:13.954" v="509"/>
          <ac:spMkLst>
            <pc:docMk/>
            <pc:sldMk cId="0" sldId="267"/>
            <ac:spMk id="12" creationId="{00000000-0000-0000-0000-000000000000}"/>
          </ac:spMkLst>
        </pc:spChg>
        <pc:spChg chg="add del mod">
          <ac:chgData name="Ramya Panchatcharam" userId="82af4a5c5b023bb8" providerId="LiveId" clId="{32F56C19-89C4-45B3-B02D-A8792B9E5276}" dt="2024-09-28T16:22:26.392" v="516" actId="21"/>
          <ac:spMkLst>
            <pc:docMk/>
            <pc:sldMk cId="0" sldId="267"/>
            <ac:spMk id="13" creationId="{71E8B46F-E5E6-36C2-A8E4-EFC64DC4184D}"/>
          </ac:spMkLst>
        </pc:spChg>
        <pc:spChg chg="add mod">
          <ac:chgData name="Ramya Panchatcharam" userId="82af4a5c5b023bb8" providerId="LiveId" clId="{32F56C19-89C4-45B3-B02D-A8792B9E5276}" dt="2024-09-28T17:38:19.070" v="1089" actId="207"/>
          <ac:spMkLst>
            <pc:docMk/>
            <pc:sldMk cId="0" sldId="267"/>
            <ac:spMk id="14" creationId="{77AF457F-70F6-4885-569A-E2F699D32FFB}"/>
          </ac:spMkLst>
        </pc:spChg>
        <pc:spChg chg="add mod ord">
          <ac:chgData name="Ramya Panchatcharam" userId="82af4a5c5b023bb8" providerId="LiveId" clId="{32F56C19-89C4-45B3-B02D-A8792B9E5276}" dt="2024-09-28T17:38:36.348" v="1093" actId="167"/>
          <ac:spMkLst>
            <pc:docMk/>
            <pc:sldMk cId="0" sldId="267"/>
            <ac:spMk id="15" creationId="{45236DAC-1437-B09C-EE16-FAC966F51090}"/>
          </ac:spMkLst>
        </pc:spChg>
        <pc:spChg chg="mod">
          <ac:chgData name="Ramya Panchatcharam" userId="82af4a5c5b023bb8" providerId="LiveId" clId="{32F56C19-89C4-45B3-B02D-A8792B9E5276}" dt="2024-09-28T16:58:33.856" v="739" actId="1076"/>
          <ac:spMkLst>
            <pc:docMk/>
            <pc:sldMk cId="0" sldId="267"/>
            <ac:spMk id="331" creationId="{00000000-0000-0000-0000-000000000000}"/>
          </ac:spMkLst>
        </pc:spChg>
        <pc:spChg chg="del">
          <ac:chgData name="Ramya Panchatcharam" userId="82af4a5c5b023bb8" providerId="LiveId" clId="{32F56C19-89C4-45B3-B02D-A8792B9E5276}" dt="2024-09-28T16:09:22.557" v="459" actId="478"/>
          <ac:spMkLst>
            <pc:docMk/>
            <pc:sldMk cId="0" sldId="267"/>
            <ac:spMk id="332" creationId="{00000000-0000-0000-0000-000000000000}"/>
          </ac:spMkLst>
        </pc:spChg>
        <pc:spChg chg="del">
          <ac:chgData name="Ramya Panchatcharam" userId="82af4a5c5b023bb8" providerId="LiveId" clId="{32F56C19-89C4-45B3-B02D-A8792B9E5276}" dt="2024-09-28T16:09:22.557" v="459" actId="478"/>
          <ac:spMkLst>
            <pc:docMk/>
            <pc:sldMk cId="0" sldId="267"/>
            <ac:spMk id="333" creationId="{00000000-0000-0000-0000-000000000000}"/>
          </ac:spMkLst>
        </pc:spChg>
        <pc:spChg chg="del">
          <ac:chgData name="Ramya Panchatcharam" userId="82af4a5c5b023bb8" providerId="LiveId" clId="{32F56C19-89C4-45B3-B02D-A8792B9E5276}" dt="2024-09-28T16:09:22.557" v="459" actId="478"/>
          <ac:spMkLst>
            <pc:docMk/>
            <pc:sldMk cId="0" sldId="267"/>
            <ac:spMk id="334" creationId="{00000000-0000-0000-0000-000000000000}"/>
          </ac:spMkLst>
        </pc:spChg>
        <pc:spChg chg="del mod">
          <ac:chgData name="Ramya Panchatcharam" userId="82af4a5c5b023bb8" providerId="LiveId" clId="{32F56C19-89C4-45B3-B02D-A8792B9E5276}" dt="2024-09-28T16:20:56.904" v="505" actId="21"/>
          <ac:spMkLst>
            <pc:docMk/>
            <pc:sldMk cId="0" sldId="267"/>
            <ac:spMk id="335" creationId="{00000000-0000-0000-0000-000000000000}"/>
          </ac:spMkLst>
        </pc:spChg>
        <pc:grpChg chg="add del mod">
          <ac:chgData name="Ramya Panchatcharam" userId="82af4a5c5b023bb8" providerId="LiveId" clId="{32F56C19-89C4-45B3-B02D-A8792B9E5276}" dt="2024-09-28T16:21:17.433" v="510" actId="21"/>
          <ac:grpSpMkLst>
            <pc:docMk/>
            <pc:sldMk cId="0" sldId="267"/>
            <ac:grpSpMk id="10" creationId="{00000000-0000-0000-0000-000000000000}"/>
          </ac:grpSpMkLst>
        </pc:grpChg>
        <pc:grpChg chg="del mod">
          <ac:chgData name="Ramya Panchatcharam" userId="82af4a5c5b023bb8" providerId="LiveId" clId="{32F56C19-89C4-45B3-B02D-A8792B9E5276}" dt="2024-09-28T16:21:01.038" v="506" actId="21"/>
          <ac:grpSpMkLst>
            <pc:docMk/>
            <pc:sldMk cId="0" sldId="267"/>
            <ac:grpSpMk id="336" creationId="{00000000-0000-0000-0000-000000000000}"/>
          </ac:grpSpMkLst>
        </pc:grpChg>
        <pc:picChg chg="add del mod">
          <ac:chgData name="Ramya Panchatcharam" userId="82af4a5c5b023bb8" providerId="LiveId" clId="{32F56C19-89C4-45B3-B02D-A8792B9E5276}" dt="2024-09-28T16:17:57.167" v="490" actId="478"/>
          <ac:picMkLst>
            <pc:docMk/>
            <pc:sldMk cId="0" sldId="267"/>
            <ac:picMk id="7" creationId="{4C1A9C93-D0C2-85B6-0212-F04D60CBD3A8}"/>
          </ac:picMkLst>
        </pc:picChg>
        <pc:picChg chg="add mod">
          <ac:chgData name="Ramya Panchatcharam" userId="82af4a5c5b023bb8" providerId="LiveId" clId="{32F56C19-89C4-45B3-B02D-A8792B9E5276}" dt="2024-09-28T16:21:06.122" v="507" actId="1076"/>
          <ac:picMkLst>
            <pc:docMk/>
            <pc:sldMk cId="0" sldId="267"/>
            <ac:picMk id="9" creationId="{5F3C0866-6C89-0297-27E8-FB529FB19FD7}"/>
          </ac:picMkLst>
        </pc:picChg>
        <pc:picChg chg="del">
          <ac:chgData name="Ramya Panchatcharam" userId="82af4a5c5b023bb8" providerId="LiveId" clId="{32F56C19-89C4-45B3-B02D-A8792B9E5276}" dt="2024-09-28T16:09:19.516" v="458" actId="478"/>
          <ac:picMkLst>
            <pc:docMk/>
            <pc:sldMk cId="0" sldId="267"/>
            <ac:picMk id="330" creationId="{00000000-0000-0000-0000-000000000000}"/>
          </ac:picMkLst>
        </pc:picChg>
      </pc:sldChg>
      <pc:sldChg chg="del">
        <pc:chgData name="Ramya Panchatcharam" userId="82af4a5c5b023bb8" providerId="LiveId" clId="{32F56C19-89C4-45B3-B02D-A8792B9E5276}" dt="2024-09-28T17:19:01.456" v="869" actId="2696"/>
        <pc:sldMkLst>
          <pc:docMk/>
          <pc:sldMk cId="0" sldId="268"/>
        </pc:sldMkLst>
      </pc:sldChg>
      <pc:sldChg chg="addSp delSp modSp del mod">
        <pc:chgData name="Ramya Panchatcharam" userId="82af4a5c5b023bb8" providerId="LiveId" clId="{32F56C19-89C4-45B3-B02D-A8792B9E5276}" dt="2024-09-28T19:39:33.332" v="1260" actId="2696"/>
        <pc:sldMkLst>
          <pc:docMk/>
          <pc:sldMk cId="0" sldId="269"/>
        </pc:sldMkLst>
        <pc:spChg chg="add mod">
          <ac:chgData name="Ramya Panchatcharam" userId="82af4a5c5b023bb8" providerId="LiveId" clId="{32F56C19-89C4-45B3-B02D-A8792B9E5276}" dt="2024-09-28T19:31:26.989" v="1193" actId="207"/>
          <ac:spMkLst>
            <pc:docMk/>
            <pc:sldMk cId="0" sldId="269"/>
            <ac:spMk id="2" creationId="{29C66EDA-92B7-0D43-4132-55F934F15DDE}"/>
          </ac:spMkLst>
        </pc:spChg>
        <pc:spChg chg="add mod ord">
          <ac:chgData name="Ramya Panchatcharam" userId="82af4a5c5b023bb8" providerId="LiveId" clId="{32F56C19-89C4-45B3-B02D-A8792B9E5276}" dt="2024-09-28T19:28:00.472" v="1172" actId="14100"/>
          <ac:spMkLst>
            <pc:docMk/>
            <pc:sldMk cId="0" sldId="269"/>
            <ac:spMk id="3" creationId="{13BDC8E2-6A03-4E92-736B-393CCB3FAC49}"/>
          </ac:spMkLst>
        </pc:spChg>
        <pc:spChg chg="add del mod">
          <ac:chgData name="Ramya Panchatcharam" userId="82af4a5c5b023bb8" providerId="LiveId" clId="{32F56C19-89C4-45B3-B02D-A8792B9E5276}" dt="2024-09-28T19:32:11.699" v="1195"/>
          <ac:spMkLst>
            <pc:docMk/>
            <pc:sldMk cId="0" sldId="269"/>
            <ac:spMk id="8" creationId="{0E45CD15-F7CC-A485-2D5E-F4062D93BE9B}"/>
          </ac:spMkLst>
        </pc:spChg>
        <pc:spChg chg="add mod">
          <ac:chgData name="Ramya Panchatcharam" userId="82af4a5c5b023bb8" providerId="LiveId" clId="{32F56C19-89C4-45B3-B02D-A8792B9E5276}" dt="2024-09-28T19:36:44.277" v="1241" actId="14100"/>
          <ac:spMkLst>
            <pc:docMk/>
            <pc:sldMk cId="0" sldId="269"/>
            <ac:spMk id="11" creationId="{2A9178EE-D21F-20AA-D399-1C16D5493B9D}"/>
          </ac:spMkLst>
        </pc:spChg>
        <pc:spChg chg="add mod">
          <ac:chgData name="Ramya Panchatcharam" userId="82af4a5c5b023bb8" providerId="LiveId" clId="{32F56C19-89C4-45B3-B02D-A8792B9E5276}" dt="2024-09-28T19:37:42.312" v="1253" actId="20577"/>
          <ac:spMkLst>
            <pc:docMk/>
            <pc:sldMk cId="0" sldId="269"/>
            <ac:spMk id="13" creationId="{54E349C4-2E45-B6CD-BF89-71A744F3DC63}"/>
          </ac:spMkLst>
        </pc:spChg>
        <pc:spChg chg="del mod">
          <ac:chgData name="Ramya Panchatcharam" userId="82af4a5c5b023bb8" providerId="LiveId" clId="{32F56C19-89C4-45B3-B02D-A8792B9E5276}" dt="2024-09-28T17:36:49.332" v="1079" actId="478"/>
          <ac:spMkLst>
            <pc:docMk/>
            <pc:sldMk cId="0" sldId="269"/>
            <ac:spMk id="352" creationId="{00000000-0000-0000-0000-000000000000}"/>
          </ac:spMkLst>
        </pc:spChg>
        <pc:spChg chg="mod">
          <ac:chgData name="Ramya Panchatcharam" userId="82af4a5c5b023bb8" providerId="LiveId" clId="{32F56C19-89C4-45B3-B02D-A8792B9E5276}" dt="2024-09-28T19:24:25.967" v="1158" actId="14100"/>
          <ac:spMkLst>
            <pc:docMk/>
            <pc:sldMk cId="0" sldId="269"/>
            <ac:spMk id="353" creationId="{00000000-0000-0000-0000-000000000000}"/>
          </ac:spMkLst>
        </pc:spChg>
        <pc:spChg chg="del mod">
          <ac:chgData name="Ramya Panchatcharam" userId="82af4a5c5b023bb8" providerId="LiveId" clId="{32F56C19-89C4-45B3-B02D-A8792B9E5276}" dt="2024-09-28T19:28:40.122" v="1174" actId="478"/>
          <ac:spMkLst>
            <pc:docMk/>
            <pc:sldMk cId="0" sldId="269"/>
            <ac:spMk id="354" creationId="{00000000-0000-0000-0000-000000000000}"/>
          </ac:spMkLst>
        </pc:spChg>
        <pc:spChg chg="del">
          <ac:chgData name="Ramya Panchatcharam" userId="82af4a5c5b023bb8" providerId="LiveId" clId="{32F56C19-89C4-45B3-B02D-A8792B9E5276}" dt="2024-09-28T17:11:58.954" v="797" actId="478"/>
          <ac:spMkLst>
            <pc:docMk/>
            <pc:sldMk cId="0" sldId="269"/>
            <ac:spMk id="355" creationId="{00000000-0000-0000-0000-000000000000}"/>
          </ac:spMkLst>
        </pc:spChg>
        <pc:grpChg chg="del">
          <ac:chgData name="Ramya Panchatcharam" userId="82af4a5c5b023bb8" providerId="LiveId" clId="{32F56C19-89C4-45B3-B02D-A8792B9E5276}" dt="2024-09-28T17:11:55.341" v="795" actId="478"/>
          <ac:grpSpMkLst>
            <pc:docMk/>
            <pc:sldMk cId="0" sldId="269"/>
            <ac:grpSpMk id="356" creationId="{00000000-0000-0000-0000-000000000000}"/>
          </ac:grpSpMkLst>
        </pc:grpChg>
        <pc:picChg chg="add del">
          <ac:chgData name="Ramya Panchatcharam" userId="82af4a5c5b023bb8" providerId="LiveId" clId="{32F56C19-89C4-45B3-B02D-A8792B9E5276}" dt="2024-09-28T17:42:15.010" v="1105" actId="478"/>
          <ac:picMkLst>
            <pc:docMk/>
            <pc:sldMk cId="0" sldId="269"/>
            <ac:picMk id="3" creationId="{C82F64BD-4464-D37F-4B63-1459706CE95D}"/>
          </ac:picMkLst>
        </pc:picChg>
        <pc:picChg chg="add del mod">
          <ac:chgData name="Ramya Panchatcharam" userId="82af4a5c5b023bb8" providerId="LiveId" clId="{32F56C19-89C4-45B3-B02D-A8792B9E5276}" dt="2024-09-28T19:26:40.659" v="1160" actId="478"/>
          <ac:picMkLst>
            <pc:docMk/>
            <pc:sldMk cId="0" sldId="269"/>
            <ac:picMk id="5" creationId="{7C4D4577-7BC9-B02D-6510-DCC2ACBC0BC4}"/>
          </ac:picMkLst>
        </pc:picChg>
        <pc:picChg chg="add del mod ord">
          <ac:chgData name="Ramya Panchatcharam" userId="82af4a5c5b023bb8" providerId="LiveId" clId="{32F56C19-89C4-45B3-B02D-A8792B9E5276}" dt="2024-09-28T19:27:55.327" v="1171" actId="478"/>
          <ac:picMkLst>
            <pc:docMk/>
            <pc:sldMk cId="0" sldId="269"/>
            <ac:picMk id="6" creationId="{8C835B6E-7350-6F67-C6DA-49589C6EDB7A}"/>
          </ac:picMkLst>
        </pc:picChg>
        <pc:picChg chg="add mod">
          <ac:chgData name="Ramya Panchatcharam" userId="82af4a5c5b023bb8" providerId="LiveId" clId="{32F56C19-89C4-45B3-B02D-A8792B9E5276}" dt="2024-09-28T19:36:36.285" v="1239" actId="14100"/>
          <ac:picMkLst>
            <pc:docMk/>
            <pc:sldMk cId="0" sldId="269"/>
            <ac:picMk id="10" creationId="{0BFEE862-8FBB-6361-A59F-A9E40C9A4CC7}"/>
          </ac:picMkLst>
        </pc:picChg>
        <pc:picChg chg="del">
          <ac:chgData name="Ramya Panchatcharam" userId="82af4a5c5b023bb8" providerId="LiveId" clId="{32F56C19-89C4-45B3-B02D-A8792B9E5276}" dt="2024-09-28T17:11:57.122" v="796" actId="478"/>
          <ac:picMkLst>
            <pc:docMk/>
            <pc:sldMk cId="0" sldId="269"/>
            <ac:picMk id="359" creationId="{00000000-0000-0000-0000-000000000000}"/>
          </ac:picMkLst>
        </pc:picChg>
        <pc:cxnChg chg="add del">
          <ac:chgData name="Ramya Panchatcharam" userId="82af4a5c5b023bb8" providerId="LiveId" clId="{32F56C19-89C4-45B3-B02D-A8792B9E5276}" dt="2024-09-28T19:23:54.114" v="1153" actId="478"/>
          <ac:cxnSpMkLst>
            <pc:docMk/>
            <pc:sldMk cId="0" sldId="269"/>
            <ac:cxnSpMk id="360" creationId="{00000000-0000-0000-0000-000000000000}"/>
          </ac:cxnSpMkLst>
        </pc:cxnChg>
      </pc:sldChg>
      <pc:sldChg chg="del">
        <pc:chgData name="Ramya Panchatcharam" userId="82af4a5c5b023bb8" providerId="LiveId" clId="{32F56C19-89C4-45B3-B02D-A8792B9E5276}" dt="2024-09-28T19:56:29.496" v="1486" actId="2696"/>
        <pc:sldMkLst>
          <pc:docMk/>
          <pc:sldMk cId="0" sldId="270"/>
        </pc:sldMkLst>
      </pc:sldChg>
      <pc:sldChg chg="del">
        <pc:chgData name="Ramya Panchatcharam" userId="82af4a5c5b023bb8" providerId="LiveId" clId="{32F56C19-89C4-45B3-B02D-A8792B9E5276}" dt="2024-09-28T19:56:25.644" v="1485" actId="2696"/>
        <pc:sldMkLst>
          <pc:docMk/>
          <pc:sldMk cId="0" sldId="271"/>
        </pc:sldMkLst>
      </pc:sldChg>
      <pc:sldChg chg="addSp delSp modSp del mod">
        <pc:chgData name="Ramya Panchatcharam" userId="82af4a5c5b023bb8" providerId="LiveId" clId="{32F56C19-89C4-45B3-B02D-A8792B9E5276}" dt="2024-09-28T19:56:23.305" v="1484" actId="2696"/>
        <pc:sldMkLst>
          <pc:docMk/>
          <pc:sldMk cId="0" sldId="272"/>
        </pc:sldMkLst>
        <pc:spChg chg="add mod">
          <ac:chgData name="Ramya Panchatcharam" userId="82af4a5c5b023bb8" providerId="LiveId" clId="{32F56C19-89C4-45B3-B02D-A8792B9E5276}" dt="2024-09-28T17:19:30.516" v="895" actId="21"/>
          <ac:spMkLst>
            <pc:docMk/>
            <pc:sldMk cId="0" sldId="272"/>
            <ac:spMk id="3" creationId="{8F2E0324-F13E-AE17-5A02-E28DFF8C0C41}"/>
          </ac:spMkLst>
        </pc:spChg>
        <pc:spChg chg="add del">
          <ac:chgData name="Ramya Panchatcharam" userId="82af4a5c5b023bb8" providerId="LiveId" clId="{32F56C19-89C4-45B3-B02D-A8792B9E5276}" dt="2024-09-28T17:19:52.859" v="900" actId="478"/>
          <ac:spMkLst>
            <pc:docMk/>
            <pc:sldMk cId="0" sldId="272"/>
            <ac:spMk id="402" creationId="{00000000-0000-0000-0000-000000000000}"/>
          </ac:spMkLst>
        </pc:spChg>
        <pc:spChg chg="mod">
          <ac:chgData name="Ramya Panchatcharam" userId="82af4a5c5b023bb8" providerId="LiveId" clId="{32F56C19-89C4-45B3-B02D-A8792B9E5276}" dt="2024-09-28T17:19:49.196" v="898" actId="14100"/>
          <ac:spMkLst>
            <pc:docMk/>
            <pc:sldMk cId="0" sldId="272"/>
            <ac:spMk id="403" creationId="{00000000-0000-0000-0000-000000000000}"/>
          </ac:spMkLst>
        </pc:spChg>
        <pc:spChg chg="del">
          <ac:chgData name="Ramya Panchatcharam" userId="82af4a5c5b023bb8" providerId="LiveId" clId="{32F56C19-89C4-45B3-B02D-A8792B9E5276}" dt="2024-09-28T17:19:30.516" v="895" actId="21"/>
          <ac:spMkLst>
            <pc:docMk/>
            <pc:sldMk cId="0" sldId="272"/>
            <ac:spMk id="404" creationId="{00000000-0000-0000-0000-000000000000}"/>
          </ac:spMkLst>
        </pc:spChg>
      </pc:sldChg>
      <pc:sldChg chg="del">
        <pc:chgData name="Ramya Panchatcharam" userId="82af4a5c5b023bb8" providerId="LiveId" clId="{32F56C19-89C4-45B3-B02D-A8792B9E5276}" dt="2024-09-28T19:56:19.250" v="1483" actId="2696"/>
        <pc:sldMkLst>
          <pc:docMk/>
          <pc:sldMk cId="0" sldId="273"/>
        </pc:sldMkLst>
      </pc:sldChg>
      <pc:sldChg chg="del">
        <pc:chgData name="Ramya Panchatcharam" userId="82af4a5c5b023bb8" providerId="LiveId" clId="{32F56C19-89C4-45B3-B02D-A8792B9E5276}" dt="2024-09-28T19:56:32.629" v="1487" actId="2696"/>
        <pc:sldMkLst>
          <pc:docMk/>
          <pc:sldMk cId="0" sldId="274"/>
        </pc:sldMkLst>
      </pc:sldChg>
      <pc:sldChg chg="addSp delSp modSp mod">
        <pc:chgData name="Ramya Panchatcharam" userId="82af4a5c5b023bb8" providerId="LiveId" clId="{32F56C19-89C4-45B3-B02D-A8792B9E5276}" dt="2024-09-28T20:29:05.122" v="1783" actId="1076"/>
        <pc:sldMkLst>
          <pc:docMk/>
          <pc:sldMk cId="0" sldId="275"/>
        </pc:sldMkLst>
        <pc:spChg chg="add del mod">
          <ac:chgData name="Ramya Panchatcharam" userId="82af4a5c5b023bb8" providerId="LiveId" clId="{32F56C19-89C4-45B3-B02D-A8792B9E5276}" dt="2024-09-28T20:18:56.378" v="1712" actId="478"/>
          <ac:spMkLst>
            <pc:docMk/>
            <pc:sldMk cId="0" sldId="275"/>
            <ac:spMk id="2" creationId="{1A0BB133-D00D-73A4-2F32-92250410257D}"/>
          </ac:spMkLst>
        </pc:spChg>
        <pc:spChg chg="add del mod">
          <ac:chgData name="Ramya Panchatcharam" userId="82af4a5c5b023bb8" providerId="LiveId" clId="{32F56C19-89C4-45B3-B02D-A8792B9E5276}" dt="2024-09-28T20:19:16.524" v="1716"/>
          <ac:spMkLst>
            <pc:docMk/>
            <pc:sldMk cId="0" sldId="275"/>
            <ac:spMk id="3" creationId="{D1F2F82F-B7D6-C104-A035-09E02BA599F1}"/>
          </ac:spMkLst>
        </pc:spChg>
        <pc:spChg chg="add mod">
          <ac:chgData name="Ramya Panchatcharam" userId="82af4a5c5b023bb8" providerId="LiveId" clId="{32F56C19-89C4-45B3-B02D-A8792B9E5276}" dt="2024-09-28T20:29:05.122" v="1783" actId="1076"/>
          <ac:spMkLst>
            <pc:docMk/>
            <pc:sldMk cId="0" sldId="275"/>
            <ac:spMk id="4" creationId="{97B795E4-1F9E-EF6B-A61F-958776F738CC}"/>
          </ac:spMkLst>
        </pc:spChg>
        <pc:spChg chg="mod">
          <ac:chgData name="Ramya Panchatcharam" userId="82af4a5c5b023bb8" providerId="LiveId" clId="{32F56C19-89C4-45B3-B02D-A8792B9E5276}" dt="2024-09-28T20:19:20.193" v="1717" actId="1076"/>
          <ac:spMkLst>
            <pc:docMk/>
            <pc:sldMk cId="0" sldId="275"/>
            <ac:spMk id="444" creationId="{00000000-0000-0000-0000-000000000000}"/>
          </ac:spMkLst>
        </pc:spChg>
        <pc:spChg chg="del">
          <ac:chgData name="Ramya Panchatcharam" userId="82af4a5c5b023bb8" providerId="LiveId" clId="{32F56C19-89C4-45B3-B02D-A8792B9E5276}" dt="2024-09-28T20:18:02.927" v="1703" actId="478"/>
          <ac:spMkLst>
            <pc:docMk/>
            <pc:sldMk cId="0" sldId="275"/>
            <ac:spMk id="446" creationId="{00000000-0000-0000-0000-000000000000}"/>
          </ac:spMkLst>
        </pc:spChg>
        <pc:spChg chg="del">
          <ac:chgData name="Ramya Panchatcharam" userId="82af4a5c5b023bb8" providerId="LiveId" clId="{32F56C19-89C4-45B3-B02D-A8792B9E5276}" dt="2024-09-28T20:18:03.748" v="1704" actId="478"/>
          <ac:spMkLst>
            <pc:docMk/>
            <pc:sldMk cId="0" sldId="275"/>
            <ac:spMk id="447" creationId="{00000000-0000-0000-0000-000000000000}"/>
          </ac:spMkLst>
        </pc:spChg>
        <pc:spChg chg="del">
          <ac:chgData name="Ramya Panchatcharam" userId="82af4a5c5b023bb8" providerId="LiveId" clId="{32F56C19-89C4-45B3-B02D-A8792B9E5276}" dt="2024-09-28T20:18:06.942" v="1706" actId="478"/>
          <ac:spMkLst>
            <pc:docMk/>
            <pc:sldMk cId="0" sldId="275"/>
            <ac:spMk id="448" creationId="{00000000-0000-0000-0000-000000000000}"/>
          </ac:spMkLst>
        </pc:spChg>
        <pc:spChg chg="mod">
          <ac:chgData name="Ramya Panchatcharam" userId="82af4a5c5b023bb8" providerId="LiveId" clId="{32F56C19-89C4-45B3-B02D-A8792B9E5276}" dt="2024-09-28T20:19:30.776" v="1719" actId="1076"/>
          <ac:spMkLst>
            <pc:docMk/>
            <pc:sldMk cId="0" sldId="275"/>
            <ac:spMk id="449" creationId="{00000000-0000-0000-0000-000000000000}"/>
          </ac:spMkLst>
        </pc:spChg>
        <pc:spChg chg="mod">
          <ac:chgData name="Ramya Panchatcharam" userId="82af4a5c5b023bb8" providerId="LiveId" clId="{32F56C19-89C4-45B3-B02D-A8792B9E5276}" dt="2024-09-28T20:20:49.629" v="1726" actId="20577"/>
          <ac:spMkLst>
            <pc:docMk/>
            <pc:sldMk cId="0" sldId="275"/>
            <ac:spMk id="450" creationId="{00000000-0000-0000-0000-000000000000}"/>
          </ac:spMkLst>
        </pc:spChg>
        <pc:spChg chg="del">
          <ac:chgData name="Ramya Panchatcharam" userId="82af4a5c5b023bb8" providerId="LiveId" clId="{32F56C19-89C4-45B3-B02D-A8792B9E5276}" dt="2024-09-28T20:17:59.859" v="1701" actId="478"/>
          <ac:spMkLst>
            <pc:docMk/>
            <pc:sldMk cId="0" sldId="275"/>
            <ac:spMk id="451" creationId="{00000000-0000-0000-0000-000000000000}"/>
          </ac:spMkLst>
        </pc:spChg>
        <pc:spChg chg="del">
          <ac:chgData name="Ramya Panchatcharam" userId="82af4a5c5b023bb8" providerId="LiveId" clId="{32F56C19-89C4-45B3-B02D-A8792B9E5276}" dt="2024-09-28T20:18:01.385" v="1702" actId="478"/>
          <ac:spMkLst>
            <pc:docMk/>
            <pc:sldMk cId="0" sldId="275"/>
            <ac:spMk id="452" creationId="{00000000-0000-0000-0000-000000000000}"/>
          </ac:spMkLst>
        </pc:spChg>
        <pc:grpChg chg="del">
          <ac:chgData name="Ramya Panchatcharam" userId="82af4a5c5b023bb8" providerId="LiveId" clId="{32F56C19-89C4-45B3-B02D-A8792B9E5276}" dt="2024-09-28T20:18:22.623" v="1710" actId="478"/>
          <ac:grpSpMkLst>
            <pc:docMk/>
            <pc:sldMk cId="0" sldId="275"/>
            <ac:grpSpMk id="453" creationId="{00000000-0000-0000-0000-000000000000}"/>
          </ac:grpSpMkLst>
        </pc:grpChg>
        <pc:grpChg chg="del">
          <ac:chgData name="Ramya Panchatcharam" userId="82af4a5c5b023bb8" providerId="LiveId" clId="{32F56C19-89C4-45B3-B02D-A8792B9E5276}" dt="2024-09-28T20:18:04.801" v="1705" actId="478"/>
          <ac:grpSpMkLst>
            <pc:docMk/>
            <pc:sldMk cId="0" sldId="275"/>
            <ac:grpSpMk id="458" creationId="{00000000-0000-0000-0000-000000000000}"/>
          </ac:grpSpMkLst>
        </pc:grpChg>
        <pc:grpChg chg="del mod">
          <ac:chgData name="Ramya Panchatcharam" userId="82af4a5c5b023bb8" providerId="LiveId" clId="{32F56C19-89C4-45B3-B02D-A8792B9E5276}" dt="2024-09-28T20:18:19.153" v="1708" actId="478"/>
          <ac:grpSpMkLst>
            <pc:docMk/>
            <pc:sldMk cId="0" sldId="275"/>
            <ac:grpSpMk id="461" creationId="{00000000-0000-0000-0000-000000000000}"/>
          </ac:grpSpMkLst>
        </pc:grpChg>
        <pc:cxnChg chg="mod">
          <ac:chgData name="Ramya Panchatcharam" userId="82af4a5c5b023bb8" providerId="LiveId" clId="{32F56C19-89C4-45B3-B02D-A8792B9E5276}" dt="2024-09-28T20:19:30.776" v="1719" actId="1076"/>
          <ac:cxnSpMkLst>
            <pc:docMk/>
            <pc:sldMk cId="0" sldId="275"/>
            <ac:cxnSpMk id="466" creationId="{00000000-0000-0000-0000-000000000000}"/>
          </ac:cxnSpMkLst>
        </pc:cxnChg>
      </pc:sldChg>
      <pc:sldChg chg="del">
        <pc:chgData name="Ramya Panchatcharam" userId="82af4a5c5b023bb8" providerId="LiveId" clId="{32F56C19-89C4-45B3-B02D-A8792B9E5276}" dt="2024-09-28T19:56:39.745" v="1488" actId="2696"/>
        <pc:sldMkLst>
          <pc:docMk/>
          <pc:sldMk cId="0" sldId="276"/>
        </pc:sldMkLst>
      </pc:sldChg>
      <pc:sldChg chg="del">
        <pc:chgData name="Ramya Panchatcharam" userId="82af4a5c5b023bb8" providerId="LiveId" clId="{32F56C19-89C4-45B3-B02D-A8792B9E5276}" dt="2024-09-28T19:56:42.964" v="1489" actId="2696"/>
        <pc:sldMkLst>
          <pc:docMk/>
          <pc:sldMk cId="0" sldId="277"/>
        </pc:sldMkLst>
      </pc:sldChg>
      <pc:sldChg chg="del">
        <pc:chgData name="Ramya Panchatcharam" userId="82af4a5c5b023bb8" providerId="LiveId" clId="{32F56C19-89C4-45B3-B02D-A8792B9E5276}" dt="2024-09-28T19:56:46.626" v="1490" actId="2696"/>
        <pc:sldMkLst>
          <pc:docMk/>
          <pc:sldMk cId="0" sldId="278"/>
        </pc:sldMkLst>
      </pc:sldChg>
      <pc:sldChg chg="del">
        <pc:chgData name="Ramya Panchatcharam" userId="82af4a5c5b023bb8" providerId="LiveId" clId="{32F56C19-89C4-45B3-B02D-A8792B9E5276}" dt="2024-09-28T19:56:48.662" v="1491" actId="2696"/>
        <pc:sldMkLst>
          <pc:docMk/>
          <pc:sldMk cId="0" sldId="279"/>
        </pc:sldMkLst>
      </pc:sldChg>
      <pc:sldChg chg="del">
        <pc:chgData name="Ramya Panchatcharam" userId="82af4a5c5b023bb8" providerId="LiveId" clId="{32F56C19-89C4-45B3-B02D-A8792B9E5276}" dt="2024-09-28T19:56:51.392" v="1492" actId="2696"/>
        <pc:sldMkLst>
          <pc:docMk/>
          <pc:sldMk cId="0" sldId="280"/>
        </pc:sldMkLst>
      </pc:sldChg>
      <pc:sldChg chg="del">
        <pc:chgData name="Ramya Panchatcharam" userId="82af4a5c5b023bb8" providerId="LiveId" clId="{32F56C19-89C4-45B3-B02D-A8792B9E5276}" dt="2024-09-28T19:56:53.483" v="1493" actId="2696"/>
        <pc:sldMkLst>
          <pc:docMk/>
          <pc:sldMk cId="0" sldId="281"/>
        </pc:sldMkLst>
      </pc:sldChg>
      <pc:sldChg chg="del">
        <pc:chgData name="Ramya Panchatcharam" userId="82af4a5c5b023bb8" providerId="LiveId" clId="{32F56C19-89C4-45B3-B02D-A8792B9E5276}" dt="2024-09-28T19:56:56.051" v="1494" actId="2696"/>
        <pc:sldMkLst>
          <pc:docMk/>
          <pc:sldMk cId="0" sldId="282"/>
        </pc:sldMkLst>
      </pc:sldChg>
      <pc:sldChg chg="add del">
        <pc:chgData name="Ramya Panchatcharam" userId="82af4a5c5b023bb8" providerId="LiveId" clId="{32F56C19-89C4-45B3-B02D-A8792B9E5276}" dt="2024-09-28T19:58:57.163" v="1507" actId="2696"/>
        <pc:sldMkLst>
          <pc:docMk/>
          <pc:sldMk cId="0" sldId="283"/>
        </pc:sldMkLst>
      </pc:sldChg>
      <pc:sldChg chg="del">
        <pc:chgData name="Ramya Panchatcharam" userId="82af4a5c5b023bb8" providerId="LiveId" clId="{32F56C19-89C4-45B3-B02D-A8792B9E5276}" dt="2024-09-28T19:59:02.096" v="1508" actId="2696"/>
        <pc:sldMkLst>
          <pc:docMk/>
          <pc:sldMk cId="0" sldId="284"/>
        </pc:sldMkLst>
      </pc:sldChg>
      <pc:sldChg chg="del">
        <pc:chgData name="Ramya Panchatcharam" userId="82af4a5c5b023bb8" providerId="LiveId" clId="{32F56C19-89C4-45B3-B02D-A8792B9E5276}" dt="2024-09-28T19:59:09.567" v="1509" actId="2696"/>
        <pc:sldMkLst>
          <pc:docMk/>
          <pc:sldMk cId="0" sldId="285"/>
        </pc:sldMkLst>
      </pc:sldChg>
      <pc:sldChg chg="del">
        <pc:chgData name="Ramya Panchatcharam" userId="82af4a5c5b023bb8" providerId="LiveId" clId="{32F56C19-89C4-45B3-B02D-A8792B9E5276}" dt="2024-09-28T19:59:18.211" v="1510" actId="2696"/>
        <pc:sldMkLst>
          <pc:docMk/>
          <pc:sldMk cId="0" sldId="286"/>
        </pc:sldMkLst>
      </pc:sldChg>
      <pc:sldChg chg="del">
        <pc:chgData name="Ramya Panchatcharam" userId="82af4a5c5b023bb8" providerId="LiveId" clId="{32F56C19-89C4-45B3-B02D-A8792B9E5276}" dt="2024-09-28T19:59:52.964" v="1516" actId="2696"/>
        <pc:sldMkLst>
          <pc:docMk/>
          <pc:sldMk cId="0" sldId="287"/>
        </pc:sldMkLst>
      </pc:sldChg>
      <pc:sldChg chg="del">
        <pc:chgData name="Ramya Panchatcharam" userId="82af4a5c5b023bb8" providerId="LiveId" clId="{32F56C19-89C4-45B3-B02D-A8792B9E5276}" dt="2024-09-28T20:00:02.655" v="1517" actId="2696"/>
        <pc:sldMkLst>
          <pc:docMk/>
          <pc:sldMk cId="0" sldId="288"/>
        </pc:sldMkLst>
      </pc:sldChg>
      <pc:sldChg chg="del">
        <pc:chgData name="Ramya Panchatcharam" userId="82af4a5c5b023bb8" providerId="LiveId" clId="{32F56C19-89C4-45B3-B02D-A8792B9E5276}" dt="2024-09-28T20:00:12.351" v="1519" actId="2696"/>
        <pc:sldMkLst>
          <pc:docMk/>
          <pc:sldMk cId="0" sldId="289"/>
        </pc:sldMkLst>
      </pc:sldChg>
      <pc:sldChg chg="del">
        <pc:chgData name="Ramya Panchatcharam" userId="82af4a5c5b023bb8" providerId="LiveId" clId="{32F56C19-89C4-45B3-B02D-A8792B9E5276}" dt="2024-09-28T20:08:17.843" v="1552" actId="2696"/>
        <pc:sldMkLst>
          <pc:docMk/>
          <pc:sldMk cId="0" sldId="290"/>
        </pc:sldMkLst>
      </pc:sldChg>
      <pc:sldChg chg="del">
        <pc:chgData name="Ramya Panchatcharam" userId="82af4a5c5b023bb8" providerId="LiveId" clId="{32F56C19-89C4-45B3-B02D-A8792B9E5276}" dt="2024-09-28T20:08:19.787" v="1553" actId="2696"/>
        <pc:sldMkLst>
          <pc:docMk/>
          <pc:sldMk cId="0" sldId="291"/>
        </pc:sldMkLst>
      </pc:sldChg>
      <pc:sldChg chg="del">
        <pc:chgData name="Ramya Panchatcharam" userId="82af4a5c5b023bb8" providerId="LiveId" clId="{32F56C19-89C4-45B3-B02D-A8792B9E5276}" dt="2024-09-28T20:08:25.918" v="1555" actId="2696"/>
        <pc:sldMkLst>
          <pc:docMk/>
          <pc:sldMk cId="0" sldId="292"/>
        </pc:sldMkLst>
      </pc:sldChg>
      <pc:sldChg chg="del">
        <pc:chgData name="Ramya Panchatcharam" userId="82af4a5c5b023bb8" providerId="LiveId" clId="{32F56C19-89C4-45B3-B02D-A8792B9E5276}" dt="2024-09-28T20:08:31.422" v="1557" actId="2696"/>
        <pc:sldMkLst>
          <pc:docMk/>
          <pc:sldMk cId="0" sldId="293"/>
        </pc:sldMkLst>
      </pc:sldChg>
      <pc:sldChg chg="del">
        <pc:chgData name="Ramya Panchatcharam" userId="82af4a5c5b023bb8" providerId="LiveId" clId="{32F56C19-89C4-45B3-B02D-A8792B9E5276}" dt="2024-09-28T20:08:34.279" v="1558" actId="2696"/>
        <pc:sldMkLst>
          <pc:docMk/>
          <pc:sldMk cId="0" sldId="294"/>
        </pc:sldMkLst>
      </pc:sldChg>
      <pc:sldChg chg="del">
        <pc:chgData name="Ramya Panchatcharam" userId="82af4a5c5b023bb8" providerId="LiveId" clId="{32F56C19-89C4-45B3-B02D-A8792B9E5276}" dt="2024-09-28T20:08:38.025" v="1559" actId="2696"/>
        <pc:sldMkLst>
          <pc:docMk/>
          <pc:sldMk cId="0" sldId="295"/>
        </pc:sldMkLst>
      </pc:sldChg>
      <pc:sldChg chg="addSp delSp modSp add mod">
        <pc:chgData name="Ramya Panchatcharam" userId="82af4a5c5b023bb8" providerId="LiveId" clId="{32F56C19-89C4-45B3-B02D-A8792B9E5276}" dt="2024-09-28T20:08:08.289" v="1551" actId="14100"/>
        <pc:sldMkLst>
          <pc:docMk/>
          <pc:sldMk cId="1501106048" sldId="296"/>
        </pc:sldMkLst>
        <pc:spChg chg="add mod ord">
          <ac:chgData name="Ramya Panchatcharam" userId="82af4a5c5b023bb8" providerId="LiveId" clId="{32F56C19-89C4-45B3-B02D-A8792B9E5276}" dt="2024-09-28T19:22:13.990" v="1144" actId="167"/>
          <ac:spMkLst>
            <pc:docMk/>
            <pc:sldMk cId="1501106048" sldId="296"/>
            <ac:spMk id="2" creationId="{DB994209-4232-7782-0C33-FA8500DB4CBE}"/>
          </ac:spMkLst>
        </pc:spChg>
        <pc:spChg chg="add mod">
          <ac:chgData name="Ramya Panchatcharam" userId="82af4a5c5b023bb8" providerId="LiveId" clId="{32F56C19-89C4-45B3-B02D-A8792B9E5276}" dt="2024-09-28T20:08:05.393" v="1550" actId="14100"/>
          <ac:spMkLst>
            <pc:docMk/>
            <pc:sldMk cId="1501106048" sldId="296"/>
            <ac:spMk id="3" creationId="{CBFFBC57-3D11-0943-8767-3791168F864B}"/>
          </ac:spMkLst>
        </pc:spChg>
        <pc:spChg chg="add mod">
          <ac:chgData name="Ramya Panchatcharam" userId="82af4a5c5b023bb8" providerId="LiveId" clId="{32F56C19-89C4-45B3-B02D-A8792B9E5276}" dt="2024-09-28T20:07:21.251" v="1539" actId="1076"/>
          <ac:spMkLst>
            <pc:docMk/>
            <pc:sldMk cId="1501106048" sldId="296"/>
            <ac:spMk id="5" creationId="{1E06F14E-942A-7510-6D08-04E9D6DA0ED9}"/>
          </ac:spMkLst>
        </pc:spChg>
        <pc:spChg chg="add mod">
          <ac:chgData name="Ramya Panchatcharam" userId="82af4a5c5b023bb8" providerId="LiveId" clId="{32F56C19-89C4-45B3-B02D-A8792B9E5276}" dt="2024-09-28T20:08:08.289" v="1551" actId="14100"/>
          <ac:spMkLst>
            <pc:docMk/>
            <pc:sldMk cId="1501106048" sldId="296"/>
            <ac:spMk id="6" creationId="{E6D22E60-2CAD-77B5-5EE8-9BC5C4C6B5C0}"/>
          </ac:spMkLst>
        </pc:spChg>
        <pc:spChg chg="mod">
          <ac:chgData name="Ramya Panchatcharam" userId="82af4a5c5b023bb8" providerId="LiveId" clId="{32F56C19-89C4-45B3-B02D-A8792B9E5276}" dt="2024-09-28T20:07:33.844" v="1540"/>
          <ac:spMkLst>
            <pc:docMk/>
            <pc:sldMk cId="1501106048" sldId="296"/>
            <ac:spMk id="7" creationId="{DFF1DFA2-CA6D-FF4B-E2C1-635C24544C35}"/>
          </ac:spMkLst>
        </pc:spChg>
        <pc:spChg chg="mod">
          <ac:chgData name="Ramya Panchatcharam" userId="82af4a5c5b023bb8" providerId="LiveId" clId="{32F56C19-89C4-45B3-B02D-A8792B9E5276}" dt="2024-09-28T20:07:33.844" v="1540"/>
          <ac:spMkLst>
            <pc:docMk/>
            <pc:sldMk cId="1501106048" sldId="296"/>
            <ac:spMk id="8" creationId="{305FB35D-B52A-0735-A22C-60D5BC7436C8}"/>
          </ac:spMkLst>
        </pc:spChg>
        <pc:spChg chg="mod">
          <ac:chgData name="Ramya Panchatcharam" userId="82af4a5c5b023bb8" providerId="LiveId" clId="{32F56C19-89C4-45B3-B02D-A8792B9E5276}" dt="2024-09-28T20:07:33.844" v="1540"/>
          <ac:spMkLst>
            <pc:docMk/>
            <pc:sldMk cId="1501106048" sldId="296"/>
            <ac:spMk id="9" creationId="{D7AEB30B-53FF-2A91-DC07-F8347217B50D}"/>
          </ac:spMkLst>
        </pc:spChg>
        <pc:spChg chg="mod">
          <ac:chgData name="Ramya Panchatcharam" userId="82af4a5c5b023bb8" providerId="LiveId" clId="{32F56C19-89C4-45B3-B02D-A8792B9E5276}" dt="2024-09-28T20:07:33.844" v="1540"/>
          <ac:spMkLst>
            <pc:docMk/>
            <pc:sldMk cId="1501106048" sldId="296"/>
            <ac:spMk id="10" creationId="{56767B8D-1E2F-AC73-D16D-6DD7E64D9093}"/>
          </ac:spMkLst>
        </pc:spChg>
        <pc:spChg chg="mod">
          <ac:chgData name="Ramya Panchatcharam" userId="82af4a5c5b023bb8" providerId="LiveId" clId="{32F56C19-89C4-45B3-B02D-A8792B9E5276}" dt="2024-09-28T20:07:33.844" v="1540"/>
          <ac:spMkLst>
            <pc:docMk/>
            <pc:sldMk cId="1501106048" sldId="296"/>
            <ac:spMk id="11" creationId="{3B747988-42E7-05AA-1A79-6F597CB34867}"/>
          </ac:spMkLst>
        </pc:spChg>
        <pc:spChg chg="mod">
          <ac:chgData name="Ramya Panchatcharam" userId="82af4a5c5b023bb8" providerId="LiveId" clId="{32F56C19-89C4-45B3-B02D-A8792B9E5276}" dt="2024-09-28T20:07:33.844" v="1540"/>
          <ac:spMkLst>
            <pc:docMk/>
            <pc:sldMk cId="1501106048" sldId="296"/>
            <ac:spMk id="12" creationId="{8EC1046B-8711-71B6-0F8B-4AC1662A7F94}"/>
          </ac:spMkLst>
        </pc:spChg>
        <pc:spChg chg="mod">
          <ac:chgData name="Ramya Panchatcharam" userId="82af4a5c5b023bb8" providerId="LiveId" clId="{32F56C19-89C4-45B3-B02D-A8792B9E5276}" dt="2024-09-28T20:07:33.844" v="1540"/>
          <ac:spMkLst>
            <pc:docMk/>
            <pc:sldMk cId="1501106048" sldId="296"/>
            <ac:spMk id="13" creationId="{4412022E-5332-A811-9BAF-0544B6BFD7F6}"/>
          </ac:spMkLst>
        </pc:spChg>
        <pc:spChg chg="mod">
          <ac:chgData name="Ramya Panchatcharam" userId="82af4a5c5b023bb8" providerId="LiveId" clId="{32F56C19-89C4-45B3-B02D-A8792B9E5276}" dt="2024-09-28T20:07:33.844" v="1540"/>
          <ac:spMkLst>
            <pc:docMk/>
            <pc:sldMk cId="1501106048" sldId="296"/>
            <ac:spMk id="14" creationId="{A093CD7C-1FD4-4056-D4ED-F7050963F6B1}"/>
          </ac:spMkLst>
        </pc:spChg>
        <pc:spChg chg="del mod">
          <ac:chgData name="Ramya Panchatcharam" userId="82af4a5c5b023bb8" providerId="LiveId" clId="{32F56C19-89C4-45B3-B02D-A8792B9E5276}" dt="2024-09-28T15:49:17.606" v="257" actId="478"/>
          <ac:spMkLst>
            <pc:docMk/>
            <pc:sldMk cId="1501106048" sldId="296"/>
            <ac:spMk id="23" creationId="{8E353287-CBDF-FBC1-A25C-75FF5F2D2015}"/>
          </ac:spMkLst>
        </pc:spChg>
        <pc:spChg chg="mod">
          <ac:chgData name="Ramya Panchatcharam" userId="82af4a5c5b023bb8" providerId="LiveId" clId="{32F56C19-89C4-45B3-B02D-A8792B9E5276}" dt="2024-09-28T20:07:17.313" v="1538" actId="1076"/>
          <ac:spMkLst>
            <pc:docMk/>
            <pc:sldMk cId="1501106048" sldId="296"/>
            <ac:spMk id="25" creationId="{CADB18FB-52DD-A70D-9398-B78C405608F5}"/>
          </ac:spMkLst>
        </pc:spChg>
        <pc:spChg chg="mod">
          <ac:chgData name="Ramya Panchatcharam" userId="82af4a5c5b023bb8" providerId="LiveId" clId="{32F56C19-89C4-45B3-B02D-A8792B9E5276}" dt="2024-09-28T19:22:25.981" v="1145" actId="207"/>
          <ac:spMkLst>
            <pc:docMk/>
            <pc:sldMk cId="1501106048" sldId="296"/>
            <ac:spMk id="231" creationId="{00000000-0000-0000-0000-000000000000}"/>
          </ac:spMkLst>
        </pc:spChg>
        <pc:grpChg chg="add mod">
          <ac:chgData name="Ramya Panchatcharam" userId="82af4a5c5b023bb8" providerId="LiveId" clId="{32F56C19-89C4-45B3-B02D-A8792B9E5276}" dt="2024-09-28T20:07:47.512" v="1546" actId="1076"/>
          <ac:grpSpMkLst>
            <pc:docMk/>
            <pc:sldMk cId="1501106048" sldId="296"/>
            <ac:grpSpMk id="4" creationId="{CB57DDD5-F86A-F9A2-4F2E-87A3717B7424}"/>
          </ac:grpSpMkLst>
        </pc:grpChg>
        <pc:picChg chg="del">
          <ac:chgData name="Ramya Panchatcharam" userId="82af4a5c5b023bb8" providerId="LiveId" clId="{32F56C19-89C4-45B3-B02D-A8792B9E5276}" dt="2024-09-28T15:49:15.181" v="256" actId="478"/>
          <ac:picMkLst>
            <pc:docMk/>
            <pc:sldMk cId="1501106048" sldId="296"/>
            <ac:picMk id="27" creationId="{FDB515D5-CA01-156B-C079-61F224777490}"/>
          </ac:picMkLst>
        </pc:picChg>
      </pc:sldChg>
      <pc:sldChg chg="addSp delSp modSp add mod ord">
        <pc:chgData name="Ramya Panchatcharam" userId="82af4a5c5b023bb8" providerId="LiveId" clId="{32F56C19-89C4-45B3-B02D-A8792B9E5276}" dt="2024-09-28T17:29:27.716" v="1018" actId="1076"/>
        <pc:sldMkLst>
          <pc:docMk/>
          <pc:sldMk cId="3563960567" sldId="297"/>
        </pc:sldMkLst>
        <pc:spChg chg="add mod ord">
          <ac:chgData name="Ramya Panchatcharam" userId="82af4a5c5b023bb8" providerId="LiveId" clId="{32F56C19-89C4-45B3-B02D-A8792B9E5276}" dt="2024-09-28T17:29:27.716" v="1018" actId="1076"/>
          <ac:spMkLst>
            <pc:docMk/>
            <pc:sldMk cId="3563960567" sldId="297"/>
            <ac:spMk id="5" creationId="{F13A5855-2679-8163-E3D5-2164D694ADF6}"/>
          </ac:spMkLst>
        </pc:spChg>
        <pc:spChg chg="mod">
          <ac:chgData name="Ramya Panchatcharam" userId="82af4a5c5b023bb8" providerId="LiveId" clId="{32F56C19-89C4-45B3-B02D-A8792B9E5276}" dt="2024-09-28T17:29:26.042" v="1017" actId="12"/>
          <ac:spMkLst>
            <pc:docMk/>
            <pc:sldMk cId="3563960567" sldId="297"/>
            <ac:spMk id="25" creationId="{B3964C83-099F-04FD-9BB6-5188B8B7C706}"/>
          </ac:spMkLst>
        </pc:spChg>
        <pc:spChg chg="mod">
          <ac:chgData name="Ramya Panchatcharam" userId="82af4a5c5b023bb8" providerId="LiveId" clId="{32F56C19-89C4-45B3-B02D-A8792B9E5276}" dt="2024-09-28T17:25:08.975" v="972" actId="120"/>
          <ac:spMkLst>
            <pc:docMk/>
            <pc:sldMk cId="3563960567" sldId="297"/>
            <ac:spMk id="265" creationId="{00000000-0000-0000-0000-000000000000}"/>
          </ac:spMkLst>
        </pc:spChg>
        <pc:picChg chg="add del mod">
          <ac:chgData name="Ramya Panchatcharam" userId="82af4a5c5b023bb8" providerId="LiveId" clId="{32F56C19-89C4-45B3-B02D-A8792B9E5276}" dt="2024-09-28T16:31:07.716" v="540" actId="21"/>
          <ac:picMkLst>
            <pc:docMk/>
            <pc:sldMk cId="3563960567" sldId="297"/>
            <ac:picMk id="3" creationId="{5D1255D3-4F77-7E82-8AAA-5AC4788F9771}"/>
          </ac:picMkLst>
        </pc:picChg>
        <pc:picChg chg="add mod">
          <ac:chgData name="Ramya Panchatcharam" userId="82af4a5c5b023bb8" providerId="LiveId" clId="{32F56C19-89C4-45B3-B02D-A8792B9E5276}" dt="2024-09-28T16:47:04.129" v="652" actId="14100"/>
          <ac:picMkLst>
            <pc:docMk/>
            <pc:sldMk cId="3563960567" sldId="297"/>
            <ac:picMk id="4" creationId="{5D1255D3-4F77-7E82-8AAA-5AC4788F9771}"/>
          </ac:picMkLst>
        </pc:picChg>
        <pc:picChg chg="del">
          <ac:chgData name="Ramya Panchatcharam" userId="82af4a5c5b023bb8" providerId="LiveId" clId="{32F56C19-89C4-45B3-B02D-A8792B9E5276}" dt="2024-09-28T16:29:40.508" v="528" actId="21"/>
          <ac:picMkLst>
            <pc:docMk/>
            <pc:sldMk cId="3563960567" sldId="297"/>
            <ac:picMk id="23" creationId="{C49BD5EB-80F0-114A-771C-DBA0C0EB8FF4}"/>
          </ac:picMkLst>
        </pc:picChg>
      </pc:sldChg>
      <pc:sldChg chg="addSp delSp modSp add mod ord">
        <pc:chgData name="Ramya Panchatcharam" userId="82af4a5c5b023bb8" providerId="LiveId" clId="{32F56C19-89C4-45B3-B02D-A8792B9E5276}" dt="2024-09-28T17:38:04.722" v="1087" actId="207"/>
        <pc:sldMkLst>
          <pc:docMk/>
          <pc:sldMk cId="900940891" sldId="298"/>
        </pc:sldMkLst>
        <pc:spChg chg="del mod">
          <ac:chgData name="Ramya Panchatcharam" userId="82af4a5c5b023bb8" providerId="LiveId" clId="{32F56C19-89C4-45B3-B02D-A8792B9E5276}" dt="2024-09-28T16:42:16.394" v="590"/>
          <ac:spMkLst>
            <pc:docMk/>
            <pc:sldMk cId="900940891" sldId="298"/>
            <ac:spMk id="5" creationId="{29C3B1AF-BCC8-CD95-0086-881DA97995B9}"/>
          </ac:spMkLst>
        </pc:spChg>
        <pc:spChg chg="add mod">
          <ac:chgData name="Ramya Panchatcharam" userId="82af4a5c5b023bb8" providerId="LiveId" clId="{32F56C19-89C4-45B3-B02D-A8792B9E5276}" dt="2024-09-28T17:38:04.722" v="1087" actId="207"/>
          <ac:spMkLst>
            <pc:docMk/>
            <pc:sldMk cId="900940891" sldId="298"/>
            <ac:spMk id="7" creationId="{6BD494AB-6610-9DEF-C22C-7F59F25B81E9}"/>
          </ac:spMkLst>
        </pc:spChg>
        <pc:spChg chg="add mod ord">
          <ac:chgData name="Ramya Panchatcharam" userId="82af4a5c5b023bb8" providerId="LiveId" clId="{32F56C19-89C4-45B3-B02D-A8792B9E5276}" dt="2024-09-28T17:36:24.097" v="1077" actId="14100"/>
          <ac:spMkLst>
            <pc:docMk/>
            <pc:sldMk cId="900940891" sldId="298"/>
            <ac:spMk id="8" creationId="{10AA7488-2E7D-3AA6-84EA-7B5EC04C76CA}"/>
          </ac:spMkLst>
        </pc:spChg>
        <pc:spChg chg="del">
          <ac:chgData name="Ramya Panchatcharam" userId="82af4a5c5b023bb8" providerId="LiveId" clId="{32F56C19-89C4-45B3-B02D-A8792B9E5276}" dt="2024-09-28T16:39:34.728" v="572" actId="21"/>
          <ac:spMkLst>
            <pc:docMk/>
            <pc:sldMk cId="900940891" sldId="298"/>
            <ac:spMk id="14" creationId="{77AF457F-70F6-4885-569A-E2F699D32FFB}"/>
          </ac:spMkLst>
        </pc:spChg>
        <pc:spChg chg="mod">
          <ac:chgData name="Ramya Panchatcharam" userId="82af4a5c5b023bb8" providerId="LiveId" clId="{32F56C19-89C4-45B3-B02D-A8792B9E5276}" dt="2024-09-28T16:58:06.798" v="735" actId="122"/>
          <ac:spMkLst>
            <pc:docMk/>
            <pc:sldMk cId="900940891" sldId="298"/>
            <ac:spMk id="331" creationId="{00000000-0000-0000-0000-000000000000}"/>
          </ac:spMkLst>
        </pc:spChg>
        <pc:picChg chg="add del mod">
          <ac:chgData name="Ramya Panchatcharam" userId="82af4a5c5b023bb8" providerId="LiveId" clId="{32F56C19-89C4-45B3-B02D-A8792B9E5276}" dt="2024-09-28T16:40:16.587" v="578" actId="21"/>
          <ac:picMkLst>
            <pc:docMk/>
            <pc:sldMk cId="900940891" sldId="298"/>
            <ac:picMk id="3" creationId="{7B5B2358-8BED-1B4C-E605-7EE2626B4602}"/>
          </ac:picMkLst>
        </pc:picChg>
        <pc:picChg chg="add mod ord">
          <ac:chgData name="Ramya Panchatcharam" userId="82af4a5c5b023bb8" providerId="LiveId" clId="{32F56C19-89C4-45B3-B02D-A8792B9E5276}" dt="2024-09-28T17:36:32.346" v="1078" actId="167"/>
          <ac:picMkLst>
            <pc:docMk/>
            <pc:sldMk cId="900940891" sldId="298"/>
            <ac:picMk id="6" creationId="{22A3ADBA-6A64-72CA-F92C-F52131334A31}"/>
          </ac:picMkLst>
        </pc:picChg>
        <pc:picChg chg="del">
          <ac:chgData name="Ramya Panchatcharam" userId="82af4a5c5b023bb8" providerId="LiveId" clId="{32F56C19-89C4-45B3-B02D-A8792B9E5276}" dt="2024-09-28T16:39:30.094" v="571" actId="478"/>
          <ac:picMkLst>
            <pc:docMk/>
            <pc:sldMk cId="900940891" sldId="298"/>
            <ac:picMk id="9" creationId="{5F3C0866-6C89-0297-27E8-FB529FB19FD7}"/>
          </ac:picMkLst>
        </pc:picChg>
      </pc:sldChg>
      <pc:sldChg chg="addSp delSp modSp add mod ord">
        <pc:chgData name="Ramya Panchatcharam" userId="82af4a5c5b023bb8" providerId="LiveId" clId="{32F56C19-89C4-45B3-B02D-A8792B9E5276}" dt="2024-09-28T17:39:57.349" v="1102" actId="207"/>
        <pc:sldMkLst>
          <pc:docMk/>
          <pc:sldMk cId="2850974920" sldId="299"/>
        </pc:sldMkLst>
        <pc:spChg chg="add mod ord">
          <ac:chgData name="Ramya Panchatcharam" userId="82af4a5c5b023bb8" providerId="LiveId" clId="{32F56C19-89C4-45B3-B02D-A8792B9E5276}" dt="2024-09-28T17:24:00.284" v="962" actId="14100"/>
          <ac:spMkLst>
            <pc:docMk/>
            <pc:sldMk cId="2850974920" sldId="299"/>
            <ac:spMk id="4" creationId="{254392C9-7E6C-649E-1CDF-F9BFE5C5FE3C}"/>
          </ac:spMkLst>
        </pc:spChg>
        <pc:spChg chg="mod">
          <ac:chgData name="Ramya Panchatcharam" userId="82af4a5c5b023bb8" providerId="LiveId" clId="{32F56C19-89C4-45B3-B02D-A8792B9E5276}" dt="2024-09-28T17:39:54.686" v="1101" actId="207"/>
          <ac:spMkLst>
            <pc:docMk/>
            <pc:sldMk cId="2850974920" sldId="299"/>
            <ac:spMk id="7" creationId="{6BD494AB-6610-9DEF-C22C-7F59F25B81E9}"/>
          </ac:spMkLst>
        </pc:spChg>
        <pc:spChg chg="mod">
          <ac:chgData name="Ramya Panchatcharam" userId="82af4a5c5b023bb8" providerId="LiveId" clId="{32F56C19-89C4-45B3-B02D-A8792B9E5276}" dt="2024-09-28T17:39:57.349" v="1102" actId="207"/>
          <ac:spMkLst>
            <pc:docMk/>
            <pc:sldMk cId="2850974920" sldId="299"/>
            <ac:spMk id="331" creationId="{00000000-0000-0000-0000-000000000000}"/>
          </ac:spMkLst>
        </pc:spChg>
        <pc:picChg chg="add mod">
          <ac:chgData name="Ramya Panchatcharam" userId="82af4a5c5b023bb8" providerId="LiveId" clId="{32F56C19-89C4-45B3-B02D-A8792B9E5276}" dt="2024-09-28T17:24:26.154" v="966" actId="14100"/>
          <ac:picMkLst>
            <pc:docMk/>
            <pc:sldMk cId="2850974920" sldId="299"/>
            <ac:picMk id="3" creationId="{EB0CC73C-777F-A369-B88F-79EED19BE610}"/>
          </ac:picMkLst>
        </pc:picChg>
        <pc:picChg chg="del">
          <ac:chgData name="Ramya Panchatcharam" userId="82af4a5c5b023bb8" providerId="LiveId" clId="{32F56C19-89C4-45B3-B02D-A8792B9E5276}" dt="2024-09-28T16:48:51.535" v="654" actId="478"/>
          <ac:picMkLst>
            <pc:docMk/>
            <pc:sldMk cId="2850974920" sldId="299"/>
            <ac:picMk id="6" creationId="{22A3ADBA-6A64-72CA-F92C-F52131334A31}"/>
          </ac:picMkLst>
        </pc:picChg>
      </pc:sldChg>
      <pc:sldChg chg="addSp delSp modSp add mod ord">
        <pc:chgData name="Ramya Panchatcharam" userId="82af4a5c5b023bb8" providerId="LiveId" clId="{32F56C19-89C4-45B3-B02D-A8792B9E5276}" dt="2024-09-28T20:33:17.599" v="1896" actId="14100"/>
        <pc:sldMkLst>
          <pc:docMk/>
          <pc:sldMk cId="771500170" sldId="300"/>
        </pc:sldMkLst>
        <pc:spChg chg="add del mod">
          <ac:chgData name="Ramya Panchatcharam" userId="82af4a5c5b023bb8" providerId="LiveId" clId="{32F56C19-89C4-45B3-B02D-A8792B9E5276}" dt="2024-09-28T16:51:33.473" v="697" actId="21"/>
          <ac:spMkLst>
            <pc:docMk/>
            <pc:sldMk cId="771500170" sldId="300"/>
            <ac:spMk id="3" creationId="{3B53F3EC-45DD-2E24-F7CA-AAE12CA98FD4}"/>
          </ac:spMkLst>
        </pc:spChg>
        <pc:spChg chg="mod">
          <ac:chgData name="Ramya Panchatcharam" userId="82af4a5c5b023bb8" providerId="LiveId" clId="{32F56C19-89C4-45B3-B02D-A8792B9E5276}" dt="2024-09-28T20:32:56.860" v="1891" actId="207"/>
          <ac:spMkLst>
            <pc:docMk/>
            <pc:sldMk cId="771500170" sldId="300"/>
            <ac:spMk id="3" creationId="{7E7BC0D7-B1BD-5E3B-BC45-5F93FE444489}"/>
          </ac:spMkLst>
        </pc:spChg>
        <pc:spChg chg="mod">
          <ac:chgData name="Ramya Panchatcharam" userId="82af4a5c5b023bb8" providerId="LiveId" clId="{32F56C19-89C4-45B3-B02D-A8792B9E5276}" dt="2024-09-28T20:32:56.860" v="1891" actId="207"/>
          <ac:spMkLst>
            <pc:docMk/>
            <pc:sldMk cId="771500170" sldId="300"/>
            <ac:spMk id="4" creationId="{5ACB211B-E4E3-8B22-AC0B-8799CC486829}"/>
          </ac:spMkLst>
        </pc:spChg>
        <pc:spChg chg="mod">
          <ac:chgData name="Ramya Panchatcharam" userId="82af4a5c5b023bb8" providerId="LiveId" clId="{32F56C19-89C4-45B3-B02D-A8792B9E5276}" dt="2024-09-28T20:33:09.228" v="1894" actId="20577"/>
          <ac:spMkLst>
            <pc:docMk/>
            <pc:sldMk cId="771500170" sldId="300"/>
            <ac:spMk id="322" creationId="{00000000-0000-0000-0000-000000000000}"/>
          </ac:spMkLst>
        </pc:spChg>
        <pc:spChg chg="del">
          <ac:chgData name="Ramya Panchatcharam" userId="82af4a5c5b023bb8" providerId="LiveId" clId="{32F56C19-89C4-45B3-B02D-A8792B9E5276}" dt="2024-09-28T16:51:27.939" v="696" actId="21"/>
          <ac:spMkLst>
            <pc:docMk/>
            <pc:sldMk cId="771500170" sldId="300"/>
            <ac:spMk id="323" creationId="{00000000-0000-0000-0000-000000000000}"/>
          </ac:spMkLst>
        </pc:spChg>
        <pc:grpChg chg="add mod">
          <ac:chgData name="Ramya Panchatcharam" userId="82af4a5c5b023bb8" providerId="LiveId" clId="{32F56C19-89C4-45B3-B02D-A8792B9E5276}" dt="2024-09-28T20:33:17.599" v="1896" actId="14100"/>
          <ac:grpSpMkLst>
            <pc:docMk/>
            <pc:sldMk cId="771500170" sldId="300"/>
            <ac:grpSpMk id="2" creationId="{67E8532E-4469-CA1A-738C-925B0D79A322}"/>
          </ac:grpSpMkLst>
        </pc:grpChg>
      </pc:sldChg>
      <pc:sldChg chg="addSp delSp modSp add mod ord">
        <pc:chgData name="Ramya Panchatcharam" userId="82af4a5c5b023bb8" providerId="LiveId" clId="{32F56C19-89C4-45B3-B02D-A8792B9E5276}" dt="2024-09-28T17:37:50.338" v="1085" actId="207"/>
        <pc:sldMkLst>
          <pc:docMk/>
          <pc:sldMk cId="3031827343" sldId="301"/>
        </pc:sldMkLst>
        <pc:spChg chg="add mod ord">
          <ac:chgData name="Ramya Panchatcharam" userId="82af4a5c5b023bb8" providerId="LiveId" clId="{32F56C19-89C4-45B3-B02D-A8792B9E5276}" dt="2024-09-28T17:33:27.748" v="1052" actId="1076"/>
          <ac:spMkLst>
            <pc:docMk/>
            <pc:sldMk cId="3031827343" sldId="301"/>
            <ac:spMk id="4" creationId="{DA909BB0-922C-260D-C836-8556D07883BF}"/>
          </ac:spMkLst>
        </pc:spChg>
        <pc:spChg chg="mod ord">
          <ac:chgData name="Ramya Panchatcharam" userId="82af4a5c5b023bb8" providerId="LiveId" clId="{32F56C19-89C4-45B3-B02D-A8792B9E5276}" dt="2024-09-28T17:37:50.338" v="1085" actId="207"/>
          <ac:spMkLst>
            <pc:docMk/>
            <pc:sldMk cId="3031827343" sldId="301"/>
            <ac:spMk id="25" creationId="{B3964C83-099F-04FD-9BB6-5188B8B7C706}"/>
          </ac:spMkLst>
        </pc:spChg>
        <pc:spChg chg="mod">
          <ac:chgData name="Ramya Panchatcharam" userId="82af4a5c5b023bb8" providerId="LiveId" clId="{32F56C19-89C4-45B3-B02D-A8792B9E5276}" dt="2024-09-28T17:32:54.233" v="1045" actId="14100"/>
          <ac:spMkLst>
            <pc:docMk/>
            <pc:sldMk cId="3031827343" sldId="301"/>
            <ac:spMk id="265" creationId="{00000000-0000-0000-0000-000000000000}"/>
          </ac:spMkLst>
        </pc:spChg>
        <pc:picChg chg="add mod">
          <ac:chgData name="Ramya Panchatcharam" userId="82af4a5c5b023bb8" providerId="LiveId" clId="{32F56C19-89C4-45B3-B02D-A8792B9E5276}" dt="2024-09-28T17:32:57.827" v="1046" actId="1076"/>
          <ac:picMkLst>
            <pc:docMk/>
            <pc:sldMk cId="3031827343" sldId="301"/>
            <ac:picMk id="3" creationId="{592FD763-9B6B-EBB3-EDDD-E52EF3192582}"/>
          </ac:picMkLst>
        </pc:picChg>
        <pc:picChg chg="del">
          <ac:chgData name="Ramya Panchatcharam" userId="82af4a5c5b023bb8" providerId="LiveId" clId="{32F56C19-89C4-45B3-B02D-A8792B9E5276}" dt="2024-09-28T16:58:59.725" v="741" actId="478"/>
          <ac:picMkLst>
            <pc:docMk/>
            <pc:sldMk cId="3031827343" sldId="301"/>
            <ac:picMk id="23" creationId="{C49BD5EB-80F0-114A-771C-DBA0C0EB8FF4}"/>
          </ac:picMkLst>
        </pc:picChg>
      </pc:sldChg>
      <pc:sldChg chg="addSp delSp modSp add mod ord">
        <pc:chgData name="Ramya Panchatcharam" userId="82af4a5c5b023bb8" providerId="LiveId" clId="{32F56C19-89C4-45B3-B02D-A8792B9E5276}" dt="2024-09-28T20:23:04.819" v="1733" actId="1076"/>
        <pc:sldMkLst>
          <pc:docMk/>
          <pc:sldMk cId="943392246" sldId="302"/>
        </pc:sldMkLst>
        <pc:spChg chg="add del mod">
          <ac:chgData name="Ramya Panchatcharam" userId="82af4a5c5b023bb8" providerId="LiveId" clId="{32F56C19-89C4-45B3-B02D-A8792B9E5276}" dt="2024-09-28T17:06:24.149" v="780"/>
          <ac:spMkLst>
            <pc:docMk/>
            <pc:sldMk cId="943392246" sldId="302"/>
            <ac:spMk id="2" creationId="{C0092A21-EBE4-51F4-6652-53D55ECA365B}"/>
          </ac:spMkLst>
        </pc:spChg>
        <pc:spChg chg="add mod ord">
          <ac:chgData name="Ramya Panchatcharam" userId="82af4a5c5b023bb8" providerId="LiveId" clId="{32F56C19-89C4-45B3-B02D-A8792B9E5276}" dt="2024-09-28T20:23:04.819" v="1733" actId="1076"/>
          <ac:spMkLst>
            <pc:docMk/>
            <pc:sldMk cId="943392246" sldId="302"/>
            <ac:spMk id="6" creationId="{13B079D3-C611-5EF5-1969-51544AB0480C}"/>
          </ac:spMkLst>
        </pc:spChg>
        <pc:spChg chg="mod">
          <ac:chgData name="Ramya Panchatcharam" userId="82af4a5c5b023bb8" providerId="LiveId" clId="{32F56C19-89C4-45B3-B02D-A8792B9E5276}" dt="2024-09-28T20:23:03.879" v="1732" actId="1076"/>
          <ac:spMkLst>
            <pc:docMk/>
            <pc:sldMk cId="943392246" sldId="302"/>
            <ac:spMk id="7" creationId="{6BD494AB-6610-9DEF-C22C-7F59F25B81E9}"/>
          </ac:spMkLst>
        </pc:spChg>
        <pc:spChg chg="mod">
          <ac:chgData name="Ramya Panchatcharam" userId="82af4a5c5b023bb8" providerId="LiveId" clId="{32F56C19-89C4-45B3-B02D-A8792B9E5276}" dt="2024-09-28T20:22:59.596" v="1731" actId="1076"/>
          <ac:spMkLst>
            <pc:docMk/>
            <pc:sldMk cId="943392246" sldId="302"/>
            <ac:spMk id="331" creationId="{00000000-0000-0000-0000-000000000000}"/>
          </ac:spMkLst>
        </pc:spChg>
        <pc:picChg chg="del">
          <ac:chgData name="Ramya Panchatcharam" userId="82af4a5c5b023bb8" providerId="LiveId" clId="{32F56C19-89C4-45B3-B02D-A8792B9E5276}" dt="2024-09-28T17:06:34.661" v="783" actId="478"/>
          <ac:picMkLst>
            <pc:docMk/>
            <pc:sldMk cId="943392246" sldId="302"/>
            <ac:picMk id="3" creationId="{EB0CC73C-777F-A369-B88F-79EED19BE610}"/>
          </ac:picMkLst>
        </pc:picChg>
        <pc:picChg chg="add mod">
          <ac:chgData name="Ramya Panchatcharam" userId="82af4a5c5b023bb8" providerId="LiveId" clId="{32F56C19-89C4-45B3-B02D-A8792B9E5276}" dt="2024-09-28T17:22:33.344" v="951" actId="1076"/>
          <ac:picMkLst>
            <pc:docMk/>
            <pc:sldMk cId="943392246" sldId="302"/>
            <ac:picMk id="5" creationId="{59D5AF25-0DCD-B8C7-E95F-93ADE76425CE}"/>
          </ac:picMkLst>
        </pc:picChg>
      </pc:sldChg>
      <pc:sldChg chg="add del ord">
        <pc:chgData name="Ramya Panchatcharam" userId="82af4a5c5b023bb8" providerId="LiveId" clId="{32F56C19-89C4-45B3-B02D-A8792B9E5276}" dt="2024-09-28T17:13:12.148" v="803" actId="2696"/>
        <pc:sldMkLst>
          <pc:docMk/>
          <pc:sldMk cId="78362053" sldId="303"/>
        </pc:sldMkLst>
      </pc:sldChg>
      <pc:sldChg chg="addSp delSp modSp add mod ord">
        <pc:chgData name="Ramya Panchatcharam" userId="82af4a5c5b023bb8" providerId="LiveId" clId="{32F56C19-89C4-45B3-B02D-A8792B9E5276}" dt="2024-09-28T20:55:00.332" v="2027" actId="1038"/>
        <pc:sldMkLst>
          <pc:docMk/>
          <pc:sldMk cId="2890698019" sldId="303"/>
        </pc:sldMkLst>
        <pc:spChg chg="add mod ord">
          <ac:chgData name="Ramya Panchatcharam" userId="82af4a5c5b023bb8" providerId="LiveId" clId="{32F56C19-89C4-45B3-B02D-A8792B9E5276}" dt="2024-09-28T20:55:00.332" v="2027" actId="1038"/>
          <ac:spMkLst>
            <pc:docMk/>
            <pc:sldMk cId="2890698019" sldId="303"/>
            <ac:spMk id="4" creationId="{A646AB11-C5D5-15C4-4912-521B5927C65A}"/>
          </ac:spMkLst>
        </pc:spChg>
        <pc:spChg chg="mod">
          <ac:chgData name="Ramya Panchatcharam" userId="82af4a5c5b023bb8" providerId="LiveId" clId="{32F56C19-89C4-45B3-B02D-A8792B9E5276}" dt="2024-09-28T17:37:31.049" v="1082" actId="207"/>
          <ac:spMkLst>
            <pc:docMk/>
            <pc:sldMk cId="2890698019" sldId="303"/>
            <ac:spMk id="5" creationId="{29C3B1AF-BCC8-CD95-0086-881DA97995B9}"/>
          </ac:spMkLst>
        </pc:spChg>
        <pc:spChg chg="mod">
          <ac:chgData name="Ramya Panchatcharam" userId="82af4a5c5b023bb8" providerId="LiveId" clId="{32F56C19-89C4-45B3-B02D-A8792B9E5276}" dt="2024-09-28T17:37:39.431" v="1084" actId="207"/>
          <ac:spMkLst>
            <pc:docMk/>
            <pc:sldMk cId="2890698019" sldId="303"/>
            <ac:spMk id="14" creationId="{77AF457F-70F6-4885-569A-E2F699D32FFB}"/>
          </ac:spMkLst>
        </pc:spChg>
        <pc:spChg chg="mod">
          <ac:chgData name="Ramya Panchatcharam" userId="82af4a5c5b023bb8" providerId="LiveId" clId="{32F56C19-89C4-45B3-B02D-A8792B9E5276}" dt="2024-09-28T17:13:44.197" v="809" actId="122"/>
          <ac:spMkLst>
            <pc:docMk/>
            <pc:sldMk cId="2890698019" sldId="303"/>
            <ac:spMk id="331" creationId="{00000000-0000-0000-0000-000000000000}"/>
          </ac:spMkLst>
        </pc:spChg>
        <pc:picChg chg="add mod ord">
          <ac:chgData name="Ramya Panchatcharam" userId="82af4a5c5b023bb8" providerId="LiveId" clId="{32F56C19-89C4-45B3-B02D-A8792B9E5276}" dt="2024-09-28T17:35:44.628" v="1070" actId="167"/>
          <ac:picMkLst>
            <pc:docMk/>
            <pc:sldMk cId="2890698019" sldId="303"/>
            <ac:picMk id="3" creationId="{88FB08B6-4AFB-4A5A-ACC4-107E3557E5F4}"/>
          </ac:picMkLst>
        </pc:picChg>
        <pc:picChg chg="del">
          <ac:chgData name="Ramya Panchatcharam" userId="82af4a5c5b023bb8" providerId="LiveId" clId="{32F56C19-89C4-45B3-B02D-A8792B9E5276}" dt="2024-09-28T17:13:49.704" v="810" actId="478"/>
          <ac:picMkLst>
            <pc:docMk/>
            <pc:sldMk cId="2890698019" sldId="303"/>
            <ac:picMk id="9" creationId="{5F3C0866-6C89-0297-27E8-FB529FB19FD7}"/>
          </ac:picMkLst>
        </pc:picChg>
      </pc:sldChg>
      <pc:sldChg chg="addSp delSp modSp add mod ord">
        <pc:chgData name="Ramya Panchatcharam" userId="82af4a5c5b023bb8" providerId="LiveId" clId="{32F56C19-89C4-45B3-B02D-A8792B9E5276}" dt="2024-09-28T20:55:08.029" v="2029" actId="1036"/>
        <pc:sldMkLst>
          <pc:docMk/>
          <pc:sldMk cId="3587435404" sldId="304"/>
        </pc:sldMkLst>
        <pc:spChg chg="mod">
          <ac:chgData name="Ramya Panchatcharam" userId="82af4a5c5b023bb8" providerId="LiveId" clId="{32F56C19-89C4-45B3-B02D-A8792B9E5276}" dt="2024-09-28T20:05:21.903" v="1536" actId="207"/>
          <ac:spMkLst>
            <pc:docMk/>
            <pc:sldMk cId="3587435404" sldId="304"/>
            <ac:spMk id="4" creationId="{6F831570-F0D8-8591-90D0-1ADE9D4FA024}"/>
          </ac:spMkLst>
        </pc:spChg>
        <pc:spChg chg="mod">
          <ac:chgData name="Ramya Panchatcharam" userId="82af4a5c5b023bb8" providerId="LiveId" clId="{32F56C19-89C4-45B3-B02D-A8792B9E5276}" dt="2024-09-28T20:05:21.903" v="1536" actId="207"/>
          <ac:spMkLst>
            <pc:docMk/>
            <pc:sldMk cId="3587435404" sldId="304"/>
            <ac:spMk id="5" creationId="{19072D71-0993-D4E1-7DF0-930C68C2FD12}"/>
          </ac:spMkLst>
        </pc:spChg>
        <pc:spChg chg="mod">
          <ac:chgData name="Ramya Panchatcharam" userId="82af4a5c5b023bb8" providerId="LiveId" clId="{32F56C19-89C4-45B3-B02D-A8792B9E5276}" dt="2024-09-28T20:05:21.903" v="1536" actId="207"/>
          <ac:spMkLst>
            <pc:docMk/>
            <pc:sldMk cId="3587435404" sldId="304"/>
            <ac:spMk id="6" creationId="{BCFD9457-5827-8300-3B05-183C651DBE36}"/>
          </ac:spMkLst>
        </pc:spChg>
        <pc:spChg chg="mod">
          <ac:chgData name="Ramya Panchatcharam" userId="82af4a5c5b023bb8" providerId="LiveId" clId="{32F56C19-89C4-45B3-B02D-A8792B9E5276}" dt="2024-09-28T20:05:21.903" v="1536" actId="207"/>
          <ac:spMkLst>
            <pc:docMk/>
            <pc:sldMk cId="3587435404" sldId="304"/>
            <ac:spMk id="7" creationId="{06DFE241-1724-36E7-81D8-6CD76C58FF34}"/>
          </ac:spMkLst>
        </pc:spChg>
        <pc:spChg chg="mod">
          <ac:chgData name="Ramya Panchatcharam" userId="82af4a5c5b023bb8" providerId="LiveId" clId="{32F56C19-89C4-45B3-B02D-A8792B9E5276}" dt="2024-09-28T20:05:21.903" v="1536" actId="207"/>
          <ac:spMkLst>
            <pc:docMk/>
            <pc:sldMk cId="3587435404" sldId="304"/>
            <ac:spMk id="8" creationId="{623B1AB5-349C-B55F-52A9-E416FA0D3321}"/>
          </ac:spMkLst>
        </pc:spChg>
        <pc:spChg chg="mod">
          <ac:chgData name="Ramya Panchatcharam" userId="82af4a5c5b023bb8" providerId="LiveId" clId="{32F56C19-89C4-45B3-B02D-A8792B9E5276}" dt="2024-09-28T20:05:21.903" v="1536" actId="207"/>
          <ac:spMkLst>
            <pc:docMk/>
            <pc:sldMk cId="3587435404" sldId="304"/>
            <ac:spMk id="9" creationId="{40CFEC96-E6E8-46A5-4461-A4B9519403AF}"/>
          </ac:spMkLst>
        </pc:spChg>
        <pc:spChg chg="mod">
          <ac:chgData name="Ramya Panchatcharam" userId="82af4a5c5b023bb8" providerId="LiveId" clId="{32F56C19-89C4-45B3-B02D-A8792B9E5276}" dt="2024-09-28T20:05:21.903" v="1536" actId="207"/>
          <ac:spMkLst>
            <pc:docMk/>
            <pc:sldMk cId="3587435404" sldId="304"/>
            <ac:spMk id="10" creationId="{03A4973E-A452-2733-4A85-425C32A2FFA5}"/>
          </ac:spMkLst>
        </pc:spChg>
        <pc:spChg chg="mod">
          <ac:chgData name="Ramya Panchatcharam" userId="82af4a5c5b023bb8" providerId="LiveId" clId="{32F56C19-89C4-45B3-B02D-A8792B9E5276}" dt="2024-09-28T20:05:21.903" v="1536" actId="207"/>
          <ac:spMkLst>
            <pc:docMk/>
            <pc:sldMk cId="3587435404" sldId="304"/>
            <ac:spMk id="11" creationId="{7C606395-42E8-7067-63F1-4F5DDD91E526}"/>
          </ac:spMkLst>
        </pc:spChg>
        <pc:spChg chg="mod">
          <ac:chgData name="Ramya Panchatcharam" userId="82af4a5c5b023bb8" providerId="LiveId" clId="{32F56C19-89C4-45B3-B02D-A8792B9E5276}" dt="2024-09-28T20:05:21.903" v="1536" actId="207"/>
          <ac:spMkLst>
            <pc:docMk/>
            <pc:sldMk cId="3587435404" sldId="304"/>
            <ac:spMk id="12" creationId="{BEEE910A-5EC0-EC65-9B58-15D3033E2409}"/>
          </ac:spMkLst>
        </pc:spChg>
        <pc:spChg chg="mod">
          <ac:chgData name="Ramya Panchatcharam" userId="82af4a5c5b023bb8" providerId="LiveId" clId="{32F56C19-89C4-45B3-B02D-A8792B9E5276}" dt="2024-09-28T20:05:21.903" v="1536" actId="207"/>
          <ac:spMkLst>
            <pc:docMk/>
            <pc:sldMk cId="3587435404" sldId="304"/>
            <ac:spMk id="13" creationId="{800C2B5A-6D27-31D9-0E0D-890ADF72EC7F}"/>
          </ac:spMkLst>
        </pc:spChg>
        <pc:spChg chg="add del mod">
          <ac:chgData name="Ramya Panchatcharam" userId="82af4a5c5b023bb8" providerId="LiveId" clId="{32F56C19-89C4-45B3-B02D-A8792B9E5276}" dt="2024-09-28T20:38:17.142" v="1947" actId="478"/>
          <ac:spMkLst>
            <pc:docMk/>
            <pc:sldMk cId="3587435404" sldId="304"/>
            <ac:spMk id="20" creationId="{312E893A-B82C-46F5-DD2F-FBF1EC33C6FD}"/>
          </ac:spMkLst>
        </pc:spChg>
        <pc:spChg chg="mod">
          <ac:chgData name="Ramya Panchatcharam" userId="82af4a5c5b023bb8" providerId="LiveId" clId="{32F56C19-89C4-45B3-B02D-A8792B9E5276}" dt="2024-09-28T20:55:08.029" v="2029" actId="1036"/>
          <ac:spMkLst>
            <pc:docMk/>
            <pc:sldMk cId="3587435404" sldId="304"/>
            <ac:spMk id="321" creationId="{00000000-0000-0000-0000-000000000000}"/>
          </ac:spMkLst>
        </pc:spChg>
        <pc:spChg chg="mod">
          <ac:chgData name="Ramya Panchatcharam" userId="82af4a5c5b023bb8" providerId="LiveId" clId="{32F56C19-89C4-45B3-B02D-A8792B9E5276}" dt="2024-09-28T20:39:15.745" v="1964" actId="403"/>
          <ac:spMkLst>
            <pc:docMk/>
            <pc:sldMk cId="3587435404" sldId="304"/>
            <ac:spMk id="322" creationId="{00000000-0000-0000-0000-000000000000}"/>
          </ac:spMkLst>
        </pc:spChg>
        <pc:grpChg chg="add mod">
          <ac:chgData name="Ramya Panchatcharam" userId="82af4a5c5b023bb8" providerId="LiveId" clId="{32F56C19-89C4-45B3-B02D-A8792B9E5276}" dt="2024-09-28T20:39:27.434" v="1967" actId="1076"/>
          <ac:grpSpMkLst>
            <pc:docMk/>
            <pc:sldMk cId="3587435404" sldId="304"/>
            <ac:grpSpMk id="3" creationId="{9CD83CBE-A788-7F86-8190-10C5EB9BA12F}"/>
          </ac:grpSpMkLst>
        </pc:grpChg>
        <pc:picChg chg="add mod">
          <ac:chgData name="Ramya Panchatcharam" userId="82af4a5c5b023bb8" providerId="LiveId" clId="{32F56C19-89C4-45B3-B02D-A8792B9E5276}" dt="2024-09-28T20:38:45.638" v="1956" actId="1076"/>
          <ac:picMkLst>
            <pc:docMk/>
            <pc:sldMk cId="3587435404" sldId="304"/>
            <ac:picMk id="2" creationId="{48795ADA-12B9-3F8B-078C-7BC8FF81BBFA}"/>
          </ac:picMkLst>
        </pc:picChg>
        <pc:picChg chg="del mod">
          <ac:chgData name="Ramya Panchatcharam" userId="82af4a5c5b023bb8" providerId="LiveId" clId="{32F56C19-89C4-45B3-B02D-A8792B9E5276}" dt="2024-09-28T20:38:13.935" v="1946" actId="478"/>
          <ac:picMkLst>
            <pc:docMk/>
            <pc:sldMk cId="3587435404" sldId="304"/>
            <ac:picMk id="324" creationId="{00000000-0000-0000-0000-000000000000}"/>
          </ac:picMkLst>
        </pc:picChg>
        <pc:cxnChg chg="mod">
          <ac:chgData name="Ramya Panchatcharam" userId="82af4a5c5b023bb8" providerId="LiveId" clId="{32F56C19-89C4-45B3-B02D-A8792B9E5276}" dt="2024-09-28T20:39:43.519" v="1991" actId="1035"/>
          <ac:cxnSpMkLst>
            <pc:docMk/>
            <pc:sldMk cId="3587435404" sldId="304"/>
            <ac:cxnSpMk id="325" creationId="{00000000-0000-0000-0000-000000000000}"/>
          </ac:cxnSpMkLst>
        </pc:cxnChg>
      </pc:sldChg>
      <pc:sldChg chg="addSp delSp modSp add mod">
        <pc:chgData name="Ramya Panchatcharam" userId="82af4a5c5b023bb8" providerId="LiveId" clId="{32F56C19-89C4-45B3-B02D-A8792B9E5276}" dt="2024-09-28T19:39:21.523" v="1259" actId="1076"/>
        <pc:sldMkLst>
          <pc:docMk/>
          <pc:sldMk cId="3158230076" sldId="305"/>
        </pc:sldMkLst>
        <pc:picChg chg="add mod">
          <ac:chgData name="Ramya Panchatcharam" userId="82af4a5c5b023bb8" providerId="LiveId" clId="{32F56C19-89C4-45B3-B02D-A8792B9E5276}" dt="2024-09-28T19:39:21.523" v="1259" actId="1076"/>
          <ac:picMkLst>
            <pc:docMk/>
            <pc:sldMk cId="3158230076" sldId="305"/>
            <ac:picMk id="5" creationId="{FF4ECF86-4ECE-B63C-D7AC-BDD04B6337E2}"/>
          </ac:picMkLst>
        </pc:picChg>
        <pc:picChg chg="del">
          <ac:chgData name="Ramya Panchatcharam" userId="82af4a5c5b023bb8" providerId="LiveId" clId="{32F56C19-89C4-45B3-B02D-A8792B9E5276}" dt="2024-09-28T19:39:08.176" v="1255" actId="478"/>
          <ac:picMkLst>
            <pc:docMk/>
            <pc:sldMk cId="3158230076" sldId="305"/>
            <ac:picMk id="10" creationId="{0BFEE862-8FBB-6361-A59F-A9E40C9A4CC7}"/>
          </ac:picMkLst>
        </pc:picChg>
      </pc:sldChg>
      <pc:sldChg chg="addSp delSp modSp add mod">
        <pc:chgData name="Ramya Panchatcharam" userId="82af4a5c5b023bb8" providerId="LiveId" clId="{32F56C19-89C4-45B3-B02D-A8792B9E5276}" dt="2024-09-28T20:54:38.243" v="2021" actId="14100"/>
        <pc:sldMkLst>
          <pc:docMk/>
          <pc:sldMk cId="364771245" sldId="306"/>
        </pc:sldMkLst>
        <pc:spChg chg="mod">
          <ac:chgData name="Ramya Panchatcharam" userId="82af4a5c5b023bb8" providerId="LiveId" clId="{32F56C19-89C4-45B3-B02D-A8792B9E5276}" dt="2024-09-28T19:46:21.467" v="1301" actId="14100"/>
          <ac:spMkLst>
            <pc:docMk/>
            <pc:sldMk cId="364771245" sldId="306"/>
            <ac:spMk id="2" creationId="{29C66EDA-92B7-0D43-4132-55F934F15DDE}"/>
          </ac:spMkLst>
        </pc:spChg>
        <pc:spChg chg="del mod">
          <ac:chgData name="Ramya Panchatcharam" userId="82af4a5c5b023bb8" providerId="LiveId" clId="{32F56C19-89C4-45B3-B02D-A8792B9E5276}" dt="2024-09-28T19:42:32.224" v="1278" actId="478"/>
          <ac:spMkLst>
            <pc:docMk/>
            <pc:sldMk cId="364771245" sldId="306"/>
            <ac:spMk id="3" creationId="{13BDC8E2-6A03-4E92-736B-393CCB3FAC49}"/>
          </ac:spMkLst>
        </pc:spChg>
        <pc:spChg chg="add del mod">
          <ac:chgData name="Ramya Panchatcharam" userId="82af4a5c5b023bb8" providerId="LiveId" clId="{32F56C19-89C4-45B3-B02D-A8792B9E5276}" dt="2024-09-28T19:42:19.680" v="1275" actId="478"/>
          <ac:spMkLst>
            <pc:docMk/>
            <pc:sldMk cId="364771245" sldId="306"/>
            <ac:spMk id="4" creationId="{4BFD0F6F-1A94-CE09-671A-15D63AB8CD78}"/>
          </ac:spMkLst>
        </pc:spChg>
        <pc:spChg chg="add mod ord">
          <ac:chgData name="Ramya Panchatcharam" userId="82af4a5c5b023bb8" providerId="LiveId" clId="{32F56C19-89C4-45B3-B02D-A8792B9E5276}" dt="2024-09-28T20:54:38.243" v="2021" actId="14100"/>
          <ac:spMkLst>
            <pc:docMk/>
            <pc:sldMk cId="364771245" sldId="306"/>
            <ac:spMk id="6" creationId="{B1A669FC-DF31-5178-2C2C-BF981622F79C}"/>
          </ac:spMkLst>
        </pc:spChg>
        <pc:spChg chg="del">
          <ac:chgData name="Ramya Panchatcharam" userId="82af4a5c5b023bb8" providerId="LiveId" clId="{32F56C19-89C4-45B3-B02D-A8792B9E5276}" dt="2024-09-28T19:42:13.107" v="1274" actId="478"/>
          <ac:spMkLst>
            <pc:docMk/>
            <pc:sldMk cId="364771245" sldId="306"/>
            <ac:spMk id="11" creationId="{2A9178EE-D21F-20AA-D399-1C16D5493B9D}"/>
          </ac:spMkLst>
        </pc:spChg>
        <pc:spChg chg="mod">
          <ac:chgData name="Ramya Panchatcharam" userId="82af4a5c5b023bb8" providerId="LiveId" clId="{32F56C19-89C4-45B3-B02D-A8792B9E5276}" dt="2024-09-28T19:46:12.154" v="1298" actId="12"/>
          <ac:spMkLst>
            <pc:docMk/>
            <pc:sldMk cId="364771245" sldId="306"/>
            <ac:spMk id="13" creationId="{54E349C4-2E45-B6CD-BF89-71A744F3DC63}"/>
          </ac:spMkLst>
        </pc:spChg>
        <pc:picChg chg="del">
          <ac:chgData name="Ramya Panchatcharam" userId="82af4a5c5b023bb8" providerId="LiveId" clId="{32F56C19-89C4-45B3-B02D-A8792B9E5276}" dt="2024-09-28T19:42:09.168" v="1273" actId="478"/>
          <ac:picMkLst>
            <pc:docMk/>
            <pc:sldMk cId="364771245" sldId="306"/>
            <ac:picMk id="5" creationId="{FF4ECF86-4ECE-B63C-D7AC-BDD04B6337E2}"/>
          </ac:picMkLst>
        </pc:picChg>
        <pc:picChg chg="add mod">
          <ac:chgData name="Ramya Panchatcharam" userId="82af4a5c5b023bb8" providerId="LiveId" clId="{32F56C19-89C4-45B3-B02D-A8792B9E5276}" dt="2024-09-28T19:55:52.266" v="1482" actId="14100"/>
          <ac:picMkLst>
            <pc:docMk/>
            <pc:sldMk cId="364771245" sldId="306"/>
            <ac:picMk id="8" creationId="{DAF403DF-AD76-8146-F6CD-78851B72802F}"/>
          </ac:picMkLst>
        </pc:picChg>
      </pc:sldChg>
      <pc:sldChg chg="addSp delSp modSp add mod">
        <pc:chgData name="Ramya Panchatcharam" userId="82af4a5c5b023bb8" providerId="LiveId" clId="{32F56C19-89C4-45B3-B02D-A8792B9E5276}" dt="2024-09-28T19:55:31.929" v="1477" actId="14100"/>
        <pc:sldMkLst>
          <pc:docMk/>
          <pc:sldMk cId="1723506307" sldId="307"/>
        </pc:sldMkLst>
        <pc:spChg chg="mod">
          <ac:chgData name="Ramya Panchatcharam" userId="82af4a5c5b023bb8" providerId="LiveId" clId="{32F56C19-89C4-45B3-B02D-A8792B9E5276}" dt="2024-09-28T19:53:57.011" v="1468" actId="400"/>
          <ac:spMkLst>
            <pc:docMk/>
            <pc:sldMk cId="1723506307" sldId="307"/>
            <ac:spMk id="2" creationId="{29C66EDA-92B7-0D43-4132-55F934F15DDE}"/>
          </ac:spMkLst>
        </pc:spChg>
        <pc:spChg chg="add del mod">
          <ac:chgData name="Ramya Panchatcharam" userId="82af4a5c5b023bb8" providerId="LiveId" clId="{32F56C19-89C4-45B3-B02D-A8792B9E5276}" dt="2024-09-28T19:47:54.315" v="1309" actId="478"/>
          <ac:spMkLst>
            <pc:docMk/>
            <pc:sldMk cId="1723506307" sldId="307"/>
            <ac:spMk id="4" creationId="{C444295C-0ABB-B97F-AE2A-7ABE2F961B48}"/>
          </ac:spMkLst>
        </pc:spChg>
        <pc:spChg chg="mod">
          <ac:chgData name="Ramya Panchatcharam" userId="82af4a5c5b023bb8" providerId="LiveId" clId="{32F56C19-89C4-45B3-B02D-A8792B9E5276}" dt="2024-09-28T19:48:15.092" v="1316" actId="14100"/>
          <ac:spMkLst>
            <pc:docMk/>
            <pc:sldMk cId="1723506307" sldId="307"/>
            <ac:spMk id="6" creationId="{B1A669FC-DF31-5178-2C2C-BF981622F79C}"/>
          </ac:spMkLst>
        </pc:spChg>
        <pc:spChg chg="del">
          <ac:chgData name="Ramya Panchatcharam" userId="82af4a5c5b023bb8" providerId="LiveId" clId="{32F56C19-89C4-45B3-B02D-A8792B9E5276}" dt="2024-09-28T19:47:41.861" v="1305" actId="478"/>
          <ac:spMkLst>
            <pc:docMk/>
            <pc:sldMk cId="1723506307" sldId="307"/>
            <ac:spMk id="13" creationId="{54E349C4-2E45-B6CD-BF89-71A744F3DC63}"/>
          </ac:spMkLst>
        </pc:spChg>
        <pc:spChg chg="del">
          <ac:chgData name="Ramya Panchatcharam" userId="82af4a5c5b023bb8" providerId="LiveId" clId="{32F56C19-89C4-45B3-B02D-A8792B9E5276}" dt="2024-09-28T19:47:50.953" v="1308" actId="478"/>
          <ac:spMkLst>
            <pc:docMk/>
            <pc:sldMk cId="1723506307" sldId="307"/>
            <ac:spMk id="353" creationId="{00000000-0000-0000-0000-000000000000}"/>
          </ac:spMkLst>
        </pc:spChg>
        <pc:picChg chg="add del mod">
          <ac:chgData name="Ramya Panchatcharam" userId="82af4a5c5b023bb8" providerId="LiveId" clId="{32F56C19-89C4-45B3-B02D-A8792B9E5276}" dt="2024-09-28T19:55:14.799" v="1472" actId="478"/>
          <ac:picMkLst>
            <pc:docMk/>
            <pc:sldMk cId="1723506307" sldId="307"/>
            <ac:picMk id="7" creationId="{BA157783-11F8-085D-EB8D-D9752017881F}"/>
          </ac:picMkLst>
        </pc:picChg>
        <pc:picChg chg="del">
          <ac:chgData name="Ramya Panchatcharam" userId="82af4a5c5b023bb8" providerId="LiveId" clId="{32F56C19-89C4-45B3-B02D-A8792B9E5276}" dt="2024-09-28T19:47:43.195" v="1306" actId="478"/>
          <ac:picMkLst>
            <pc:docMk/>
            <pc:sldMk cId="1723506307" sldId="307"/>
            <ac:picMk id="8" creationId="{DAF403DF-AD76-8146-F6CD-78851B72802F}"/>
          </ac:picMkLst>
        </pc:picChg>
        <pc:picChg chg="add mod">
          <ac:chgData name="Ramya Panchatcharam" userId="82af4a5c5b023bb8" providerId="LiveId" clId="{32F56C19-89C4-45B3-B02D-A8792B9E5276}" dt="2024-09-28T19:55:31.929" v="1477" actId="14100"/>
          <ac:picMkLst>
            <pc:docMk/>
            <pc:sldMk cId="1723506307" sldId="307"/>
            <ac:picMk id="10" creationId="{F53F4EC1-40E6-EE36-CE60-40E9A5663151}"/>
          </ac:picMkLst>
        </pc:picChg>
      </pc:sldChg>
      <pc:sldChg chg="add del">
        <pc:chgData name="Ramya Panchatcharam" userId="82af4a5c5b023bb8" providerId="LiveId" clId="{32F56C19-89C4-45B3-B02D-A8792B9E5276}" dt="2024-09-28T20:00:16.826" v="1520" actId="2696"/>
        <pc:sldMkLst>
          <pc:docMk/>
          <pc:sldMk cId="133723456" sldId="308"/>
        </pc:sldMkLst>
      </pc:sldChg>
      <pc:sldChg chg="add del">
        <pc:chgData name="Ramya Panchatcharam" userId="82af4a5c5b023bb8" providerId="LiveId" clId="{32F56C19-89C4-45B3-B02D-A8792B9E5276}" dt="2024-09-28T20:08:28.319" v="1556" actId="2696"/>
        <pc:sldMkLst>
          <pc:docMk/>
          <pc:sldMk cId="445581130" sldId="308"/>
        </pc:sldMkLst>
      </pc:sldChg>
      <pc:sldChg chg="addSp delSp modSp add mod ord">
        <pc:chgData name="Ramya Panchatcharam" userId="82af4a5c5b023bb8" providerId="LiveId" clId="{32F56C19-89C4-45B3-B02D-A8792B9E5276}" dt="2024-09-28T20:28:09.605" v="1777" actId="113"/>
        <pc:sldMkLst>
          <pc:docMk/>
          <pc:sldMk cId="3500604537" sldId="308"/>
        </pc:sldMkLst>
        <pc:spChg chg="mod">
          <ac:chgData name="Ramya Panchatcharam" userId="82af4a5c5b023bb8" providerId="LiveId" clId="{32F56C19-89C4-45B3-B02D-A8792B9E5276}" dt="2024-09-28T20:11:56.660" v="1576" actId="14100"/>
          <ac:spMkLst>
            <pc:docMk/>
            <pc:sldMk cId="3500604537" sldId="308"/>
            <ac:spMk id="2" creationId="{DB994209-4232-7782-0C33-FA8500DB4CBE}"/>
          </ac:spMkLst>
        </pc:spChg>
        <pc:spChg chg="del mod">
          <ac:chgData name="Ramya Panchatcharam" userId="82af4a5c5b023bb8" providerId="LiveId" clId="{32F56C19-89C4-45B3-B02D-A8792B9E5276}" dt="2024-09-28T20:12:14.813" v="1579" actId="478"/>
          <ac:spMkLst>
            <pc:docMk/>
            <pc:sldMk cId="3500604537" sldId="308"/>
            <ac:spMk id="3" creationId="{CBFFBC57-3D11-0943-8767-3791168F864B}"/>
          </ac:spMkLst>
        </pc:spChg>
        <pc:spChg chg="mod">
          <ac:chgData name="Ramya Panchatcharam" userId="82af4a5c5b023bb8" providerId="LiveId" clId="{32F56C19-89C4-45B3-B02D-A8792B9E5276}" dt="2024-09-28T20:28:06.295" v="1776" actId="113"/>
          <ac:spMkLst>
            <pc:docMk/>
            <pc:sldMk cId="3500604537" sldId="308"/>
            <ac:spMk id="5" creationId="{1E06F14E-942A-7510-6D08-04E9D6DA0ED9}"/>
          </ac:spMkLst>
        </pc:spChg>
        <pc:spChg chg="del">
          <ac:chgData name="Ramya Panchatcharam" userId="82af4a5c5b023bb8" providerId="LiveId" clId="{32F56C19-89C4-45B3-B02D-A8792B9E5276}" dt="2024-09-28T20:12:16.134" v="1580" actId="478"/>
          <ac:spMkLst>
            <pc:docMk/>
            <pc:sldMk cId="3500604537" sldId="308"/>
            <ac:spMk id="6" creationId="{E6D22E60-2CAD-77B5-5EE8-9BC5C4C6B5C0}"/>
          </ac:spMkLst>
        </pc:spChg>
        <pc:spChg chg="add del mod">
          <ac:chgData name="Ramya Panchatcharam" userId="82af4a5c5b023bb8" providerId="LiveId" clId="{32F56C19-89C4-45B3-B02D-A8792B9E5276}" dt="2024-09-28T20:12:18.171" v="1581" actId="478"/>
          <ac:spMkLst>
            <pc:docMk/>
            <pc:sldMk cId="3500604537" sldId="308"/>
            <ac:spMk id="7" creationId="{47ECF8E5-3103-B3D7-FE52-64136B3BEE02}"/>
          </ac:spMkLst>
        </pc:spChg>
        <pc:spChg chg="add mod">
          <ac:chgData name="Ramya Panchatcharam" userId="82af4a5c5b023bb8" providerId="LiveId" clId="{32F56C19-89C4-45B3-B02D-A8792B9E5276}" dt="2024-09-28T20:28:09.605" v="1777" actId="113"/>
          <ac:spMkLst>
            <pc:docMk/>
            <pc:sldMk cId="3500604537" sldId="308"/>
            <ac:spMk id="8" creationId="{A52D777E-C8D9-071F-C897-57E6F2CBC1D6}"/>
          </ac:spMkLst>
        </pc:spChg>
        <pc:spChg chg="add mod">
          <ac:chgData name="Ramya Panchatcharam" userId="82af4a5c5b023bb8" providerId="LiveId" clId="{32F56C19-89C4-45B3-B02D-A8792B9E5276}" dt="2024-09-28T20:14:58.917" v="1641" actId="1076"/>
          <ac:spMkLst>
            <pc:docMk/>
            <pc:sldMk cId="3500604537" sldId="308"/>
            <ac:spMk id="9" creationId="{C9EE6262-4C86-64B3-F26A-55348F11E880}"/>
          </ac:spMkLst>
        </pc:spChg>
        <pc:spChg chg="mod">
          <ac:chgData name="Ramya Panchatcharam" userId="82af4a5c5b023bb8" providerId="LiveId" clId="{32F56C19-89C4-45B3-B02D-A8792B9E5276}" dt="2024-09-28T20:15:09.614" v="1644" actId="1076"/>
          <ac:spMkLst>
            <pc:docMk/>
            <pc:sldMk cId="3500604537" sldId="308"/>
            <ac:spMk id="25" creationId="{CADB18FB-52DD-A70D-9398-B78C405608F5}"/>
          </ac:spMkLst>
        </pc:spChg>
        <pc:spChg chg="mod">
          <ac:chgData name="Ramya Panchatcharam" userId="82af4a5c5b023bb8" providerId="LiveId" clId="{32F56C19-89C4-45B3-B02D-A8792B9E5276}" dt="2024-09-28T20:12:00.548" v="1577" actId="1076"/>
          <ac:spMkLst>
            <pc:docMk/>
            <pc:sldMk cId="3500604537" sldId="308"/>
            <ac:spMk id="231" creationId="{00000000-0000-0000-0000-000000000000}"/>
          </ac:spMkLst>
        </pc:spChg>
      </pc:sldChg>
      <pc:sldChg chg="addSp delSp modSp add mod">
        <pc:chgData name="Ramya Panchatcharam" userId="82af4a5c5b023bb8" providerId="LiveId" clId="{32F56C19-89C4-45B3-B02D-A8792B9E5276}" dt="2024-09-28T20:54:28.632" v="2020" actId="14100"/>
        <pc:sldMkLst>
          <pc:docMk/>
          <pc:sldMk cId="610656990" sldId="309"/>
        </pc:sldMkLst>
        <pc:spChg chg="mod">
          <ac:chgData name="Ramya Panchatcharam" userId="82af4a5c5b023bb8" providerId="LiveId" clId="{32F56C19-89C4-45B3-B02D-A8792B9E5276}" dt="2024-09-28T20:54:28.632" v="2020" actId="14100"/>
          <ac:spMkLst>
            <pc:docMk/>
            <pc:sldMk cId="610656990" sldId="309"/>
            <ac:spMk id="2" creationId="{DB994209-4232-7782-0C33-FA8500DB4CBE}"/>
          </ac:spMkLst>
        </pc:spChg>
        <pc:spChg chg="add del mod">
          <ac:chgData name="Ramya Panchatcharam" userId="82af4a5c5b023bb8" providerId="LiveId" clId="{32F56C19-89C4-45B3-B02D-A8792B9E5276}" dt="2024-09-28T20:15:54.345" v="1652" actId="478"/>
          <ac:spMkLst>
            <pc:docMk/>
            <pc:sldMk cId="610656990" sldId="309"/>
            <ac:spMk id="4" creationId="{D626EB76-4A0A-3205-E91F-FBB9935FDA7D}"/>
          </ac:spMkLst>
        </pc:spChg>
        <pc:spChg chg="del mod">
          <ac:chgData name="Ramya Panchatcharam" userId="82af4a5c5b023bb8" providerId="LiveId" clId="{32F56C19-89C4-45B3-B02D-A8792B9E5276}" dt="2024-09-28T20:15:51.342" v="1651" actId="478"/>
          <ac:spMkLst>
            <pc:docMk/>
            <pc:sldMk cId="610656990" sldId="309"/>
            <ac:spMk id="5" creationId="{1E06F14E-942A-7510-6D08-04E9D6DA0ED9}"/>
          </ac:spMkLst>
        </pc:spChg>
        <pc:spChg chg="mod">
          <ac:chgData name="Ramya Panchatcharam" userId="82af4a5c5b023bb8" providerId="LiveId" clId="{32F56C19-89C4-45B3-B02D-A8792B9E5276}" dt="2024-09-28T20:28:38.550" v="1782" actId="1076"/>
          <ac:spMkLst>
            <pc:docMk/>
            <pc:sldMk cId="610656990" sldId="309"/>
            <ac:spMk id="8" creationId="{A52D777E-C8D9-071F-C897-57E6F2CBC1D6}"/>
          </ac:spMkLst>
        </pc:spChg>
        <pc:spChg chg="del">
          <ac:chgData name="Ramya Panchatcharam" userId="82af4a5c5b023bb8" providerId="LiveId" clId="{32F56C19-89C4-45B3-B02D-A8792B9E5276}" dt="2024-09-28T20:16:44.433" v="1665" actId="478"/>
          <ac:spMkLst>
            <pc:docMk/>
            <pc:sldMk cId="610656990" sldId="309"/>
            <ac:spMk id="9" creationId="{C9EE6262-4C86-64B3-F26A-55348F11E880}"/>
          </ac:spMkLst>
        </pc:spChg>
        <pc:spChg chg="del">
          <ac:chgData name="Ramya Panchatcharam" userId="82af4a5c5b023bb8" providerId="LiveId" clId="{32F56C19-89C4-45B3-B02D-A8792B9E5276}" dt="2024-09-28T20:15:49.050" v="1649" actId="478"/>
          <ac:spMkLst>
            <pc:docMk/>
            <pc:sldMk cId="610656990" sldId="309"/>
            <ac:spMk id="25" creationId="{CADB18FB-52DD-A70D-9398-B78C405608F5}"/>
          </ac:spMkLst>
        </pc:spChg>
        <pc:spChg chg="mod">
          <ac:chgData name="Ramya Panchatcharam" userId="82af4a5c5b023bb8" providerId="LiveId" clId="{32F56C19-89C4-45B3-B02D-A8792B9E5276}" dt="2024-09-28T20:36:55.571" v="1942" actId="20577"/>
          <ac:spMkLst>
            <pc:docMk/>
            <pc:sldMk cId="610656990" sldId="309"/>
            <ac:spMk id="231" creationId="{00000000-0000-0000-0000-000000000000}"/>
          </ac:spMkLst>
        </pc:spChg>
        <pc:spChg chg="mod">
          <ac:chgData name="Ramya Panchatcharam" userId="82af4a5c5b023bb8" providerId="LiveId" clId="{32F56C19-89C4-45B3-B02D-A8792B9E5276}" dt="2024-09-28T20:27:45.734" v="1772" actId="1076"/>
          <ac:spMkLst>
            <pc:docMk/>
            <pc:sldMk cId="610656990" sldId="309"/>
            <ac:spMk id="240" creationId="{00000000-0000-0000-0000-000000000000}"/>
          </ac:spMkLst>
        </pc:spChg>
        <pc:cxnChg chg="mod">
          <ac:chgData name="Ramya Panchatcharam" userId="82af4a5c5b023bb8" providerId="LiveId" clId="{32F56C19-89C4-45B3-B02D-A8792B9E5276}" dt="2024-09-28T20:27:45.734" v="1772" actId="1076"/>
          <ac:cxnSpMkLst>
            <pc:docMk/>
            <pc:sldMk cId="610656990" sldId="309"/>
            <ac:cxnSpMk id="259" creationId="{00000000-0000-0000-0000-000000000000}"/>
          </ac:cxnSpMkLst>
        </pc:cxnChg>
      </pc:sldChg>
      <pc:sldChg chg="add del">
        <pc:chgData name="Ramya Panchatcharam" userId="82af4a5c5b023bb8" providerId="LiveId" clId="{32F56C19-89C4-45B3-B02D-A8792B9E5276}" dt="2024-09-28T20:37:16.142" v="1945" actId="2696"/>
        <pc:sldMkLst>
          <pc:docMk/>
          <pc:sldMk cId="115067217" sldId="310"/>
        </pc:sldMkLst>
      </pc:sldChg>
      <pc:sldMasterChg chg="delSldLayout">
        <pc:chgData name="Ramya Panchatcharam" userId="82af4a5c5b023bb8" providerId="LiveId" clId="{32F56C19-89C4-45B3-B02D-A8792B9E5276}" dt="2024-09-28T19:56:42.964" v="1489" actId="2696"/>
        <pc:sldMasterMkLst>
          <pc:docMk/>
          <pc:sldMasterMk cId="0" sldId="2147483671"/>
        </pc:sldMasterMkLst>
        <pc:sldLayoutChg chg="del">
          <pc:chgData name="Ramya Panchatcharam" userId="82af4a5c5b023bb8" providerId="LiveId" clId="{32F56C19-89C4-45B3-B02D-A8792B9E5276}" dt="2024-09-28T19:56:42.964" v="1489" actId="2696"/>
          <pc:sldLayoutMkLst>
            <pc:docMk/>
            <pc:sldMasterMk cId="0" sldId="2147483671"/>
            <pc:sldLayoutMk cId="0" sldId="2147483650"/>
          </pc:sldLayoutMkLst>
        </pc:sldLayoutChg>
        <pc:sldLayoutChg chg="del">
          <pc:chgData name="Ramya Panchatcharam" userId="82af4a5c5b023bb8" providerId="LiveId" clId="{32F56C19-89C4-45B3-B02D-A8792B9E5276}" dt="2024-09-28T19:56:23.305" v="1484" actId="2696"/>
          <pc:sldLayoutMkLst>
            <pc:docMk/>
            <pc:sldMasterMk cId="0" sldId="2147483671"/>
            <pc:sldLayoutMk cId="0" sldId="2147483661"/>
          </pc:sldLayoutMkLst>
        </pc:sldLayoutChg>
        <pc:sldLayoutChg chg="del">
          <pc:chgData name="Ramya Panchatcharam" userId="82af4a5c5b023bb8" providerId="LiveId" clId="{32F56C19-89C4-45B3-B02D-A8792B9E5276}" dt="2024-09-28T17:18:08.661" v="835" actId="2696"/>
          <pc:sldLayoutMkLst>
            <pc:docMk/>
            <pc:sldMasterMk cId="0" sldId="2147483671"/>
            <pc:sldLayoutMk cId="0" sldId="2147483664"/>
          </pc:sldLayoutMkLst>
        </pc:sldLayoutChg>
      </pc:sldMasterChg>
      <pc:sldMasterChg chg="del delSldLayout">
        <pc:chgData name="Ramya Panchatcharam" userId="82af4a5c5b023bb8" providerId="LiveId" clId="{32F56C19-89C4-45B3-B02D-A8792B9E5276}" dt="2024-09-28T20:08:38.025" v="1559" actId="2696"/>
        <pc:sldMasterMkLst>
          <pc:docMk/>
          <pc:sldMasterMk cId="0" sldId="2147483672"/>
        </pc:sldMasterMkLst>
        <pc:sldLayoutChg chg="del">
          <pc:chgData name="Ramya Panchatcharam" userId="82af4a5c5b023bb8" providerId="LiveId" clId="{32F56C19-89C4-45B3-B02D-A8792B9E5276}" dt="2024-09-28T20:08:38.025" v="1559" actId="2696"/>
          <pc:sldLayoutMkLst>
            <pc:docMk/>
            <pc:sldMasterMk cId="0" sldId="2147483672"/>
            <pc:sldLayoutMk cId="0" sldId="2147483669"/>
          </pc:sldLayoutMkLst>
        </pc:sldLayoutChg>
        <pc:sldLayoutChg chg="del">
          <pc:chgData name="Ramya Panchatcharam" userId="82af4a5c5b023bb8" providerId="LiveId" clId="{32F56C19-89C4-45B3-B02D-A8792B9E5276}" dt="2024-09-28T20:08:34.279" v="1558" actId="2696"/>
          <pc:sldLayoutMkLst>
            <pc:docMk/>
            <pc:sldMasterMk cId="0" sldId="2147483672"/>
            <pc:sldLayoutMk cId="0" sldId="214748367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5952ba1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5952ba1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876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153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29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339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334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675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920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214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9086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0683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5952ba17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5952ba17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568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0789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495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376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79875" y="1660263"/>
            <a:ext cx="6784200" cy="208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79875" y="3918688"/>
            <a:ext cx="6784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2" hasCustomPrompt="1"/>
          </p:nvPr>
        </p:nvSpPr>
        <p:spPr>
          <a:xfrm>
            <a:off x="1618650" y="1462500"/>
            <a:ext cx="7347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3" hasCustomPrompt="1"/>
          </p:nvPr>
        </p:nvSpPr>
        <p:spPr>
          <a:xfrm>
            <a:off x="1618650" y="3172403"/>
            <a:ext cx="7347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462500"/>
            <a:ext cx="7347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3172403"/>
            <a:ext cx="7347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6" hasCustomPrompt="1"/>
          </p:nvPr>
        </p:nvSpPr>
        <p:spPr>
          <a:xfrm>
            <a:off x="6790650" y="1462500"/>
            <a:ext cx="7347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7" hasCustomPrompt="1"/>
          </p:nvPr>
        </p:nvSpPr>
        <p:spPr>
          <a:xfrm>
            <a:off x="6790650" y="3172403"/>
            <a:ext cx="7347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973950" y="2035200"/>
            <a:ext cx="20241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8"/>
          </p:nvPr>
        </p:nvSpPr>
        <p:spPr>
          <a:xfrm>
            <a:off x="3559950" y="2035200"/>
            <a:ext cx="20241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9"/>
          </p:nvPr>
        </p:nvSpPr>
        <p:spPr>
          <a:xfrm>
            <a:off x="6145950" y="2035200"/>
            <a:ext cx="20241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3"/>
          </p:nvPr>
        </p:nvSpPr>
        <p:spPr>
          <a:xfrm>
            <a:off x="973950" y="3745100"/>
            <a:ext cx="20241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4"/>
          </p:nvPr>
        </p:nvSpPr>
        <p:spPr>
          <a:xfrm>
            <a:off x="3559950" y="3745100"/>
            <a:ext cx="20241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5"/>
          </p:nvPr>
        </p:nvSpPr>
        <p:spPr>
          <a:xfrm>
            <a:off x="6145950" y="3745100"/>
            <a:ext cx="20241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3225" y="709400"/>
            <a:ext cx="3205500" cy="10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713225" y="2000750"/>
            <a:ext cx="4373700" cy="21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720000" y="2848775"/>
            <a:ext cx="2333700" cy="15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2"/>
          </p:nvPr>
        </p:nvSpPr>
        <p:spPr>
          <a:xfrm>
            <a:off x="3405149" y="2848775"/>
            <a:ext cx="2333700" cy="15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3"/>
          </p:nvPr>
        </p:nvSpPr>
        <p:spPr>
          <a:xfrm>
            <a:off x="6090305" y="2848775"/>
            <a:ext cx="2333700" cy="15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4"/>
          </p:nvPr>
        </p:nvSpPr>
        <p:spPr>
          <a:xfrm>
            <a:off x="720000" y="2353575"/>
            <a:ext cx="23337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5"/>
          </p:nvPr>
        </p:nvSpPr>
        <p:spPr>
          <a:xfrm>
            <a:off x="3405151" y="2353575"/>
            <a:ext cx="23337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6"/>
          </p:nvPr>
        </p:nvSpPr>
        <p:spPr>
          <a:xfrm>
            <a:off x="6090302" y="2353575"/>
            <a:ext cx="23337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720000" y="1735625"/>
            <a:ext cx="3146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2"/>
          </p:nvPr>
        </p:nvSpPr>
        <p:spPr>
          <a:xfrm>
            <a:off x="4632773" y="1735625"/>
            <a:ext cx="3146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3"/>
          </p:nvPr>
        </p:nvSpPr>
        <p:spPr>
          <a:xfrm>
            <a:off x="720000" y="3396200"/>
            <a:ext cx="3146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4"/>
          </p:nvPr>
        </p:nvSpPr>
        <p:spPr>
          <a:xfrm>
            <a:off x="4632773" y="3396200"/>
            <a:ext cx="3146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5"/>
          </p:nvPr>
        </p:nvSpPr>
        <p:spPr>
          <a:xfrm>
            <a:off x="720000" y="1282675"/>
            <a:ext cx="31467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6"/>
          </p:nvPr>
        </p:nvSpPr>
        <p:spPr>
          <a:xfrm>
            <a:off x="720000" y="2943425"/>
            <a:ext cx="31467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7"/>
          </p:nvPr>
        </p:nvSpPr>
        <p:spPr>
          <a:xfrm>
            <a:off x="4632748" y="1282675"/>
            <a:ext cx="31467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8"/>
          </p:nvPr>
        </p:nvSpPr>
        <p:spPr>
          <a:xfrm>
            <a:off x="4632748" y="2943425"/>
            <a:ext cx="31467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 hasCustomPrompt="1"/>
          </p:nvPr>
        </p:nvSpPr>
        <p:spPr>
          <a:xfrm>
            <a:off x="3154950" y="2001004"/>
            <a:ext cx="2834100" cy="768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1"/>
          </p:nvPr>
        </p:nvSpPr>
        <p:spPr>
          <a:xfrm>
            <a:off x="3154960" y="2769900"/>
            <a:ext cx="28341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 idx="2" hasCustomPrompt="1"/>
          </p:nvPr>
        </p:nvSpPr>
        <p:spPr>
          <a:xfrm>
            <a:off x="3154960" y="539500"/>
            <a:ext cx="2834100" cy="768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3"/>
          </p:nvPr>
        </p:nvSpPr>
        <p:spPr>
          <a:xfrm>
            <a:off x="3154960" y="1308408"/>
            <a:ext cx="28341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 idx="4" hasCustomPrompt="1"/>
          </p:nvPr>
        </p:nvSpPr>
        <p:spPr>
          <a:xfrm>
            <a:off x="3154944" y="3462504"/>
            <a:ext cx="2834100" cy="768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5"/>
          </p:nvPr>
        </p:nvSpPr>
        <p:spPr>
          <a:xfrm>
            <a:off x="3154954" y="4231400"/>
            <a:ext cx="28341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2347900" y="1720075"/>
            <a:ext cx="4448100" cy="10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2099100" y="40478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21"/>
          <p:cNvCxnSpPr/>
          <p:nvPr/>
        </p:nvCxnSpPr>
        <p:spPr>
          <a:xfrm>
            <a:off x="713225" y="-12"/>
            <a:ext cx="0" cy="4575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1"/>
          <p:cNvCxnSpPr/>
          <p:nvPr/>
        </p:nvCxnSpPr>
        <p:spPr>
          <a:xfrm>
            <a:off x="8430775" y="567588"/>
            <a:ext cx="0" cy="4575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p22"/>
          <p:cNvCxnSpPr/>
          <p:nvPr/>
        </p:nvCxnSpPr>
        <p:spPr>
          <a:xfrm>
            <a:off x="0" y="4603988"/>
            <a:ext cx="6141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22"/>
          <p:cNvCxnSpPr/>
          <p:nvPr/>
        </p:nvCxnSpPr>
        <p:spPr>
          <a:xfrm>
            <a:off x="3002100" y="539488"/>
            <a:ext cx="6141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272625" y="3762300"/>
            <a:ext cx="6158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10675" y="3762200"/>
            <a:ext cx="11940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7717500" cy="2779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5253862" y="2909825"/>
            <a:ext cx="2505600" cy="14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1384538" y="2909825"/>
            <a:ext cx="2505600" cy="14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1384538" y="2383201"/>
            <a:ext cx="2505600" cy="5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253863" y="2383201"/>
            <a:ext cx="2505600" cy="5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32" name="Google Shape;32;p8"/>
          <p:cNvCxnSpPr/>
          <p:nvPr/>
        </p:nvCxnSpPr>
        <p:spPr>
          <a:xfrm>
            <a:off x="0" y="2571738"/>
            <a:ext cx="1237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8"/>
          <p:cNvCxnSpPr/>
          <p:nvPr/>
        </p:nvCxnSpPr>
        <p:spPr>
          <a:xfrm>
            <a:off x="7906200" y="2571738"/>
            <a:ext cx="1237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4571975" y="-12"/>
            <a:ext cx="0" cy="906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9"/>
          <p:cNvCxnSpPr/>
          <p:nvPr/>
        </p:nvCxnSpPr>
        <p:spPr>
          <a:xfrm>
            <a:off x="4571975" y="4237488"/>
            <a:ext cx="0" cy="906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4823550" y="2979000"/>
            <a:ext cx="3607200" cy="11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subTitle" idx="1"/>
          </p:nvPr>
        </p:nvSpPr>
        <p:spPr>
          <a:xfrm>
            <a:off x="4823550" y="4157425"/>
            <a:ext cx="36072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" name="Google Shape;45;p11"/>
          <p:cNvSpPr>
            <a:spLocks noGrp="1"/>
          </p:cNvSpPr>
          <p:nvPr>
            <p:ph type="pic" idx="2"/>
          </p:nvPr>
        </p:nvSpPr>
        <p:spPr>
          <a:xfrm>
            <a:off x="713224" y="539500"/>
            <a:ext cx="33549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  <p:sldLayoutId id="2147483663" r:id="rId13"/>
    <p:sldLayoutId id="2147483665" r:id="rId14"/>
    <p:sldLayoutId id="2147483666" r:id="rId15"/>
    <p:sldLayoutId id="2147483667" r:id="rId16"/>
    <p:sldLayoutId id="2147483668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352;p39">
            <a:extLst>
              <a:ext uri="{FF2B5EF4-FFF2-40B4-BE49-F238E27FC236}">
                <a16:creationId xmlns:a16="http://schemas.microsoft.com/office/drawing/2014/main" id="{9D5F048F-F03C-634A-AE64-0C2DA989E467}"/>
              </a:ext>
            </a:extLst>
          </p:cNvPr>
          <p:cNvSpPr/>
          <p:nvPr/>
        </p:nvSpPr>
        <p:spPr>
          <a:xfrm>
            <a:off x="0" y="4282677"/>
            <a:ext cx="9144000" cy="86249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29" name="Google Shape;129;p26"/>
          <p:cNvSpPr/>
          <p:nvPr/>
        </p:nvSpPr>
        <p:spPr>
          <a:xfrm>
            <a:off x="2229713" y="207323"/>
            <a:ext cx="4683900" cy="4710300"/>
          </a:xfrm>
          <a:prstGeom prst="ellipse">
            <a:avLst/>
          </a:prstGeom>
          <a:solidFill>
            <a:srgbClr val="146C94">
              <a:alpha val="4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ctrTitle"/>
          </p:nvPr>
        </p:nvSpPr>
        <p:spPr>
          <a:xfrm>
            <a:off x="1196409" y="1390105"/>
            <a:ext cx="6784200" cy="26437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effectLst/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Analyzing Retail Sales Data Using Tableau</a:t>
            </a:r>
            <a:endParaRPr lang="en-US" sz="5400" dirty="0"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</p:txBody>
      </p:sp>
      <p:sp>
        <p:nvSpPr>
          <p:cNvPr id="131" name="Google Shape;131;p26"/>
          <p:cNvSpPr txBox="1">
            <a:spLocks noGrp="1"/>
          </p:cNvSpPr>
          <p:nvPr>
            <p:ph type="subTitle" idx="1"/>
          </p:nvPr>
        </p:nvSpPr>
        <p:spPr>
          <a:xfrm>
            <a:off x="1109527" y="3838167"/>
            <a:ext cx="6784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Project: Superstore Sales Data</a:t>
            </a:r>
            <a:b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b="1" dirty="0"/>
          </a:p>
        </p:txBody>
      </p:sp>
      <p:cxnSp>
        <p:nvCxnSpPr>
          <p:cNvPr id="132" name="Google Shape;132;p26"/>
          <p:cNvCxnSpPr>
            <a:cxnSpLocks/>
            <a:endCxn id="130" idx="0"/>
          </p:cNvCxnSpPr>
          <p:nvPr/>
        </p:nvCxnSpPr>
        <p:spPr>
          <a:xfrm>
            <a:off x="4588509" y="774679"/>
            <a:ext cx="0" cy="615426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26"/>
          <p:cNvSpPr/>
          <p:nvPr/>
        </p:nvSpPr>
        <p:spPr>
          <a:xfrm>
            <a:off x="6171050" y="1016363"/>
            <a:ext cx="574800" cy="5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6"/>
          <p:cNvSpPr/>
          <p:nvPr/>
        </p:nvSpPr>
        <p:spPr>
          <a:xfrm>
            <a:off x="4175975" y="72275"/>
            <a:ext cx="792000" cy="79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6"/>
          <p:cNvSpPr/>
          <p:nvPr/>
        </p:nvSpPr>
        <p:spPr>
          <a:xfrm>
            <a:off x="5417701" y="295950"/>
            <a:ext cx="651300" cy="651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6"/>
          <p:cNvSpPr/>
          <p:nvPr/>
        </p:nvSpPr>
        <p:spPr>
          <a:xfrm>
            <a:off x="3074952" y="295950"/>
            <a:ext cx="651300" cy="651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6"/>
          <p:cNvSpPr/>
          <p:nvPr/>
        </p:nvSpPr>
        <p:spPr>
          <a:xfrm>
            <a:off x="2398100" y="1016363"/>
            <a:ext cx="574800" cy="5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Google Shape;138;p26"/>
          <p:cNvGrpSpPr/>
          <p:nvPr/>
        </p:nvGrpSpPr>
        <p:grpSpPr>
          <a:xfrm>
            <a:off x="4315262" y="207323"/>
            <a:ext cx="513333" cy="521904"/>
            <a:chOff x="850092" y="3352934"/>
            <a:chExt cx="369517" cy="375660"/>
          </a:xfrm>
        </p:grpSpPr>
        <p:sp>
          <p:nvSpPr>
            <p:cNvPr id="139" name="Google Shape;139;p26"/>
            <p:cNvSpPr/>
            <p:nvPr/>
          </p:nvSpPr>
          <p:spPr>
            <a:xfrm>
              <a:off x="969859" y="3475692"/>
              <a:ext cx="53088" cy="53088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46"/>
                  </a:moveTo>
                  <a:cubicBezTo>
                    <a:pt x="1108" y="346"/>
                    <a:pt x="1322" y="560"/>
                    <a:pt x="1322" y="834"/>
                  </a:cubicBezTo>
                  <a:cubicBezTo>
                    <a:pt x="1322" y="1096"/>
                    <a:pt x="1108" y="1322"/>
                    <a:pt x="834" y="1322"/>
                  </a:cubicBezTo>
                  <a:cubicBezTo>
                    <a:pt x="548" y="1322"/>
                    <a:pt x="346" y="1096"/>
                    <a:pt x="346" y="834"/>
                  </a:cubicBezTo>
                  <a:cubicBezTo>
                    <a:pt x="346" y="560"/>
                    <a:pt x="572" y="346"/>
                    <a:pt x="834" y="346"/>
                  </a:cubicBezTo>
                  <a:close/>
                  <a:moveTo>
                    <a:pt x="834" y="1"/>
                  </a:moveTo>
                  <a:cubicBezTo>
                    <a:pt x="369" y="1"/>
                    <a:pt x="0" y="370"/>
                    <a:pt x="0" y="834"/>
                  </a:cubicBezTo>
                  <a:cubicBezTo>
                    <a:pt x="0" y="1299"/>
                    <a:pt x="369" y="1668"/>
                    <a:pt x="834" y="1668"/>
                  </a:cubicBezTo>
                  <a:cubicBezTo>
                    <a:pt x="1298" y="1668"/>
                    <a:pt x="1667" y="1299"/>
                    <a:pt x="1667" y="834"/>
                  </a:cubicBezTo>
                  <a:cubicBezTo>
                    <a:pt x="1667" y="370"/>
                    <a:pt x="1298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1046786" y="3552237"/>
              <a:ext cx="53088" cy="53088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46"/>
                  </a:moveTo>
                  <a:cubicBezTo>
                    <a:pt x="1096" y="346"/>
                    <a:pt x="1322" y="572"/>
                    <a:pt x="1322" y="834"/>
                  </a:cubicBezTo>
                  <a:cubicBezTo>
                    <a:pt x="1322" y="1108"/>
                    <a:pt x="1096" y="1334"/>
                    <a:pt x="834" y="1334"/>
                  </a:cubicBezTo>
                  <a:cubicBezTo>
                    <a:pt x="560" y="1334"/>
                    <a:pt x="334" y="1108"/>
                    <a:pt x="334" y="834"/>
                  </a:cubicBezTo>
                  <a:cubicBezTo>
                    <a:pt x="334" y="572"/>
                    <a:pt x="560" y="346"/>
                    <a:pt x="834" y="346"/>
                  </a:cubicBezTo>
                  <a:close/>
                  <a:moveTo>
                    <a:pt x="834" y="1"/>
                  </a:moveTo>
                  <a:cubicBezTo>
                    <a:pt x="369" y="1"/>
                    <a:pt x="0" y="382"/>
                    <a:pt x="0" y="834"/>
                  </a:cubicBezTo>
                  <a:cubicBezTo>
                    <a:pt x="0" y="1299"/>
                    <a:pt x="369" y="1668"/>
                    <a:pt x="834" y="1668"/>
                  </a:cubicBezTo>
                  <a:cubicBezTo>
                    <a:pt x="1286" y="1668"/>
                    <a:pt x="1667" y="1299"/>
                    <a:pt x="1667" y="834"/>
                  </a:cubicBezTo>
                  <a:cubicBezTo>
                    <a:pt x="1667" y="382"/>
                    <a:pt x="1286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984245" y="3485272"/>
              <a:ext cx="106527" cy="104999"/>
            </a:xfrm>
            <a:custGeom>
              <a:avLst/>
              <a:gdLst/>
              <a:ahLst/>
              <a:cxnLst/>
              <a:rect l="l" t="t" r="r" b="b"/>
              <a:pathLst>
                <a:path w="3347" h="3299" extrusionOk="0">
                  <a:moveTo>
                    <a:pt x="3160" y="0"/>
                  </a:moveTo>
                  <a:cubicBezTo>
                    <a:pt x="3117" y="0"/>
                    <a:pt x="3073" y="15"/>
                    <a:pt x="3037" y="45"/>
                  </a:cubicBezTo>
                  <a:lnTo>
                    <a:pt x="72" y="2998"/>
                  </a:lnTo>
                  <a:cubicBezTo>
                    <a:pt x="1" y="3081"/>
                    <a:pt x="1" y="3176"/>
                    <a:pt x="72" y="3236"/>
                  </a:cubicBezTo>
                  <a:cubicBezTo>
                    <a:pt x="108" y="3278"/>
                    <a:pt x="152" y="3298"/>
                    <a:pt x="196" y="3298"/>
                  </a:cubicBezTo>
                  <a:cubicBezTo>
                    <a:pt x="239" y="3298"/>
                    <a:pt x="280" y="3278"/>
                    <a:pt x="310" y="3236"/>
                  </a:cubicBezTo>
                  <a:lnTo>
                    <a:pt x="3275" y="283"/>
                  </a:lnTo>
                  <a:cubicBezTo>
                    <a:pt x="3346" y="200"/>
                    <a:pt x="3346" y="105"/>
                    <a:pt x="3275" y="45"/>
                  </a:cubicBezTo>
                  <a:cubicBezTo>
                    <a:pt x="3245" y="15"/>
                    <a:pt x="3203" y="0"/>
                    <a:pt x="3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922850" y="3428715"/>
              <a:ext cx="223620" cy="223620"/>
            </a:xfrm>
            <a:custGeom>
              <a:avLst/>
              <a:gdLst/>
              <a:ahLst/>
              <a:cxnLst/>
              <a:rect l="l" t="t" r="r" b="b"/>
              <a:pathLst>
                <a:path w="7026" h="7026" extrusionOk="0">
                  <a:moveTo>
                    <a:pt x="3513" y="0"/>
                  </a:moveTo>
                  <a:cubicBezTo>
                    <a:pt x="1584" y="0"/>
                    <a:pt x="1" y="1584"/>
                    <a:pt x="1" y="3513"/>
                  </a:cubicBezTo>
                  <a:cubicBezTo>
                    <a:pt x="1" y="5453"/>
                    <a:pt x="1584" y="7025"/>
                    <a:pt x="3513" y="7025"/>
                  </a:cubicBezTo>
                  <a:cubicBezTo>
                    <a:pt x="5454" y="7025"/>
                    <a:pt x="7026" y="5453"/>
                    <a:pt x="7026" y="3513"/>
                  </a:cubicBezTo>
                  <a:cubicBezTo>
                    <a:pt x="7026" y="1834"/>
                    <a:pt x="5835" y="393"/>
                    <a:pt x="4204" y="60"/>
                  </a:cubicBezTo>
                  <a:cubicBezTo>
                    <a:pt x="4196" y="59"/>
                    <a:pt x="4188" y="58"/>
                    <a:pt x="4180" y="58"/>
                  </a:cubicBezTo>
                  <a:cubicBezTo>
                    <a:pt x="4095" y="58"/>
                    <a:pt x="4022" y="115"/>
                    <a:pt x="3989" y="191"/>
                  </a:cubicBezTo>
                  <a:cubicBezTo>
                    <a:pt x="3978" y="286"/>
                    <a:pt x="4037" y="369"/>
                    <a:pt x="4132" y="405"/>
                  </a:cubicBezTo>
                  <a:cubicBezTo>
                    <a:pt x="5597" y="703"/>
                    <a:pt x="6692" y="2001"/>
                    <a:pt x="6692" y="3513"/>
                  </a:cubicBezTo>
                  <a:cubicBezTo>
                    <a:pt x="6692" y="5251"/>
                    <a:pt x="5263" y="6680"/>
                    <a:pt x="3513" y="6680"/>
                  </a:cubicBezTo>
                  <a:cubicBezTo>
                    <a:pt x="1775" y="6680"/>
                    <a:pt x="346" y="5251"/>
                    <a:pt x="346" y="3513"/>
                  </a:cubicBezTo>
                  <a:cubicBezTo>
                    <a:pt x="346" y="1774"/>
                    <a:pt x="1775" y="346"/>
                    <a:pt x="3513" y="346"/>
                  </a:cubicBezTo>
                  <a:cubicBezTo>
                    <a:pt x="3608" y="346"/>
                    <a:pt x="3692" y="274"/>
                    <a:pt x="3692" y="167"/>
                  </a:cubicBezTo>
                  <a:cubicBezTo>
                    <a:pt x="3680" y="72"/>
                    <a:pt x="3608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850092" y="3352934"/>
              <a:ext cx="369517" cy="375660"/>
            </a:xfrm>
            <a:custGeom>
              <a:avLst/>
              <a:gdLst/>
              <a:ahLst/>
              <a:cxnLst/>
              <a:rect l="l" t="t" r="r" b="b"/>
              <a:pathLst>
                <a:path w="11610" h="11803" extrusionOk="0">
                  <a:moveTo>
                    <a:pt x="5804" y="0"/>
                  </a:moveTo>
                  <a:cubicBezTo>
                    <a:pt x="5801" y="0"/>
                    <a:pt x="5799" y="0"/>
                    <a:pt x="5799" y="0"/>
                  </a:cubicBezTo>
                  <a:cubicBezTo>
                    <a:pt x="5585" y="0"/>
                    <a:pt x="5371" y="119"/>
                    <a:pt x="5252" y="310"/>
                  </a:cubicBezTo>
                  <a:lnTo>
                    <a:pt x="4573" y="1453"/>
                  </a:lnTo>
                  <a:cubicBezTo>
                    <a:pt x="4515" y="1551"/>
                    <a:pt x="4424" y="1605"/>
                    <a:pt x="4326" y="1605"/>
                  </a:cubicBezTo>
                  <a:cubicBezTo>
                    <a:pt x="4281" y="1605"/>
                    <a:pt x="4236" y="1594"/>
                    <a:pt x="4192" y="1572"/>
                  </a:cubicBezTo>
                  <a:lnTo>
                    <a:pt x="2977" y="1060"/>
                  </a:lnTo>
                  <a:cubicBezTo>
                    <a:pt x="2889" y="1020"/>
                    <a:pt x="2800" y="1002"/>
                    <a:pt x="2713" y="1002"/>
                  </a:cubicBezTo>
                  <a:cubicBezTo>
                    <a:pt x="2355" y="1002"/>
                    <a:pt x="2046" y="1312"/>
                    <a:pt x="2084" y="1715"/>
                  </a:cubicBezTo>
                  <a:lnTo>
                    <a:pt x="2204" y="3036"/>
                  </a:lnTo>
                  <a:cubicBezTo>
                    <a:pt x="2215" y="3179"/>
                    <a:pt x="2108" y="3322"/>
                    <a:pt x="1965" y="3346"/>
                  </a:cubicBezTo>
                  <a:lnTo>
                    <a:pt x="668" y="3643"/>
                  </a:lnTo>
                  <a:cubicBezTo>
                    <a:pt x="191" y="3751"/>
                    <a:pt x="1" y="4334"/>
                    <a:pt x="322" y="4703"/>
                  </a:cubicBezTo>
                  <a:lnTo>
                    <a:pt x="1203" y="5703"/>
                  </a:lnTo>
                  <a:cubicBezTo>
                    <a:pt x="1311" y="5822"/>
                    <a:pt x="1311" y="5989"/>
                    <a:pt x="1203" y="6084"/>
                  </a:cubicBezTo>
                  <a:lnTo>
                    <a:pt x="322" y="7084"/>
                  </a:lnTo>
                  <a:cubicBezTo>
                    <a:pt x="179" y="7263"/>
                    <a:pt x="132" y="7489"/>
                    <a:pt x="191" y="7715"/>
                  </a:cubicBezTo>
                  <a:cubicBezTo>
                    <a:pt x="263" y="7930"/>
                    <a:pt x="441" y="8084"/>
                    <a:pt x="668" y="8144"/>
                  </a:cubicBezTo>
                  <a:lnTo>
                    <a:pt x="1025" y="8215"/>
                  </a:lnTo>
                  <a:cubicBezTo>
                    <a:pt x="1033" y="8216"/>
                    <a:pt x="1041" y="8217"/>
                    <a:pt x="1049" y="8217"/>
                  </a:cubicBezTo>
                  <a:cubicBezTo>
                    <a:pt x="1136" y="8217"/>
                    <a:pt x="1217" y="8161"/>
                    <a:pt x="1239" y="8084"/>
                  </a:cubicBezTo>
                  <a:cubicBezTo>
                    <a:pt x="1251" y="7989"/>
                    <a:pt x="1192" y="7894"/>
                    <a:pt x="1096" y="7870"/>
                  </a:cubicBezTo>
                  <a:lnTo>
                    <a:pt x="739" y="7799"/>
                  </a:lnTo>
                  <a:cubicBezTo>
                    <a:pt x="644" y="7775"/>
                    <a:pt x="560" y="7692"/>
                    <a:pt x="525" y="7608"/>
                  </a:cubicBezTo>
                  <a:cubicBezTo>
                    <a:pt x="489" y="7501"/>
                    <a:pt x="501" y="7394"/>
                    <a:pt x="584" y="7322"/>
                  </a:cubicBezTo>
                  <a:lnTo>
                    <a:pt x="1453" y="6322"/>
                  </a:lnTo>
                  <a:cubicBezTo>
                    <a:pt x="1668" y="6084"/>
                    <a:pt x="1668" y="5715"/>
                    <a:pt x="1453" y="5477"/>
                  </a:cubicBezTo>
                  <a:lnTo>
                    <a:pt x="584" y="4477"/>
                  </a:lnTo>
                  <a:cubicBezTo>
                    <a:pt x="430" y="4322"/>
                    <a:pt x="525" y="4048"/>
                    <a:pt x="739" y="3989"/>
                  </a:cubicBezTo>
                  <a:lnTo>
                    <a:pt x="2037" y="3691"/>
                  </a:lnTo>
                  <a:cubicBezTo>
                    <a:pt x="2346" y="3620"/>
                    <a:pt x="2573" y="3322"/>
                    <a:pt x="2549" y="3012"/>
                  </a:cubicBezTo>
                  <a:lnTo>
                    <a:pt x="2430" y="1679"/>
                  </a:lnTo>
                  <a:cubicBezTo>
                    <a:pt x="2410" y="1503"/>
                    <a:pt x="2559" y="1359"/>
                    <a:pt x="2731" y="1359"/>
                  </a:cubicBezTo>
                  <a:cubicBezTo>
                    <a:pt x="2769" y="1359"/>
                    <a:pt x="2808" y="1366"/>
                    <a:pt x="2846" y="1381"/>
                  </a:cubicBezTo>
                  <a:lnTo>
                    <a:pt x="4061" y="1905"/>
                  </a:lnTo>
                  <a:cubicBezTo>
                    <a:pt x="4143" y="1941"/>
                    <a:pt x="4229" y="1958"/>
                    <a:pt x="4314" y="1958"/>
                  </a:cubicBezTo>
                  <a:cubicBezTo>
                    <a:pt x="4536" y="1958"/>
                    <a:pt x="4750" y="1841"/>
                    <a:pt x="4871" y="1643"/>
                  </a:cubicBezTo>
                  <a:lnTo>
                    <a:pt x="5549" y="488"/>
                  </a:lnTo>
                  <a:cubicBezTo>
                    <a:pt x="5609" y="393"/>
                    <a:pt x="5710" y="345"/>
                    <a:pt x="5810" y="345"/>
                  </a:cubicBezTo>
                  <a:cubicBezTo>
                    <a:pt x="5909" y="345"/>
                    <a:pt x="6008" y="393"/>
                    <a:pt x="6061" y="488"/>
                  </a:cubicBezTo>
                  <a:lnTo>
                    <a:pt x="6740" y="1643"/>
                  </a:lnTo>
                  <a:cubicBezTo>
                    <a:pt x="6861" y="1842"/>
                    <a:pt x="7077" y="1953"/>
                    <a:pt x="7300" y="1953"/>
                  </a:cubicBezTo>
                  <a:cubicBezTo>
                    <a:pt x="7383" y="1953"/>
                    <a:pt x="7468" y="1938"/>
                    <a:pt x="7549" y="1905"/>
                  </a:cubicBezTo>
                  <a:lnTo>
                    <a:pt x="8764" y="1381"/>
                  </a:lnTo>
                  <a:cubicBezTo>
                    <a:pt x="8802" y="1366"/>
                    <a:pt x="8841" y="1359"/>
                    <a:pt x="8878" y="1359"/>
                  </a:cubicBezTo>
                  <a:cubicBezTo>
                    <a:pt x="9048" y="1359"/>
                    <a:pt x="9190" y="1503"/>
                    <a:pt x="9181" y="1679"/>
                  </a:cubicBezTo>
                  <a:lnTo>
                    <a:pt x="9062" y="3012"/>
                  </a:lnTo>
                  <a:cubicBezTo>
                    <a:pt x="9038" y="3334"/>
                    <a:pt x="9240" y="3620"/>
                    <a:pt x="9574" y="3691"/>
                  </a:cubicBezTo>
                  <a:lnTo>
                    <a:pt x="10859" y="3989"/>
                  </a:lnTo>
                  <a:cubicBezTo>
                    <a:pt x="11086" y="4036"/>
                    <a:pt x="11181" y="4298"/>
                    <a:pt x="11026" y="4477"/>
                  </a:cubicBezTo>
                  <a:lnTo>
                    <a:pt x="10145" y="5477"/>
                  </a:lnTo>
                  <a:cubicBezTo>
                    <a:pt x="9943" y="5715"/>
                    <a:pt x="9943" y="6084"/>
                    <a:pt x="10145" y="6322"/>
                  </a:cubicBezTo>
                  <a:lnTo>
                    <a:pt x="11026" y="7322"/>
                  </a:lnTo>
                  <a:cubicBezTo>
                    <a:pt x="11181" y="7489"/>
                    <a:pt x="11086" y="7751"/>
                    <a:pt x="10859" y="7811"/>
                  </a:cubicBezTo>
                  <a:lnTo>
                    <a:pt x="9574" y="8108"/>
                  </a:lnTo>
                  <a:cubicBezTo>
                    <a:pt x="9252" y="8192"/>
                    <a:pt x="9038" y="8489"/>
                    <a:pt x="9062" y="8799"/>
                  </a:cubicBezTo>
                  <a:lnTo>
                    <a:pt x="9181" y="10120"/>
                  </a:lnTo>
                  <a:cubicBezTo>
                    <a:pt x="9190" y="10302"/>
                    <a:pt x="9054" y="10445"/>
                    <a:pt x="8889" y="10445"/>
                  </a:cubicBezTo>
                  <a:cubicBezTo>
                    <a:pt x="8848" y="10445"/>
                    <a:pt x="8806" y="10437"/>
                    <a:pt x="8764" y="10418"/>
                  </a:cubicBezTo>
                  <a:lnTo>
                    <a:pt x="7549" y="9894"/>
                  </a:lnTo>
                  <a:cubicBezTo>
                    <a:pt x="7468" y="9858"/>
                    <a:pt x="7382" y="9841"/>
                    <a:pt x="7298" y="9841"/>
                  </a:cubicBezTo>
                  <a:cubicBezTo>
                    <a:pt x="7076" y="9841"/>
                    <a:pt x="6861" y="9961"/>
                    <a:pt x="6740" y="10168"/>
                  </a:cubicBezTo>
                  <a:lnTo>
                    <a:pt x="6061" y="11311"/>
                  </a:lnTo>
                  <a:cubicBezTo>
                    <a:pt x="6002" y="11406"/>
                    <a:pt x="5900" y="11454"/>
                    <a:pt x="5801" y="11454"/>
                  </a:cubicBezTo>
                  <a:cubicBezTo>
                    <a:pt x="5701" y="11454"/>
                    <a:pt x="5603" y="11406"/>
                    <a:pt x="5549" y="11311"/>
                  </a:cubicBezTo>
                  <a:lnTo>
                    <a:pt x="4871" y="10168"/>
                  </a:lnTo>
                  <a:cubicBezTo>
                    <a:pt x="4749" y="9960"/>
                    <a:pt x="4533" y="9846"/>
                    <a:pt x="4309" y="9846"/>
                  </a:cubicBezTo>
                  <a:cubicBezTo>
                    <a:pt x="4226" y="9846"/>
                    <a:pt x="4142" y="9862"/>
                    <a:pt x="4061" y="9894"/>
                  </a:cubicBezTo>
                  <a:lnTo>
                    <a:pt x="2846" y="10418"/>
                  </a:lnTo>
                  <a:cubicBezTo>
                    <a:pt x="2804" y="10437"/>
                    <a:pt x="2762" y="10445"/>
                    <a:pt x="2721" y="10445"/>
                  </a:cubicBezTo>
                  <a:cubicBezTo>
                    <a:pt x="2553" y="10445"/>
                    <a:pt x="2411" y="10302"/>
                    <a:pt x="2430" y="10120"/>
                  </a:cubicBezTo>
                  <a:lnTo>
                    <a:pt x="2549" y="8799"/>
                  </a:lnTo>
                  <a:cubicBezTo>
                    <a:pt x="2573" y="8465"/>
                    <a:pt x="2370" y="8192"/>
                    <a:pt x="2037" y="8108"/>
                  </a:cubicBezTo>
                  <a:lnTo>
                    <a:pt x="1727" y="8037"/>
                  </a:lnTo>
                  <a:cubicBezTo>
                    <a:pt x="1719" y="8036"/>
                    <a:pt x="1711" y="8035"/>
                    <a:pt x="1703" y="8035"/>
                  </a:cubicBezTo>
                  <a:cubicBezTo>
                    <a:pt x="1616" y="8035"/>
                    <a:pt x="1535" y="8092"/>
                    <a:pt x="1513" y="8168"/>
                  </a:cubicBezTo>
                  <a:cubicBezTo>
                    <a:pt x="1501" y="8263"/>
                    <a:pt x="1561" y="8370"/>
                    <a:pt x="1656" y="8382"/>
                  </a:cubicBezTo>
                  <a:lnTo>
                    <a:pt x="1965" y="8454"/>
                  </a:lnTo>
                  <a:cubicBezTo>
                    <a:pt x="2108" y="8489"/>
                    <a:pt x="2204" y="8620"/>
                    <a:pt x="2204" y="8763"/>
                  </a:cubicBezTo>
                  <a:lnTo>
                    <a:pt x="2084" y="10097"/>
                  </a:lnTo>
                  <a:cubicBezTo>
                    <a:pt x="2046" y="10493"/>
                    <a:pt x="2361" y="10804"/>
                    <a:pt x="2723" y="10804"/>
                  </a:cubicBezTo>
                  <a:cubicBezTo>
                    <a:pt x="2807" y="10804"/>
                    <a:pt x="2893" y="10787"/>
                    <a:pt x="2977" y="10751"/>
                  </a:cubicBezTo>
                  <a:lnTo>
                    <a:pt x="4192" y="10228"/>
                  </a:lnTo>
                  <a:cubicBezTo>
                    <a:pt x="4230" y="10212"/>
                    <a:pt x="4269" y="10204"/>
                    <a:pt x="4308" y="10204"/>
                  </a:cubicBezTo>
                  <a:cubicBezTo>
                    <a:pt x="4413" y="10204"/>
                    <a:pt x="4512" y="10259"/>
                    <a:pt x="4573" y="10347"/>
                  </a:cubicBezTo>
                  <a:lnTo>
                    <a:pt x="5252" y="11490"/>
                  </a:lnTo>
                  <a:cubicBezTo>
                    <a:pt x="5377" y="11698"/>
                    <a:pt x="5594" y="11802"/>
                    <a:pt x="5810" y="11802"/>
                  </a:cubicBezTo>
                  <a:cubicBezTo>
                    <a:pt x="6025" y="11802"/>
                    <a:pt x="6240" y="11698"/>
                    <a:pt x="6359" y="11490"/>
                  </a:cubicBezTo>
                  <a:lnTo>
                    <a:pt x="7037" y="10347"/>
                  </a:lnTo>
                  <a:cubicBezTo>
                    <a:pt x="7088" y="10253"/>
                    <a:pt x="7188" y="10202"/>
                    <a:pt x="7288" y="10202"/>
                  </a:cubicBezTo>
                  <a:cubicBezTo>
                    <a:pt x="7328" y="10202"/>
                    <a:pt x="7369" y="10211"/>
                    <a:pt x="7407" y="10228"/>
                  </a:cubicBezTo>
                  <a:lnTo>
                    <a:pt x="8633" y="10751"/>
                  </a:lnTo>
                  <a:cubicBezTo>
                    <a:pt x="8715" y="10787"/>
                    <a:pt x="8800" y="10804"/>
                    <a:pt x="8883" y="10804"/>
                  </a:cubicBezTo>
                  <a:cubicBezTo>
                    <a:pt x="9242" y="10804"/>
                    <a:pt x="9565" y="10493"/>
                    <a:pt x="9526" y="10097"/>
                  </a:cubicBezTo>
                  <a:lnTo>
                    <a:pt x="9407" y="8763"/>
                  </a:lnTo>
                  <a:cubicBezTo>
                    <a:pt x="9395" y="8620"/>
                    <a:pt x="9490" y="8489"/>
                    <a:pt x="9645" y="8454"/>
                  </a:cubicBezTo>
                  <a:lnTo>
                    <a:pt x="10943" y="8156"/>
                  </a:lnTo>
                  <a:cubicBezTo>
                    <a:pt x="11419" y="8049"/>
                    <a:pt x="11609" y="7477"/>
                    <a:pt x="11276" y="7096"/>
                  </a:cubicBezTo>
                  <a:lnTo>
                    <a:pt x="10407" y="6084"/>
                  </a:lnTo>
                  <a:cubicBezTo>
                    <a:pt x="10300" y="5965"/>
                    <a:pt x="10300" y="5810"/>
                    <a:pt x="10407" y="5703"/>
                  </a:cubicBezTo>
                  <a:lnTo>
                    <a:pt x="11276" y="4703"/>
                  </a:lnTo>
                  <a:cubicBezTo>
                    <a:pt x="11609" y="4334"/>
                    <a:pt x="11419" y="3751"/>
                    <a:pt x="10943" y="3643"/>
                  </a:cubicBezTo>
                  <a:lnTo>
                    <a:pt x="9645" y="3346"/>
                  </a:lnTo>
                  <a:cubicBezTo>
                    <a:pt x="9490" y="3322"/>
                    <a:pt x="9407" y="3179"/>
                    <a:pt x="9407" y="3036"/>
                  </a:cubicBezTo>
                  <a:lnTo>
                    <a:pt x="9526" y="1715"/>
                  </a:lnTo>
                  <a:cubicBezTo>
                    <a:pt x="9564" y="1312"/>
                    <a:pt x="9248" y="1002"/>
                    <a:pt x="8893" y="1002"/>
                  </a:cubicBezTo>
                  <a:cubicBezTo>
                    <a:pt x="8807" y="1002"/>
                    <a:pt x="8719" y="1020"/>
                    <a:pt x="8633" y="1060"/>
                  </a:cubicBezTo>
                  <a:lnTo>
                    <a:pt x="7407" y="1572"/>
                  </a:lnTo>
                  <a:cubicBezTo>
                    <a:pt x="7371" y="1588"/>
                    <a:pt x="7334" y="1595"/>
                    <a:pt x="7296" y="1595"/>
                  </a:cubicBezTo>
                  <a:cubicBezTo>
                    <a:pt x="7193" y="1595"/>
                    <a:pt x="7090" y="1540"/>
                    <a:pt x="7037" y="1453"/>
                  </a:cubicBezTo>
                  <a:lnTo>
                    <a:pt x="6359" y="310"/>
                  </a:lnTo>
                  <a:cubicBezTo>
                    <a:pt x="6170" y="10"/>
                    <a:pt x="5848" y="0"/>
                    <a:pt x="5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26"/>
          <p:cNvSpPr/>
          <p:nvPr/>
        </p:nvSpPr>
        <p:spPr>
          <a:xfrm>
            <a:off x="2499420" y="1117695"/>
            <a:ext cx="372159" cy="372159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26"/>
          <p:cNvGrpSpPr/>
          <p:nvPr/>
        </p:nvGrpSpPr>
        <p:grpSpPr>
          <a:xfrm>
            <a:off x="5575721" y="453189"/>
            <a:ext cx="336492" cy="336854"/>
            <a:chOff x="3539102" y="2427549"/>
            <a:chExt cx="355099" cy="355481"/>
          </a:xfrm>
        </p:grpSpPr>
        <p:sp>
          <p:nvSpPr>
            <p:cNvPr id="146" name="Google Shape;146;p26"/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48;p26"/>
          <p:cNvGrpSpPr/>
          <p:nvPr/>
        </p:nvGrpSpPr>
        <p:grpSpPr>
          <a:xfrm>
            <a:off x="3199894" y="439413"/>
            <a:ext cx="402374" cy="362502"/>
            <a:chOff x="3988156" y="3380210"/>
            <a:chExt cx="353954" cy="318880"/>
          </a:xfrm>
        </p:grpSpPr>
        <p:sp>
          <p:nvSpPr>
            <p:cNvPr id="149" name="Google Shape;149;p26"/>
            <p:cNvSpPr/>
            <p:nvPr/>
          </p:nvSpPr>
          <p:spPr>
            <a:xfrm>
              <a:off x="4134053" y="3446156"/>
              <a:ext cx="28454" cy="49269"/>
            </a:xfrm>
            <a:custGeom>
              <a:avLst/>
              <a:gdLst/>
              <a:ahLst/>
              <a:cxnLst/>
              <a:rect l="l" t="t" r="r" b="b"/>
              <a:pathLst>
                <a:path w="894" h="1548" extrusionOk="0">
                  <a:moveTo>
                    <a:pt x="417" y="286"/>
                  </a:moveTo>
                  <a:lnTo>
                    <a:pt x="417" y="572"/>
                  </a:lnTo>
                  <a:cubicBezTo>
                    <a:pt x="298" y="524"/>
                    <a:pt x="274" y="500"/>
                    <a:pt x="274" y="417"/>
                  </a:cubicBezTo>
                  <a:cubicBezTo>
                    <a:pt x="274" y="345"/>
                    <a:pt x="346" y="298"/>
                    <a:pt x="417" y="286"/>
                  </a:cubicBezTo>
                  <a:close/>
                  <a:moveTo>
                    <a:pt x="524" y="869"/>
                  </a:moveTo>
                  <a:cubicBezTo>
                    <a:pt x="643" y="917"/>
                    <a:pt x="655" y="976"/>
                    <a:pt x="655" y="1048"/>
                  </a:cubicBezTo>
                  <a:cubicBezTo>
                    <a:pt x="655" y="1119"/>
                    <a:pt x="596" y="1179"/>
                    <a:pt x="524" y="1191"/>
                  </a:cubicBezTo>
                  <a:lnTo>
                    <a:pt x="524" y="869"/>
                  </a:lnTo>
                  <a:close/>
                  <a:moveTo>
                    <a:pt x="477" y="0"/>
                  </a:moveTo>
                  <a:cubicBezTo>
                    <a:pt x="453" y="0"/>
                    <a:pt x="417" y="24"/>
                    <a:pt x="417" y="48"/>
                  </a:cubicBezTo>
                  <a:lnTo>
                    <a:pt x="417" y="107"/>
                  </a:lnTo>
                  <a:cubicBezTo>
                    <a:pt x="191" y="131"/>
                    <a:pt x="60" y="250"/>
                    <a:pt x="60" y="476"/>
                  </a:cubicBezTo>
                  <a:cubicBezTo>
                    <a:pt x="60" y="703"/>
                    <a:pt x="227" y="774"/>
                    <a:pt x="417" y="845"/>
                  </a:cubicBezTo>
                  <a:lnTo>
                    <a:pt x="417" y="1226"/>
                  </a:lnTo>
                  <a:cubicBezTo>
                    <a:pt x="310" y="1203"/>
                    <a:pt x="274" y="1179"/>
                    <a:pt x="179" y="1107"/>
                  </a:cubicBezTo>
                  <a:cubicBezTo>
                    <a:pt x="160" y="1093"/>
                    <a:pt x="143" y="1087"/>
                    <a:pt x="127" y="1087"/>
                  </a:cubicBezTo>
                  <a:cubicBezTo>
                    <a:pt x="101" y="1087"/>
                    <a:pt x="77" y="1102"/>
                    <a:pt x="48" y="1131"/>
                  </a:cubicBezTo>
                  <a:cubicBezTo>
                    <a:pt x="0" y="1191"/>
                    <a:pt x="0" y="1250"/>
                    <a:pt x="48" y="1298"/>
                  </a:cubicBezTo>
                  <a:cubicBezTo>
                    <a:pt x="120" y="1405"/>
                    <a:pt x="274" y="1453"/>
                    <a:pt x="417" y="1453"/>
                  </a:cubicBezTo>
                  <a:lnTo>
                    <a:pt x="417" y="1512"/>
                  </a:lnTo>
                  <a:cubicBezTo>
                    <a:pt x="417" y="1536"/>
                    <a:pt x="453" y="1548"/>
                    <a:pt x="477" y="1548"/>
                  </a:cubicBezTo>
                  <a:cubicBezTo>
                    <a:pt x="512" y="1548"/>
                    <a:pt x="536" y="1536"/>
                    <a:pt x="536" y="1512"/>
                  </a:cubicBezTo>
                  <a:lnTo>
                    <a:pt x="536" y="1453"/>
                  </a:lnTo>
                  <a:cubicBezTo>
                    <a:pt x="727" y="1417"/>
                    <a:pt x="893" y="1298"/>
                    <a:pt x="893" y="1048"/>
                  </a:cubicBezTo>
                  <a:cubicBezTo>
                    <a:pt x="893" y="798"/>
                    <a:pt x="751" y="691"/>
                    <a:pt x="536" y="619"/>
                  </a:cubicBezTo>
                  <a:lnTo>
                    <a:pt x="536" y="286"/>
                  </a:lnTo>
                  <a:cubicBezTo>
                    <a:pt x="584" y="286"/>
                    <a:pt x="631" y="298"/>
                    <a:pt x="667" y="333"/>
                  </a:cubicBezTo>
                  <a:cubicBezTo>
                    <a:pt x="694" y="340"/>
                    <a:pt x="726" y="363"/>
                    <a:pt x="759" y="363"/>
                  </a:cubicBezTo>
                  <a:cubicBezTo>
                    <a:pt x="783" y="363"/>
                    <a:pt x="808" y="350"/>
                    <a:pt x="834" y="310"/>
                  </a:cubicBezTo>
                  <a:cubicBezTo>
                    <a:pt x="870" y="274"/>
                    <a:pt x="882" y="214"/>
                    <a:pt x="822" y="167"/>
                  </a:cubicBezTo>
                  <a:cubicBezTo>
                    <a:pt x="751" y="107"/>
                    <a:pt x="631" y="95"/>
                    <a:pt x="536" y="95"/>
                  </a:cubicBezTo>
                  <a:lnTo>
                    <a:pt x="536" y="48"/>
                  </a:lnTo>
                  <a:cubicBezTo>
                    <a:pt x="536" y="12"/>
                    <a:pt x="501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4188988" y="3398001"/>
              <a:ext cx="81510" cy="81510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7" y="311"/>
                  </a:moveTo>
                  <a:cubicBezTo>
                    <a:pt x="1823" y="311"/>
                    <a:pt x="2251" y="739"/>
                    <a:pt x="2251" y="1275"/>
                  </a:cubicBezTo>
                  <a:cubicBezTo>
                    <a:pt x="2251" y="1811"/>
                    <a:pt x="1823" y="2251"/>
                    <a:pt x="1287" y="2251"/>
                  </a:cubicBezTo>
                  <a:cubicBezTo>
                    <a:pt x="751" y="2251"/>
                    <a:pt x="310" y="1811"/>
                    <a:pt x="310" y="1275"/>
                  </a:cubicBezTo>
                  <a:cubicBezTo>
                    <a:pt x="310" y="739"/>
                    <a:pt x="751" y="311"/>
                    <a:pt x="1287" y="311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75"/>
                  </a:cubicBezTo>
                  <a:cubicBezTo>
                    <a:pt x="1" y="1989"/>
                    <a:pt x="584" y="2561"/>
                    <a:pt x="1287" y="2561"/>
                  </a:cubicBezTo>
                  <a:cubicBezTo>
                    <a:pt x="2001" y="2561"/>
                    <a:pt x="2561" y="1977"/>
                    <a:pt x="2561" y="1275"/>
                  </a:cubicBezTo>
                  <a:cubicBezTo>
                    <a:pt x="2561" y="584"/>
                    <a:pt x="2001" y="1"/>
                    <a:pt x="1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4090863" y="3380210"/>
              <a:ext cx="195930" cy="146311"/>
            </a:xfrm>
            <a:custGeom>
              <a:avLst/>
              <a:gdLst/>
              <a:ahLst/>
              <a:cxnLst/>
              <a:rect l="l" t="t" r="r" b="b"/>
              <a:pathLst>
                <a:path w="6156" h="4597" extrusionOk="0">
                  <a:moveTo>
                    <a:pt x="1810" y="1834"/>
                  </a:moveTo>
                  <a:cubicBezTo>
                    <a:pt x="2131" y="1834"/>
                    <a:pt x="2429" y="2001"/>
                    <a:pt x="2608" y="2274"/>
                  </a:cubicBezTo>
                  <a:cubicBezTo>
                    <a:pt x="2643" y="2405"/>
                    <a:pt x="2703" y="2536"/>
                    <a:pt x="2762" y="2667"/>
                  </a:cubicBezTo>
                  <a:cubicBezTo>
                    <a:pt x="2762" y="2715"/>
                    <a:pt x="2774" y="2763"/>
                    <a:pt x="2774" y="2810"/>
                  </a:cubicBezTo>
                  <a:cubicBezTo>
                    <a:pt x="2774" y="3346"/>
                    <a:pt x="2346" y="3775"/>
                    <a:pt x="1810" y="3775"/>
                  </a:cubicBezTo>
                  <a:cubicBezTo>
                    <a:pt x="1274" y="3775"/>
                    <a:pt x="834" y="3346"/>
                    <a:pt x="834" y="2810"/>
                  </a:cubicBezTo>
                  <a:cubicBezTo>
                    <a:pt x="834" y="2274"/>
                    <a:pt x="1274" y="1834"/>
                    <a:pt x="1810" y="1834"/>
                  </a:cubicBezTo>
                  <a:close/>
                  <a:moveTo>
                    <a:pt x="1810" y="1322"/>
                  </a:moveTo>
                  <a:cubicBezTo>
                    <a:pt x="2084" y="1322"/>
                    <a:pt x="2346" y="1393"/>
                    <a:pt x="2584" y="1536"/>
                  </a:cubicBezTo>
                  <a:cubicBezTo>
                    <a:pt x="2560" y="1620"/>
                    <a:pt x="2560" y="1703"/>
                    <a:pt x="2548" y="1774"/>
                  </a:cubicBezTo>
                  <a:cubicBezTo>
                    <a:pt x="2346" y="1632"/>
                    <a:pt x="2072" y="1536"/>
                    <a:pt x="1810" y="1536"/>
                  </a:cubicBezTo>
                  <a:cubicBezTo>
                    <a:pt x="1096" y="1536"/>
                    <a:pt x="524" y="2120"/>
                    <a:pt x="524" y="2822"/>
                  </a:cubicBezTo>
                  <a:cubicBezTo>
                    <a:pt x="524" y="3537"/>
                    <a:pt x="1107" y="4096"/>
                    <a:pt x="1810" y="4096"/>
                  </a:cubicBezTo>
                  <a:cubicBezTo>
                    <a:pt x="2417" y="4096"/>
                    <a:pt x="2917" y="3668"/>
                    <a:pt x="3060" y="3108"/>
                  </a:cubicBezTo>
                  <a:cubicBezTo>
                    <a:pt x="3120" y="3167"/>
                    <a:pt x="3155" y="3203"/>
                    <a:pt x="3239" y="3263"/>
                  </a:cubicBezTo>
                  <a:cubicBezTo>
                    <a:pt x="3036" y="3882"/>
                    <a:pt x="2477" y="4299"/>
                    <a:pt x="1810" y="4299"/>
                  </a:cubicBezTo>
                  <a:cubicBezTo>
                    <a:pt x="988" y="4299"/>
                    <a:pt x="322" y="3620"/>
                    <a:pt x="322" y="2810"/>
                  </a:cubicBezTo>
                  <a:cubicBezTo>
                    <a:pt x="322" y="1989"/>
                    <a:pt x="988" y="1322"/>
                    <a:pt x="1810" y="1322"/>
                  </a:cubicBezTo>
                  <a:close/>
                  <a:moveTo>
                    <a:pt x="4382" y="0"/>
                  </a:moveTo>
                  <a:cubicBezTo>
                    <a:pt x="3608" y="0"/>
                    <a:pt x="2929" y="500"/>
                    <a:pt x="2679" y="1179"/>
                  </a:cubicBezTo>
                  <a:cubicBezTo>
                    <a:pt x="2417" y="1036"/>
                    <a:pt x="2131" y="953"/>
                    <a:pt x="1822" y="953"/>
                  </a:cubicBezTo>
                  <a:cubicBezTo>
                    <a:pt x="822" y="953"/>
                    <a:pt x="0" y="1774"/>
                    <a:pt x="0" y="2775"/>
                  </a:cubicBezTo>
                  <a:cubicBezTo>
                    <a:pt x="0" y="3775"/>
                    <a:pt x="822" y="4596"/>
                    <a:pt x="1822" y="4596"/>
                  </a:cubicBezTo>
                  <a:cubicBezTo>
                    <a:pt x="2596" y="4596"/>
                    <a:pt x="3262" y="4120"/>
                    <a:pt x="3512" y="3417"/>
                  </a:cubicBezTo>
                  <a:cubicBezTo>
                    <a:pt x="3763" y="3548"/>
                    <a:pt x="4060" y="3644"/>
                    <a:pt x="4382" y="3644"/>
                  </a:cubicBezTo>
                  <a:cubicBezTo>
                    <a:pt x="4798" y="3644"/>
                    <a:pt x="5191" y="3489"/>
                    <a:pt x="5513" y="3239"/>
                  </a:cubicBezTo>
                  <a:cubicBezTo>
                    <a:pt x="5822" y="2989"/>
                    <a:pt x="6049" y="2632"/>
                    <a:pt x="6132" y="2239"/>
                  </a:cubicBezTo>
                  <a:cubicBezTo>
                    <a:pt x="6156" y="2167"/>
                    <a:pt x="6096" y="2072"/>
                    <a:pt x="6013" y="2060"/>
                  </a:cubicBezTo>
                  <a:cubicBezTo>
                    <a:pt x="6004" y="2059"/>
                    <a:pt x="5996" y="2058"/>
                    <a:pt x="5987" y="2058"/>
                  </a:cubicBezTo>
                  <a:cubicBezTo>
                    <a:pt x="5911" y="2058"/>
                    <a:pt x="5833" y="2104"/>
                    <a:pt x="5822" y="2179"/>
                  </a:cubicBezTo>
                  <a:cubicBezTo>
                    <a:pt x="5656" y="2870"/>
                    <a:pt x="5060" y="3322"/>
                    <a:pt x="4370" y="3322"/>
                  </a:cubicBezTo>
                  <a:cubicBezTo>
                    <a:pt x="3834" y="3322"/>
                    <a:pt x="3334" y="3048"/>
                    <a:pt x="3072" y="2572"/>
                  </a:cubicBezTo>
                  <a:cubicBezTo>
                    <a:pt x="3036" y="2417"/>
                    <a:pt x="2977" y="2274"/>
                    <a:pt x="2905" y="2132"/>
                  </a:cubicBezTo>
                  <a:cubicBezTo>
                    <a:pt x="2715" y="1215"/>
                    <a:pt x="3429" y="334"/>
                    <a:pt x="4370" y="334"/>
                  </a:cubicBezTo>
                  <a:cubicBezTo>
                    <a:pt x="5060" y="334"/>
                    <a:pt x="5656" y="810"/>
                    <a:pt x="5822" y="1477"/>
                  </a:cubicBezTo>
                  <a:cubicBezTo>
                    <a:pt x="5832" y="1556"/>
                    <a:pt x="5899" y="1602"/>
                    <a:pt x="5969" y="1602"/>
                  </a:cubicBezTo>
                  <a:cubicBezTo>
                    <a:pt x="5984" y="1602"/>
                    <a:pt x="5998" y="1600"/>
                    <a:pt x="6013" y="1596"/>
                  </a:cubicBezTo>
                  <a:cubicBezTo>
                    <a:pt x="6108" y="1584"/>
                    <a:pt x="6144" y="1489"/>
                    <a:pt x="6132" y="1405"/>
                  </a:cubicBezTo>
                  <a:cubicBezTo>
                    <a:pt x="6049" y="1024"/>
                    <a:pt x="5822" y="667"/>
                    <a:pt x="5513" y="405"/>
                  </a:cubicBezTo>
                  <a:cubicBezTo>
                    <a:pt x="5191" y="155"/>
                    <a:pt x="4775" y="0"/>
                    <a:pt x="4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4215914" y="3415061"/>
              <a:ext cx="28072" cy="49301"/>
            </a:xfrm>
            <a:custGeom>
              <a:avLst/>
              <a:gdLst/>
              <a:ahLst/>
              <a:cxnLst/>
              <a:rect l="l" t="t" r="r" b="b"/>
              <a:pathLst>
                <a:path w="882" h="1549" extrusionOk="0">
                  <a:moveTo>
                    <a:pt x="405" y="298"/>
                  </a:moveTo>
                  <a:lnTo>
                    <a:pt x="405" y="584"/>
                  </a:lnTo>
                  <a:cubicBezTo>
                    <a:pt x="286" y="537"/>
                    <a:pt x="262" y="501"/>
                    <a:pt x="262" y="429"/>
                  </a:cubicBezTo>
                  <a:cubicBezTo>
                    <a:pt x="262" y="358"/>
                    <a:pt x="334" y="310"/>
                    <a:pt x="405" y="298"/>
                  </a:cubicBezTo>
                  <a:close/>
                  <a:moveTo>
                    <a:pt x="512" y="882"/>
                  </a:moveTo>
                  <a:cubicBezTo>
                    <a:pt x="631" y="918"/>
                    <a:pt x="643" y="977"/>
                    <a:pt x="643" y="1060"/>
                  </a:cubicBezTo>
                  <a:cubicBezTo>
                    <a:pt x="643" y="1144"/>
                    <a:pt x="584" y="1191"/>
                    <a:pt x="512" y="1203"/>
                  </a:cubicBezTo>
                  <a:lnTo>
                    <a:pt x="512" y="882"/>
                  </a:lnTo>
                  <a:close/>
                  <a:moveTo>
                    <a:pt x="465" y="1"/>
                  </a:moveTo>
                  <a:cubicBezTo>
                    <a:pt x="441" y="1"/>
                    <a:pt x="405" y="13"/>
                    <a:pt x="405" y="48"/>
                  </a:cubicBezTo>
                  <a:lnTo>
                    <a:pt x="405" y="96"/>
                  </a:lnTo>
                  <a:cubicBezTo>
                    <a:pt x="179" y="132"/>
                    <a:pt x="48" y="251"/>
                    <a:pt x="48" y="477"/>
                  </a:cubicBezTo>
                  <a:cubicBezTo>
                    <a:pt x="48" y="715"/>
                    <a:pt x="226" y="787"/>
                    <a:pt x="405" y="846"/>
                  </a:cubicBezTo>
                  <a:lnTo>
                    <a:pt x="405" y="1215"/>
                  </a:lnTo>
                  <a:cubicBezTo>
                    <a:pt x="298" y="1203"/>
                    <a:pt x="262" y="1156"/>
                    <a:pt x="167" y="1096"/>
                  </a:cubicBezTo>
                  <a:cubicBezTo>
                    <a:pt x="150" y="1084"/>
                    <a:pt x="133" y="1079"/>
                    <a:pt x="117" y="1079"/>
                  </a:cubicBezTo>
                  <a:cubicBezTo>
                    <a:pt x="53" y="1079"/>
                    <a:pt x="0" y="1158"/>
                    <a:pt x="0" y="1215"/>
                  </a:cubicBezTo>
                  <a:cubicBezTo>
                    <a:pt x="0" y="1251"/>
                    <a:pt x="24" y="1275"/>
                    <a:pt x="36" y="1299"/>
                  </a:cubicBezTo>
                  <a:cubicBezTo>
                    <a:pt x="107" y="1394"/>
                    <a:pt x="274" y="1441"/>
                    <a:pt x="405" y="1441"/>
                  </a:cubicBezTo>
                  <a:lnTo>
                    <a:pt x="405" y="1501"/>
                  </a:lnTo>
                  <a:cubicBezTo>
                    <a:pt x="405" y="1537"/>
                    <a:pt x="441" y="1549"/>
                    <a:pt x="465" y="1549"/>
                  </a:cubicBezTo>
                  <a:cubicBezTo>
                    <a:pt x="500" y="1549"/>
                    <a:pt x="524" y="1525"/>
                    <a:pt x="524" y="1501"/>
                  </a:cubicBezTo>
                  <a:lnTo>
                    <a:pt x="524" y="1441"/>
                  </a:lnTo>
                  <a:cubicBezTo>
                    <a:pt x="715" y="1406"/>
                    <a:pt x="881" y="1299"/>
                    <a:pt x="881" y="1037"/>
                  </a:cubicBezTo>
                  <a:cubicBezTo>
                    <a:pt x="881" y="787"/>
                    <a:pt x="715" y="703"/>
                    <a:pt x="524" y="620"/>
                  </a:cubicBezTo>
                  <a:lnTo>
                    <a:pt x="524" y="298"/>
                  </a:lnTo>
                  <a:cubicBezTo>
                    <a:pt x="596" y="298"/>
                    <a:pt x="631" y="310"/>
                    <a:pt x="703" y="358"/>
                  </a:cubicBezTo>
                  <a:cubicBezTo>
                    <a:pt x="717" y="362"/>
                    <a:pt x="732" y="364"/>
                    <a:pt x="746" y="364"/>
                  </a:cubicBezTo>
                  <a:cubicBezTo>
                    <a:pt x="777" y="364"/>
                    <a:pt x="805" y="351"/>
                    <a:pt x="822" y="310"/>
                  </a:cubicBezTo>
                  <a:cubicBezTo>
                    <a:pt x="857" y="263"/>
                    <a:pt x="869" y="203"/>
                    <a:pt x="810" y="156"/>
                  </a:cubicBezTo>
                  <a:cubicBezTo>
                    <a:pt x="738" y="96"/>
                    <a:pt x="619" y="84"/>
                    <a:pt x="524" y="84"/>
                  </a:cubicBezTo>
                  <a:lnTo>
                    <a:pt x="524" y="48"/>
                  </a:lnTo>
                  <a:cubicBezTo>
                    <a:pt x="524" y="13"/>
                    <a:pt x="500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3988156" y="3495935"/>
              <a:ext cx="353954" cy="203155"/>
            </a:xfrm>
            <a:custGeom>
              <a:avLst/>
              <a:gdLst/>
              <a:ahLst/>
              <a:cxnLst/>
              <a:rect l="l" t="t" r="r" b="b"/>
              <a:pathLst>
                <a:path w="11121" h="6383" extrusionOk="0">
                  <a:moveTo>
                    <a:pt x="3525" y="1884"/>
                  </a:moveTo>
                  <a:cubicBezTo>
                    <a:pt x="3540" y="1884"/>
                    <a:pt x="3561" y="1898"/>
                    <a:pt x="3561" y="1925"/>
                  </a:cubicBezTo>
                  <a:cubicBezTo>
                    <a:pt x="3632" y="2103"/>
                    <a:pt x="4632" y="4770"/>
                    <a:pt x="4680" y="4854"/>
                  </a:cubicBezTo>
                  <a:cubicBezTo>
                    <a:pt x="4692" y="4865"/>
                    <a:pt x="4680" y="4901"/>
                    <a:pt x="4644" y="4901"/>
                  </a:cubicBezTo>
                  <a:lnTo>
                    <a:pt x="3930" y="5163"/>
                  </a:lnTo>
                  <a:cubicBezTo>
                    <a:pt x="3882" y="5032"/>
                    <a:pt x="2870" y="2341"/>
                    <a:pt x="2799" y="2163"/>
                  </a:cubicBezTo>
                  <a:lnTo>
                    <a:pt x="3513" y="1889"/>
                  </a:lnTo>
                  <a:cubicBezTo>
                    <a:pt x="3516" y="1886"/>
                    <a:pt x="3520" y="1884"/>
                    <a:pt x="3525" y="1884"/>
                  </a:cubicBezTo>
                  <a:close/>
                  <a:moveTo>
                    <a:pt x="2501" y="2294"/>
                  </a:moveTo>
                  <a:lnTo>
                    <a:pt x="3632" y="5306"/>
                  </a:lnTo>
                  <a:cubicBezTo>
                    <a:pt x="3096" y="5496"/>
                    <a:pt x="1763" y="5997"/>
                    <a:pt x="1536" y="6092"/>
                  </a:cubicBezTo>
                  <a:cubicBezTo>
                    <a:pt x="1528" y="6095"/>
                    <a:pt x="1520" y="6096"/>
                    <a:pt x="1511" y="6096"/>
                  </a:cubicBezTo>
                  <a:cubicBezTo>
                    <a:pt x="1485" y="6096"/>
                    <a:pt x="1459" y="6081"/>
                    <a:pt x="1441" y="6044"/>
                  </a:cubicBezTo>
                  <a:lnTo>
                    <a:pt x="358" y="3175"/>
                  </a:lnTo>
                  <a:cubicBezTo>
                    <a:pt x="346" y="3139"/>
                    <a:pt x="358" y="3103"/>
                    <a:pt x="405" y="3080"/>
                  </a:cubicBezTo>
                  <a:cubicBezTo>
                    <a:pt x="1084" y="2829"/>
                    <a:pt x="2025" y="2472"/>
                    <a:pt x="2501" y="2294"/>
                  </a:cubicBezTo>
                  <a:close/>
                  <a:moveTo>
                    <a:pt x="10195" y="0"/>
                  </a:moveTo>
                  <a:cubicBezTo>
                    <a:pt x="9949" y="0"/>
                    <a:pt x="9714" y="126"/>
                    <a:pt x="9537" y="282"/>
                  </a:cubicBezTo>
                  <a:lnTo>
                    <a:pt x="7835" y="1698"/>
                  </a:lnTo>
                  <a:cubicBezTo>
                    <a:pt x="7740" y="1496"/>
                    <a:pt x="7537" y="1282"/>
                    <a:pt x="7144" y="1282"/>
                  </a:cubicBezTo>
                  <a:cubicBezTo>
                    <a:pt x="6745" y="1282"/>
                    <a:pt x="6434" y="1280"/>
                    <a:pt x="6185" y="1280"/>
                  </a:cubicBezTo>
                  <a:cubicBezTo>
                    <a:pt x="5437" y="1280"/>
                    <a:pt x="5254" y="1294"/>
                    <a:pt x="4977" y="1401"/>
                  </a:cubicBezTo>
                  <a:lnTo>
                    <a:pt x="3882" y="1853"/>
                  </a:lnTo>
                  <a:lnTo>
                    <a:pt x="3870" y="1806"/>
                  </a:lnTo>
                  <a:cubicBezTo>
                    <a:pt x="3814" y="1665"/>
                    <a:pt x="3669" y="1569"/>
                    <a:pt x="3523" y="1569"/>
                  </a:cubicBezTo>
                  <a:cubicBezTo>
                    <a:pt x="3484" y="1569"/>
                    <a:pt x="3444" y="1576"/>
                    <a:pt x="3406" y="1591"/>
                  </a:cubicBezTo>
                  <a:lnTo>
                    <a:pt x="2596" y="1913"/>
                  </a:lnTo>
                  <a:cubicBezTo>
                    <a:pt x="2239" y="2044"/>
                    <a:pt x="1084" y="2472"/>
                    <a:pt x="298" y="2770"/>
                  </a:cubicBezTo>
                  <a:cubicBezTo>
                    <a:pt x="108" y="2841"/>
                    <a:pt x="1" y="3068"/>
                    <a:pt x="72" y="3258"/>
                  </a:cubicBezTo>
                  <a:lnTo>
                    <a:pt x="1167" y="6139"/>
                  </a:lnTo>
                  <a:cubicBezTo>
                    <a:pt x="1222" y="6285"/>
                    <a:pt x="1368" y="6382"/>
                    <a:pt x="1518" y="6382"/>
                  </a:cubicBezTo>
                  <a:cubicBezTo>
                    <a:pt x="1564" y="6382"/>
                    <a:pt x="1611" y="6373"/>
                    <a:pt x="1656" y="6354"/>
                  </a:cubicBezTo>
                  <a:cubicBezTo>
                    <a:pt x="1906" y="6270"/>
                    <a:pt x="3549" y="5639"/>
                    <a:pt x="3894" y="5508"/>
                  </a:cubicBezTo>
                  <a:lnTo>
                    <a:pt x="4763" y="5175"/>
                  </a:lnTo>
                  <a:cubicBezTo>
                    <a:pt x="4942" y="5104"/>
                    <a:pt x="5049" y="4901"/>
                    <a:pt x="4965" y="4723"/>
                  </a:cubicBezTo>
                  <a:lnTo>
                    <a:pt x="4954" y="4675"/>
                  </a:lnTo>
                  <a:cubicBezTo>
                    <a:pt x="5525" y="4437"/>
                    <a:pt x="5537" y="4413"/>
                    <a:pt x="6120" y="4413"/>
                  </a:cubicBezTo>
                  <a:cubicBezTo>
                    <a:pt x="6204" y="4413"/>
                    <a:pt x="6275" y="4330"/>
                    <a:pt x="6275" y="4246"/>
                  </a:cubicBezTo>
                  <a:cubicBezTo>
                    <a:pt x="6275" y="4151"/>
                    <a:pt x="6204" y="4080"/>
                    <a:pt x="6120" y="4080"/>
                  </a:cubicBezTo>
                  <a:cubicBezTo>
                    <a:pt x="5477" y="4080"/>
                    <a:pt x="5418" y="4127"/>
                    <a:pt x="4834" y="4377"/>
                  </a:cubicBezTo>
                  <a:lnTo>
                    <a:pt x="3989" y="2127"/>
                  </a:lnTo>
                  <a:lnTo>
                    <a:pt x="5073" y="1686"/>
                  </a:lnTo>
                  <a:cubicBezTo>
                    <a:pt x="5294" y="1601"/>
                    <a:pt x="5460" y="1589"/>
                    <a:pt x="6106" y="1589"/>
                  </a:cubicBezTo>
                  <a:cubicBezTo>
                    <a:pt x="6364" y="1589"/>
                    <a:pt x="6699" y="1591"/>
                    <a:pt x="7144" y="1591"/>
                  </a:cubicBezTo>
                  <a:cubicBezTo>
                    <a:pt x="7323" y="1591"/>
                    <a:pt x="7442" y="1651"/>
                    <a:pt x="7513" y="1770"/>
                  </a:cubicBezTo>
                  <a:cubicBezTo>
                    <a:pt x="7573" y="1865"/>
                    <a:pt x="7573" y="1948"/>
                    <a:pt x="7585" y="1984"/>
                  </a:cubicBezTo>
                  <a:cubicBezTo>
                    <a:pt x="7585" y="2044"/>
                    <a:pt x="7549" y="2341"/>
                    <a:pt x="7263" y="2389"/>
                  </a:cubicBezTo>
                  <a:cubicBezTo>
                    <a:pt x="6835" y="2460"/>
                    <a:pt x="5882" y="2591"/>
                    <a:pt x="5882" y="2591"/>
                  </a:cubicBezTo>
                  <a:cubicBezTo>
                    <a:pt x="5787" y="2603"/>
                    <a:pt x="5727" y="2687"/>
                    <a:pt x="5739" y="2770"/>
                  </a:cubicBezTo>
                  <a:cubicBezTo>
                    <a:pt x="5763" y="2841"/>
                    <a:pt x="5823" y="2901"/>
                    <a:pt x="5906" y="2901"/>
                  </a:cubicBezTo>
                  <a:lnTo>
                    <a:pt x="5942" y="2901"/>
                  </a:lnTo>
                  <a:cubicBezTo>
                    <a:pt x="5954" y="2901"/>
                    <a:pt x="6894" y="2770"/>
                    <a:pt x="7335" y="2699"/>
                  </a:cubicBezTo>
                  <a:cubicBezTo>
                    <a:pt x="7740" y="2627"/>
                    <a:pt x="7882" y="2282"/>
                    <a:pt x="7918" y="2056"/>
                  </a:cubicBezTo>
                  <a:lnTo>
                    <a:pt x="9764" y="520"/>
                  </a:lnTo>
                  <a:cubicBezTo>
                    <a:pt x="9875" y="408"/>
                    <a:pt x="10028" y="311"/>
                    <a:pt x="10188" y="311"/>
                  </a:cubicBezTo>
                  <a:cubicBezTo>
                    <a:pt x="10285" y="311"/>
                    <a:pt x="10384" y="347"/>
                    <a:pt x="10478" y="436"/>
                  </a:cubicBezTo>
                  <a:cubicBezTo>
                    <a:pt x="10776" y="734"/>
                    <a:pt x="10502" y="1091"/>
                    <a:pt x="10430" y="1151"/>
                  </a:cubicBezTo>
                  <a:cubicBezTo>
                    <a:pt x="10359" y="1222"/>
                    <a:pt x="8097" y="3651"/>
                    <a:pt x="8097" y="3651"/>
                  </a:cubicBezTo>
                  <a:cubicBezTo>
                    <a:pt x="7763" y="4020"/>
                    <a:pt x="7323" y="4080"/>
                    <a:pt x="7144" y="4092"/>
                  </a:cubicBezTo>
                  <a:lnTo>
                    <a:pt x="6847" y="4092"/>
                  </a:lnTo>
                  <a:cubicBezTo>
                    <a:pt x="6751" y="4092"/>
                    <a:pt x="6680" y="4175"/>
                    <a:pt x="6680" y="4258"/>
                  </a:cubicBezTo>
                  <a:cubicBezTo>
                    <a:pt x="6680" y="4353"/>
                    <a:pt x="6751" y="4425"/>
                    <a:pt x="6847" y="4425"/>
                  </a:cubicBezTo>
                  <a:lnTo>
                    <a:pt x="7156" y="4425"/>
                  </a:lnTo>
                  <a:cubicBezTo>
                    <a:pt x="7382" y="4413"/>
                    <a:pt x="7918" y="4330"/>
                    <a:pt x="8335" y="3877"/>
                  </a:cubicBezTo>
                  <a:cubicBezTo>
                    <a:pt x="10669" y="1377"/>
                    <a:pt x="10669" y="1377"/>
                    <a:pt x="10669" y="1353"/>
                  </a:cubicBezTo>
                  <a:cubicBezTo>
                    <a:pt x="10883" y="1151"/>
                    <a:pt x="11121" y="627"/>
                    <a:pt x="10704" y="210"/>
                  </a:cubicBezTo>
                  <a:cubicBezTo>
                    <a:pt x="10539" y="60"/>
                    <a:pt x="10365" y="0"/>
                    <a:pt x="10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26"/>
          <p:cNvGrpSpPr/>
          <p:nvPr/>
        </p:nvGrpSpPr>
        <p:grpSpPr>
          <a:xfrm>
            <a:off x="6312295" y="1136251"/>
            <a:ext cx="336512" cy="335048"/>
            <a:chOff x="3996113" y="4291176"/>
            <a:chExt cx="336512" cy="335048"/>
          </a:xfrm>
        </p:grpSpPr>
        <p:sp>
          <p:nvSpPr>
            <p:cNvPr id="155" name="Google Shape;155;p26"/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C1CB96B-6C31-E654-C040-A419223200F1}"/>
              </a:ext>
            </a:extLst>
          </p:cNvPr>
          <p:cNvSpPr txBox="1"/>
          <p:nvPr/>
        </p:nvSpPr>
        <p:spPr>
          <a:xfrm>
            <a:off x="4343279" y="4630070"/>
            <a:ext cx="4572000" cy="476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bg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  <a:sym typeface="Roboto"/>
              </a:rPr>
              <a:t>Presented by: Ramya Panchatcharam</a:t>
            </a:r>
            <a:br>
              <a:rPr lang="en-US" sz="1200" dirty="0">
                <a:solidFill>
                  <a:schemeClr val="dk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  <a:sym typeface="Roboto"/>
              </a:rPr>
            </a:br>
            <a:r>
              <a:rPr lang="en-US" sz="1200" dirty="0">
                <a:solidFill>
                  <a:schemeClr val="bg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  <a:sym typeface="Roboto"/>
              </a:rPr>
              <a:t>Date: 28/09/2024</a:t>
            </a:r>
          </a:p>
        </p:txBody>
      </p:sp>
      <p:grpSp>
        <p:nvGrpSpPr>
          <p:cNvPr id="8" name="Google Shape;48;p15">
            <a:extLst>
              <a:ext uri="{FF2B5EF4-FFF2-40B4-BE49-F238E27FC236}">
                <a16:creationId xmlns:a16="http://schemas.microsoft.com/office/drawing/2014/main" id="{3C3C7D29-B2CF-94E5-E0AF-A4811160295F}"/>
              </a:ext>
            </a:extLst>
          </p:cNvPr>
          <p:cNvGrpSpPr/>
          <p:nvPr/>
        </p:nvGrpSpPr>
        <p:grpSpPr>
          <a:xfrm>
            <a:off x="3812282" y="942607"/>
            <a:ext cx="537329" cy="477895"/>
            <a:chOff x="1353711" y="1020560"/>
            <a:chExt cx="3218281" cy="3102388"/>
          </a:xfrm>
        </p:grpSpPr>
        <p:grpSp>
          <p:nvGrpSpPr>
            <p:cNvPr id="9" name="Google Shape;49;p15">
              <a:extLst>
                <a:ext uri="{FF2B5EF4-FFF2-40B4-BE49-F238E27FC236}">
                  <a16:creationId xmlns:a16="http://schemas.microsoft.com/office/drawing/2014/main" id="{9293E2A8-1323-0370-0B9C-21F703520E1D}"/>
                </a:ext>
              </a:extLst>
            </p:cNvPr>
            <p:cNvGrpSpPr/>
            <p:nvPr/>
          </p:nvGrpSpPr>
          <p:grpSpPr>
            <a:xfrm>
              <a:off x="1534658" y="1020560"/>
              <a:ext cx="2953198" cy="2899900"/>
              <a:chOff x="1534658" y="1020560"/>
              <a:chExt cx="2953198" cy="2899900"/>
            </a:xfrm>
          </p:grpSpPr>
          <p:sp>
            <p:nvSpPr>
              <p:cNvPr id="235" name="Google Shape;50;p15">
                <a:extLst>
                  <a:ext uri="{FF2B5EF4-FFF2-40B4-BE49-F238E27FC236}">
                    <a16:creationId xmlns:a16="http://schemas.microsoft.com/office/drawing/2014/main" id="{7F4EFBFA-86B2-E0CB-8EAF-EA81B7ED25DF}"/>
                  </a:ext>
                </a:extLst>
              </p:cNvPr>
              <p:cNvSpPr/>
              <p:nvPr/>
            </p:nvSpPr>
            <p:spPr>
              <a:xfrm>
                <a:off x="1534658" y="1020560"/>
                <a:ext cx="2953198" cy="2899900"/>
              </a:xfrm>
              <a:custGeom>
                <a:avLst/>
                <a:gdLst/>
                <a:ahLst/>
                <a:cxnLst/>
                <a:rect l="l" t="t" r="r" b="b"/>
                <a:pathLst>
                  <a:path w="199473" h="195873" extrusionOk="0">
                    <a:moveTo>
                      <a:pt x="198898" y="575"/>
                    </a:moveTo>
                    <a:lnTo>
                      <a:pt x="198898" y="195297"/>
                    </a:lnTo>
                    <a:lnTo>
                      <a:pt x="587" y="195297"/>
                    </a:lnTo>
                    <a:lnTo>
                      <a:pt x="587" y="575"/>
                    </a:lnTo>
                    <a:close/>
                    <a:moveTo>
                      <a:pt x="0" y="0"/>
                    </a:moveTo>
                    <a:lnTo>
                      <a:pt x="0" y="195872"/>
                    </a:lnTo>
                    <a:lnTo>
                      <a:pt x="199473" y="195872"/>
                    </a:lnTo>
                    <a:lnTo>
                      <a:pt x="199473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51;p15">
                <a:extLst>
                  <a:ext uri="{FF2B5EF4-FFF2-40B4-BE49-F238E27FC236}">
                    <a16:creationId xmlns:a16="http://schemas.microsoft.com/office/drawing/2014/main" id="{CFD99747-B8D5-80F2-0399-CBFD3C21110F}"/>
                  </a:ext>
                </a:extLst>
              </p:cNvPr>
              <p:cNvSpPr/>
              <p:nvPr/>
            </p:nvSpPr>
            <p:spPr>
              <a:xfrm>
                <a:off x="1538996" y="3499361"/>
                <a:ext cx="2944522" cy="8528"/>
              </a:xfrm>
              <a:custGeom>
                <a:avLst/>
                <a:gdLst/>
                <a:ahLst/>
                <a:cxnLst/>
                <a:rect l="l" t="t" r="r" b="b"/>
                <a:pathLst>
                  <a:path w="198887" h="576" extrusionOk="0">
                    <a:moveTo>
                      <a:pt x="1" y="1"/>
                    </a:moveTo>
                    <a:lnTo>
                      <a:pt x="1" y="575"/>
                    </a:lnTo>
                    <a:lnTo>
                      <a:pt x="198886" y="575"/>
                    </a:lnTo>
                    <a:lnTo>
                      <a:pt x="198886" y="1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52;p15">
                <a:extLst>
                  <a:ext uri="{FF2B5EF4-FFF2-40B4-BE49-F238E27FC236}">
                    <a16:creationId xmlns:a16="http://schemas.microsoft.com/office/drawing/2014/main" id="{EEB4C5B8-F7BB-3C3B-6B3D-9B4343DA09B2}"/>
                  </a:ext>
                </a:extLst>
              </p:cNvPr>
              <p:cNvSpPr/>
              <p:nvPr/>
            </p:nvSpPr>
            <p:spPr>
              <a:xfrm>
                <a:off x="1538996" y="3086612"/>
                <a:ext cx="2944522" cy="8705"/>
              </a:xfrm>
              <a:custGeom>
                <a:avLst/>
                <a:gdLst/>
                <a:ahLst/>
                <a:cxnLst/>
                <a:rect l="l" t="t" r="r" b="b"/>
                <a:pathLst>
                  <a:path w="198887" h="588" extrusionOk="0">
                    <a:moveTo>
                      <a:pt x="1" y="0"/>
                    </a:moveTo>
                    <a:lnTo>
                      <a:pt x="1" y="587"/>
                    </a:lnTo>
                    <a:lnTo>
                      <a:pt x="198886" y="587"/>
                    </a:lnTo>
                    <a:lnTo>
                      <a:pt x="19888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53;p15">
                <a:extLst>
                  <a:ext uri="{FF2B5EF4-FFF2-40B4-BE49-F238E27FC236}">
                    <a16:creationId xmlns:a16="http://schemas.microsoft.com/office/drawing/2014/main" id="{255090D0-530F-9BF2-A3C2-BCC24F267CFA}"/>
                  </a:ext>
                </a:extLst>
              </p:cNvPr>
              <p:cNvSpPr/>
              <p:nvPr/>
            </p:nvSpPr>
            <p:spPr>
              <a:xfrm>
                <a:off x="1538996" y="2674041"/>
                <a:ext cx="2944522" cy="8513"/>
              </a:xfrm>
              <a:custGeom>
                <a:avLst/>
                <a:gdLst/>
                <a:ahLst/>
                <a:cxnLst/>
                <a:rect l="l" t="t" r="r" b="b"/>
                <a:pathLst>
                  <a:path w="198887" h="575" extrusionOk="0">
                    <a:moveTo>
                      <a:pt x="1" y="0"/>
                    </a:moveTo>
                    <a:lnTo>
                      <a:pt x="1" y="575"/>
                    </a:lnTo>
                    <a:lnTo>
                      <a:pt x="198886" y="575"/>
                    </a:lnTo>
                    <a:lnTo>
                      <a:pt x="19888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54;p15">
                <a:extLst>
                  <a:ext uri="{FF2B5EF4-FFF2-40B4-BE49-F238E27FC236}">
                    <a16:creationId xmlns:a16="http://schemas.microsoft.com/office/drawing/2014/main" id="{3B3B0261-3B88-20FF-B36D-618D8A511B7E}"/>
                  </a:ext>
                </a:extLst>
              </p:cNvPr>
              <p:cNvSpPr/>
              <p:nvPr/>
            </p:nvSpPr>
            <p:spPr>
              <a:xfrm>
                <a:off x="1538996" y="2261470"/>
                <a:ext cx="2944522" cy="8528"/>
              </a:xfrm>
              <a:custGeom>
                <a:avLst/>
                <a:gdLst/>
                <a:ahLst/>
                <a:cxnLst/>
                <a:rect l="l" t="t" r="r" b="b"/>
                <a:pathLst>
                  <a:path w="198887" h="576" extrusionOk="0">
                    <a:moveTo>
                      <a:pt x="1" y="0"/>
                    </a:moveTo>
                    <a:lnTo>
                      <a:pt x="1" y="575"/>
                    </a:lnTo>
                    <a:lnTo>
                      <a:pt x="198886" y="575"/>
                    </a:lnTo>
                    <a:lnTo>
                      <a:pt x="19888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55;p15">
                <a:extLst>
                  <a:ext uri="{FF2B5EF4-FFF2-40B4-BE49-F238E27FC236}">
                    <a16:creationId xmlns:a16="http://schemas.microsoft.com/office/drawing/2014/main" id="{6986B256-1E41-28E0-C805-1E7C0BE019B9}"/>
                  </a:ext>
                </a:extLst>
              </p:cNvPr>
              <p:cNvSpPr/>
              <p:nvPr/>
            </p:nvSpPr>
            <p:spPr>
              <a:xfrm>
                <a:off x="1538996" y="1848707"/>
                <a:ext cx="2944522" cy="8528"/>
              </a:xfrm>
              <a:custGeom>
                <a:avLst/>
                <a:gdLst/>
                <a:ahLst/>
                <a:cxnLst/>
                <a:rect l="l" t="t" r="r" b="b"/>
                <a:pathLst>
                  <a:path w="198887" h="576" extrusionOk="0">
                    <a:moveTo>
                      <a:pt x="1" y="1"/>
                    </a:moveTo>
                    <a:lnTo>
                      <a:pt x="1" y="576"/>
                    </a:lnTo>
                    <a:lnTo>
                      <a:pt x="198886" y="576"/>
                    </a:lnTo>
                    <a:lnTo>
                      <a:pt x="198886" y="1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56;p15">
                <a:extLst>
                  <a:ext uri="{FF2B5EF4-FFF2-40B4-BE49-F238E27FC236}">
                    <a16:creationId xmlns:a16="http://schemas.microsoft.com/office/drawing/2014/main" id="{E3E5B634-F2A6-040F-3E34-4C498687E2FD}"/>
                  </a:ext>
                </a:extLst>
              </p:cNvPr>
              <p:cNvSpPr/>
              <p:nvPr/>
            </p:nvSpPr>
            <p:spPr>
              <a:xfrm>
                <a:off x="1538996" y="1436151"/>
                <a:ext cx="2944522" cy="8513"/>
              </a:xfrm>
              <a:custGeom>
                <a:avLst/>
                <a:gdLst/>
                <a:ahLst/>
                <a:cxnLst/>
                <a:rect l="l" t="t" r="r" b="b"/>
                <a:pathLst>
                  <a:path w="198887" h="575" extrusionOk="0">
                    <a:moveTo>
                      <a:pt x="1" y="0"/>
                    </a:moveTo>
                    <a:lnTo>
                      <a:pt x="1" y="575"/>
                    </a:lnTo>
                    <a:lnTo>
                      <a:pt x="198886" y="575"/>
                    </a:lnTo>
                    <a:lnTo>
                      <a:pt x="19888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57;p15">
                <a:extLst>
                  <a:ext uri="{FF2B5EF4-FFF2-40B4-BE49-F238E27FC236}">
                    <a16:creationId xmlns:a16="http://schemas.microsoft.com/office/drawing/2014/main" id="{7B2AD562-112E-5284-165D-46FAC039EAEE}"/>
                  </a:ext>
                </a:extLst>
              </p:cNvPr>
              <p:cNvSpPr/>
              <p:nvPr/>
            </p:nvSpPr>
            <p:spPr>
              <a:xfrm>
                <a:off x="3988498" y="1024705"/>
                <a:ext cx="8513" cy="2891594"/>
              </a:xfrm>
              <a:custGeom>
                <a:avLst/>
                <a:gdLst/>
                <a:ahLst/>
                <a:cxnLst/>
                <a:rect l="l" t="t" r="r" b="b"/>
                <a:pathLst>
                  <a:path w="575" h="195312" extrusionOk="0">
                    <a:moveTo>
                      <a:pt x="0" y="1"/>
                    </a:moveTo>
                    <a:lnTo>
                      <a:pt x="0" y="195311"/>
                    </a:lnTo>
                    <a:lnTo>
                      <a:pt x="575" y="195311"/>
                    </a:lnTo>
                    <a:lnTo>
                      <a:pt x="575" y="1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58;p15">
                <a:extLst>
                  <a:ext uri="{FF2B5EF4-FFF2-40B4-BE49-F238E27FC236}">
                    <a16:creationId xmlns:a16="http://schemas.microsoft.com/office/drawing/2014/main" id="{18F846AB-CB0F-DC5E-75D2-5BD858A9D0DF}"/>
                  </a:ext>
                </a:extLst>
              </p:cNvPr>
              <p:cNvSpPr/>
              <p:nvPr/>
            </p:nvSpPr>
            <p:spPr>
              <a:xfrm>
                <a:off x="3497845" y="1024705"/>
                <a:ext cx="8513" cy="2891594"/>
              </a:xfrm>
              <a:custGeom>
                <a:avLst/>
                <a:gdLst/>
                <a:ahLst/>
                <a:cxnLst/>
                <a:rect l="l" t="t" r="r" b="b"/>
                <a:pathLst>
                  <a:path w="575" h="195312" extrusionOk="0">
                    <a:moveTo>
                      <a:pt x="0" y="1"/>
                    </a:moveTo>
                    <a:lnTo>
                      <a:pt x="0" y="195311"/>
                    </a:lnTo>
                    <a:lnTo>
                      <a:pt x="575" y="195311"/>
                    </a:lnTo>
                    <a:lnTo>
                      <a:pt x="575" y="1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59;p15">
                <a:extLst>
                  <a:ext uri="{FF2B5EF4-FFF2-40B4-BE49-F238E27FC236}">
                    <a16:creationId xmlns:a16="http://schemas.microsoft.com/office/drawing/2014/main" id="{4FCB4F65-0F03-756F-B945-50A0CBF8C6C0}"/>
                  </a:ext>
                </a:extLst>
              </p:cNvPr>
              <p:cNvSpPr/>
              <p:nvPr/>
            </p:nvSpPr>
            <p:spPr>
              <a:xfrm>
                <a:off x="3007000" y="1024705"/>
                <a:ext cx="8513" cy="2891594"/>
              </a:xfrm>
              <a:custGeom>
                <a:avLst/>
                <a:gdLst/>
                <a:ahLst/>
                <a:cxnLst/>
                <a:rect l="l" t="t" r="r" b="b"/>
                <a:pathLst>
                  <a:path w="575" h="195312" extrusionOk="0">
                    <a:moveTo>
                      <a:pt x="0" y="1"/>
                    </a:moveTo>
                    <a:lnTo>
                      <a:pt x="0" y="195311"/>
                    </a:lnTo>
                    <a:lnTo>
                      <a:pt x="575" y="195311"/>
                    </a:lnTo>
                    <a:lnTo>
                      <a:pt x="575" y="1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60;p15">
                <a:extLst>
                  <a:ext uri="{FF2B5EF4-FFF2-40B4-BE49-F238E27FC236}">
                    <a16:creationId xmlns:a16="http://schemas.microsoft.com/office/drawing/2014/main" id="{87FCF564-2CFB-4F3A-5D03-ACA82965459F}"/>
                  </a:ext>
                </a:extLst>
              </p:cNvPr>
              <p:cNvSpPr/>
              <p:nvPr/>
            </p:nvSpPr>
            <p:spPr>
              <a:xfrm>
                <a:off x="2516333" y="1024705"/>
                <a:ext cx="8528" cy="2891594"/>
              </a:xfrm>
              <a:custGeom>
                <a:avLst/>
                <a:gdLst/>
                <a:ahLst/>
                <a:cxnLst/>
                <a:rect l="l" t="t" r="r" b="b"/>
                <a:pathLst>
                  <a:path w="576" h="195312" extrusionOk="0">
                    <a:moveTo>
                      <a:pt x="1" y="1"/>
                    </a:moveTo>
                    <a:lnTo>
                      <a:pt x="1" y="195311"/>
                    </a:lnTo>
                    <a:lnTo>
                      <a:pt x="576" y="195311"/>
                    </a:lnTo>
                    <a:lnTo>
                      <a:pt x="576" y="1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61;p15">
                <a:extLst>
                  <a:ext uri="{FF2B5EF4-FFF2-40B4-BE49-F238E27FC236}">
                    <a16:creationId xmlns:a16="http://schemas.microsoft.com/office/drawing/2014/main" id="{86E8AE93-E0ED-4109-AA5A-B513A2EFD175}"/>
                  </a:ext>
                </a:extLst>
              </p:cNvPr>
              <p:cNvSpPr/>
              <p:nvPr/>
            </p:nvSpPr>
            <p:spPr>
              <a:xfrm>
                <a:off x="2025488" y="1024705"/>
                <a:ext cx="8528" cy="2891594"/>
              </a:xfrm>
              <a:custGeom>
                <a:avLst/>
                <a:gdLst/>
                <a:ahLst/>
                <a:cxnLst/>
                <a:rect l="l" t="t" r="r" b="b"/>
                <a:pathLst>
                  <a:path w="576" h="195312" extrusionOk="0">
                    <a:moveTo>
                      <a:pt x="1" y="1"/>
                    </a:moveTo>
                    <a:lnTo>
                      <a:pt x="1" y="195311"/>
                    </a:lnTo>
                    <a:lnTo>
                      <a:pt x="576" y="195311"/>
                    </a:lnTo>
                    <a:lnTo>
                      <a:pt x="576" y="1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" name="Google Shape;62;p15">
              <a:extLst>
                <a:ext uri="{FF2B5EF4-FFF2-40B4-BE49-F238E27FC236}">
                  <a16:creationId xmlns:a16="http://schemas.microsoft.com/office/drawing/2014/main" id="{63583923-88E2-FCA0-697A-2595929B86D1}"/>
                </a:ext>
              </a:extLst>
            </p:cNvPr>
            <p:cNvSpPr/>
            <p:nvPr/>
          </p:nvSpPr>
          <p:spPr>
            <a:xfrm>
              <a:off x="1353711" y="1669093"/>
              <a:ext cx="3182557" cy="1633450"/>
            </a:xfrm>
            <a:custGeom>
              <a:avLst/>
              <a:gdLst/>
              <a:ahLst/>
              <a:cxnLst/>
              <a:rect l="l" t="t" r="r" b="b"/>
              <a:pathLst>
                <a:path w="214965" h="110331" extrusionOk="0">
                  <a:moveTo>
                    <a:pt x="214964" y="0"/>
                  </a:moveTo>
                  <a:lnTo>
                    <a:pt x="176906" y="8442"/>
                  </a:lnTo>
                  <a:lnTo>
                    <a:pt x="183918" y="16667"/>
                  </a:lnTo>
                  <a:lnTo>
                    <a:pt x="155055" y="39936"/>
                  </a:lnTo>
                  <a:lnTo>
                    <a:pt x="140508" y="21635"/>
                  </a:lnTo>
                  <a:lnTo>
                    <a:pt x="140470" y="21673"/>
                  </a:lnTo>
                  <a:lnTo>
                    <a:pt x="140240" y="21392"/>
                  </a:lnTo>
                  <a:lnTo>
                    <a:pt x="89692" y="62145"/>
                  </a:lnTo>
                  <a:lnTo>
                    <a:pt x="81723" y="52107"/>
                  </a:lnTo>
                  <a:lnTo>
                    <a:pt x="81735" y="52107"/>
                  </a:lnTo>
                  <a:lnTo>
                    <a:pt x="72246" y="40166"/>
                  </a:lnTo>
                  <a:lnTo>
                    <a:pt x="0" y="98402"/>
                  </a:lnTo>
                  <a:lnTo>
                    <a:pt x="9489" y="110331"/>
                  </a:lnTo>
                  <a:lnTo>
                    <a:pt x="69871" y="61660"/>
                  </a:lnTo>
                  <a:lnTo>
                    <a:pt x="87329" y="83626"/>
                  </a:lnTo>
                  <a:lnTo>
                    <a:pt x="89743" y="81685"/>
                  </a:lnTo>
                  <a:lnTo>
                    <a:pt x="137929" y="42848"/>
                  </a:lnTo>
                  <a:lnTo>
                    <a:pt x="152654" y="61391"/>
                  </a:lnTo>
                  <a:lnTo>
                    <a:pt x="152756" y="61315"/>
                  </a:lnTo>
                  <a:lnTo>
                    <a:pt x="152769" y="61353"/>
                  </a:lnTo>
                  <a:lnTo>
                    <a:pt x="193802" y="28276"/>
                  </a:lnTo>
                  <a:lnTo>
                    <a:pt x="200903" y="36615"/>
                  </a:lnTo>
                  <a:lnTo>
                    <a:pt x="2149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3;p15">
              <a:extLst>
                <a:ext uri="{FF2B5EF4-FFF2-40B4-BE49-F238E27FC236}">
                  <a16:creationId xmlns:a16="http://schemas.microsoft.com/office/drawing/2014/main" id="{8E013AD2-F6D8-E301-E75E-685E56A1EC7D}"/>
                </a:ext>
              </a:extLst>
            </p:cNvPr>
            <p:cNvSpPr/>
            <p:nvPr/>
          </p:nvSpPr>
          <p:spPr>
            <a:xfrm>
              <a:off x="3807921" y="3963364"/>
              <a:ext cx="764071" cy="159583"/>
            </a:xfrm>
            <a:custGeom>
              <a:avLst/>
              <a:gdLst/>
              <a:ahLst/>
              <a:cxnLst/>
              <a:rect l="l" t="t" r="r" b="b"/>
              <a:pathLst>
                <a:path w="51609" h="10779" extrusionOk="0">
                  <a:moveTo>
                    <a:pt x="1" y="0"/>
                  </a:moveTo>
                  <a:lnTo>
                    <a:pt x="1" y="5390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811"/>
                  </a:lnTo>
                  <a:lnTo>
                    <a:pt x="128" y="5939"/>
                  </a:lnTo>
                  <a:lnTo>
                    <a:pt x="205" y="6079"/>
                  </a:lnTo>
                  <a:lnTo>
                    <a:pt x="294" y="6207"/>
                  </a:lnTo>
                  <a:lnTo>
                    <a:pt x="397" y="6347"/>
                  </a:lnTo>
                  <a:lnTo>
                    <a:pt x="524" y="6475"/>
                  </a:lnTo>
                  <a:lnTo>
                    <a:pt x="665" y="6603"/>
                  </a:lnTo>
                  <a:lnTo>
                    <a:pt x="805" y="6743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26"/>
                  </a:lnTo>
                  <a:lnTo>
                    <a:pt x="1559" y="7241"/>
                  </a:lnTo>
                  <a:lnTo>
                    <a:pt x="1789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6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06"/>
                  </a:lnTo>
                  <a:lnTo>
                    <a:pt x="11380" y="9859"/>
                  </a:lnTo>
                  <a:lnTo>
                    <a:pt x="12427" y="10000"/>
                  </a:lnTo>
                  <a:lnTo>
                    <a:pt x="13500" y="10128"/>
                  </a:lnTo>
                  <a:lnTo>
                    <a:pt x="14611" y="10255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6"/>
                  </a:lnTo>
                  <a:lnTo>
                    <a:pt x="19362" y="10613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53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3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74" y="10536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5"/>
                  </a:lnTo>
                  <a:lnTo>
                    <a:pt x="38110" y="10128"/>
                  </a:lnTo>
                  <a:lnTo>
                    <a:pt x="39183" y="10000"/>
                  </a:lnTo>
                  <a:lnTo>
                    <a:pt x="40230" y="9859"/>
                  </a:lnTo>
                  <a:lnTo>
                    <a:pt x="41252" y="9706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8"/>
                  </a:lnTo>
                  <a:lnTo>
                    <a:pt x="44904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6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4"/>
                  </a:lnTo>
                  <a:lnTo>
                    <a:pt x="49821" y="7369"/>
                  </a:lnTo>
                  <a:lnTo>
                    <a:pt x="50051" y="7241"/>
                  </a:lnTo>
                  <a:lnTo>
                    <a:pt x="50255" y="7126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43"/>
                  </a:lnTo>
                  <a:lnTo>
                    <a:pt x="50958" y="6603"/>
                  </a:lnTo>
                  <a:lnTo>
                    <a:pt x="51085" y="6475"/>
                  </a:lnTo>
                  <a:lnTo>
                    <a:pt x="51213" y="6347"/>
                  </a:lnTo>
                  <a:lnTo>
                    <a:pt x="51315" y="6207"/>
                  </a:lnTo>
                  <a:lnTo>
                    <a:pt x="51405" y="6079"/>
                  </a:lnTo>
                  <a:lnTo>
                    <a:pt x="51481" y="5939"/>
                  </a:lnTo>
                  <a:lnTo>
                    <a:pt x="51532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4;p15">
              <a:extLst>
                <a:ext uri="{FF2B5EF4-FFF2-40B4-BE49-F238E27FC236}">
                  <a16:creationId xmlns:a16="http://schemas.microsoft.com/office/drawing/2014/main" id="{0978FBC0-8CC0-B943-3E14-4D17621C3825}"/>
                </a:ext>
              </a:extLst>
            </p:cNvPr>
            <p:cNvSpPr/>
            <p:nvPr/>
          </p:nvSpPr>
          <p:spPr>
            <a:xfrm>
              <a:off x="3807921" y="3883565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4483" y="1"/>
                  </a:moveTo>
                  <a:lnTo>
                    <a:pt x="23168" y="26"/>
                  </a:lnTo>
                  <a:lnTo>
                    <a:pt x="21878" y="65"/>
                  </a:lnTo>
                  <a:lnTo>
                    <a:pt x="20601" y="103"/>
                  </a:lnTo>
                  <a:lnTo>
                    <a:pt x="19362" y="167"/>
                  </a:lnTo>
                  <a:lnTo>
                    <a:pt x="18136" y="243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11" y="524"/>
                  </a:lnTo>
                  <a:lnTo>
                    <a:pt x="13500" y="652"/>
                  </a:lnTo>
                  <a:lnTo>
                    <a:pt x="12427" y="780"/>
                  </a:lnTo>
                  <a:lnTo>
                    <a:pt x="11380" y="920"/>
                  </a:lnTo>
                  <a:lnTo>
                    <a:pt x="10358" y="1073"/>
                  </a:lnTo>
                  <a:lnTo>
                    <a:pt x="9388" y="1227"/>
                  </a:lnTo>
                  <a:lnTo>
                    <a:pt x="8455" y="1393"/>
                  </a:lnTo>
                  <a:lnTo>
                    <a:pt x="7561" y="1572"/>
                  </a:lnTo>
                  <a:lnTo>
                    <a:pt x="6706" y="1763"/>
                  </a:lnTo>
                  <a:lnTo>
                    <a:pt x="5888" y="1955"/>
                  </a:lnTo>
                  <a:lnTo>
                    <a:pt x="5122" y="2159"/>
                  </a:lnTo>
                  <a:lnTo>
                    <a:pt x="4407" y="2376"/>
                  </a:lnTo>
                  <a:lnTo>
                    <a:pt x="3730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9" y="3411"/>
                  </a:lnTo>
                  <a:lnTo>
                    <a:pt x="1559" y="3538"/>
                  </a:lnTo>
                  <a:lnTo>
                    <a:pt x="1354" y="3653"/>
                  </a:lnTo>
                  <a:lnTo>
                    <a:pt x="1163" y="3781"/>
                  </a:lnTo>
                  <a:lnTo>
                    <a:pt x="971" y="3909"/>
                  </a:lnTo>
                  <a:lnTo>
                    <a:pt x="805" y="4036"/>
                  </a:lnTo>
                  <a:lnTo>
                    <a:pt x="665" y="4177"/>
                  </a:lnTo>
                  <a:lnTo>
                    <a:pt x="524" y="4305"/>
                  </a:lnTo>
                  <a:lnTo>
                    <a:pt x="397" y="4432"/>
                  </a:lnTo>
                  <a:lnTo>
                    <a:pt x="294" y="4573"/>
                  </a:lnTo>
                  <a:lnTo>
                    <a:pt x="205" y="4700"/>
                  </a:lnTo>
                  <a:lnTo>
                    <a:pt x="128" y="4841"/>
                  </a:lnTo>
                  <a:lnTo>
                    <a:pt x="77" y="4969"/>
                  </a:lnTo>
                  <a:lnTo>
                    <a:pt x="26" y="5109"/>
                  </a:lnTo>
                  <a:lnTo>
                    <a:pt x="1" y="5250"/>
                  </a:lnTo>
                  <a:lnTo>
                    <a:pt x="1" y="5390"/>
                  </a:lnTo>
                  <a:lnTo>
                    <a:pt x="1" y="5531"/>
                  </a:lnTo>
                  <a:lnTo>
                    <a:pt x="26" y="5671"/>
                  </a:lnTo>
                  <a:lnTo>
                    <a:pt x="77" y="5799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07"/>
                  </a:lnTo>
                  <a:lnTo>
                    <a:pt x="397" y="6348"/>
                  </a:lnTo>
                  <a:lnTo>
                    <a:pt x="524" y="6476"/>
                  </a:lnTo>
                  <a:lnTo>
                    <a:pt x="665" y="6603"/>
                  </a:lnTo>
                  <a:lnTo>
                    <a:pt x="805" y="6731"/>
                  </a:lnTo>
                  <a:lnTo>
                    <a:pt x="971" y="6859"/>
                  </a:lnTo>
                  <a:lnTo>
                    <a:pt x="1163" y="6987"/>
                  </a:lnTo>
                  <a:lnTo>
                    <a:pt x="1354" y="7114"/>
                  </a:lnTo>
                  <a:lnTo>
                    <a:pt x="1559" y="7242"/>
                  </a:lnTo>
                  <a:lnTo>
                    <a:pt x="1789" y="7370"/>
                  </a:lnTo>
                  <a:lnTo>
                    <a:pt x="2031" y="7485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13"/>
                  </a:lnTo>
                  <a:lnTo>
                    <a:pt x="6706" y="9017"/>
                  </a:lnTo>
                  <a:lnTo>
                    <a:pt x="7561" y="9196"/>
                  </a:lnTo>
                  <a:lnTo>
                    <a:pt x="8455" y="9375"/>
                  </a:lnTo>
                  <a:lnTo>
                    <a:pt x="9388" y="9554"/>
                  </a:lnTo>
                  <a:lnTo>
                    <a:pt x="10358" y="9707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00" y="10128"/>
                  </a:lnTo>
                  <a:lnTo>
                    <a:pt x="14611" y="10243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01" y="10677"/>
                  </a:lnTo>
                  <a:lnTo>
                    <a:pt x="21878" y="10716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16"/>
                  </a:lnTo>
                  <a:lnTo>
                    <a:pt x="31009" y="10677"/>
                  </a:lnTo>
                  <a:lnTo>
                    <a:pt x="32261" y="10614"/>
                  </a:lnTo>
                  <a:lnTo>
                    <a:pt x="33474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43"/>
                  </a:lnTo>
                  <a:lnTo>
                    <a:pt x="38110" y="10128"/>
                  </a:lnTo>
                  <a:lnTo>
                    <a:pt x="39183" y="10001"/>
                  </a:lnTo>
                  <a:lnTo>
                    <a:pt x="40230" y="9860"/>
                  </a:lnTo>
                  <a:lnTo>
                    <a:pt x="41252" y="9707"/>
                  </a:lnTo>
                  <a:lnTo>
                    <a:pt x="42222" y="9554"/>
                  </a:lnTo>
                  <a:lnTo>
                    <a:pt x="43154" y="9375"/>
                  </a:lnTo>
                  <a:lnTo>
                    <a:pt x="44048" y="9196"/>
                  </a:lnTo>
                  <a:lnTo>
                    <a:pt x="44904" y="9017"/>
                  </a:lnTo>
                  <a:lnTo>
                    <a:pt x="45722" y="8813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5"/>
                  </a:lnTo>
                  <a:lnTo>
                    <a:pt x="49821" y="7370"/>
                  </a:lnTo>
                  <a:lnTo>
                    <a:pt x="50051" y="7242"/>
                  </a:lnTo>
                  <a:lnTo>
                    <a:pt x="50255" y="7114"/>
                  </a:lnTo>
                  <a:lnTo>
                    <a:pt x="50447" y="6987"/>
                  </a:lnTo>
                  <a:lnTo>
                    <a:pt x="50638" y="6859"/>
                  </a:lnTo>
                  <a:lnTo>
                    <a:pt x="50804" y="6731"/>
                  </a:lnTo>
                  <a:lnTo>
                    <a:pt x="50958" y="6603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32" y="5799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50"/>
                  </a:lnTo>
                  <a:lnTo>
                    <a:pt x="51583" y="5109"/>
                  </a:lnTo>
                  <a:lnTo>
                    <a:pt x="51532" y="4969"/>
                  </a:lnTo>
                  <a:lnTo>
                    <a:pt x="51481" y="4841"/>
                  </a:lnTo>
                  <a:lnTo>
                    <a:pt x="51405" y="4700"/>
                  </a:lnTo>
                  <a:lnTo>
                    <a:pt x="51315" y="4573"/>
                  </a:lnTo>
                  <a:lnTo>
                    <a:pt x="51213" y="4432"/>
                  </a:lnTo>
                  <a:lnTo>
                    <a:pt x="51085" y="4305"/>
                  </a:lnTo>
                  <a:lnTo>
                    <a:pt x="50958" y="4177"/>
                  </a:lnTo>
                  <a:lnTo>
                    <a:pt x="50804" y="4036"/>
                  </a:lnTo>
                  <a:lnTo>
                    <a:pt x="50638" y="3909"/>
                  </a:lnTo>
                  <a:lnTo>
                    <a:pt x="50447" y="3781"/>
                  </a:lnTo>
                  <a:lnTo>
                    <a:pt x="50255" y="3653"/>
                  </a:lnTo>
                  <a:lnTo>
                    <a:pt x="50051" y="3538"/>
                  </a:lnTo>
                  <a:lnTo>
                    <a:pt x="49821" y="3411"/>
                  </a:lnTo>
                  <a:lnTo>
                    <a:pt x="49578" y="3296"/>
                  </a:lnTo>
                  <a:lnTo>
                    <a:pt x="49068" y="3053"/>
                  </a:lnTo>
                  <a:lnTo>
                    <a:pt x="48493" y="2823"/>
                  </a:lnTo>
                  <a:lnTo>
                    <a:pt x="47880" y="2593"/>
                  </a:lnTo>
                  <a:lnTo>
                    <a:pt x="47203" y="2376"/>
                  </a:lnTo>
                  <a:lnTo>
                    <a:pt x="46488" y="2159"/>
                  </a:lnTo>
                  <a:lnTo>
                    <a:pt x="45722" y="1955"/>
                  </a:lnTo>
                  <a:lnTo>
                    <a:pt x="44904" y="1763"/>
                  </a:lnTo>
                  <a:lnTo>
                    <a:pt x="44048" y="1572"/>
                  </a:lnTo>
                  <a:lnTo>
                    <a:pt x="43154" y="1393"/>
                  </a:lnTo>
                  <a:lnTo>
                    <a:pt x="42222" y="1227"/>
                  </a:lnTo>
                  <a:lnTo>
                    <a:pt x="41252" y="1073"/>
                  </a:lnTo>
                  <a:lnTo>
                    <a:pt x="40230" y="920"/>
                  </a:lnTo>
                  <a:lnTo>
                    <a:pt x="39183" y="780"/>
                  </a:lnTo>
                  <a:lnTo>
                    <a:pt x="38110" y="652"/>
                  </a:lnTo>
                  <a:lnTo>
                    <a:pt x="36999" y="524"/>
                  </a:lnTo>
                  <a:lnTo>
                    <a:pt x="35849" y="422"/>
                  </a:lnTo>
                  <a:lnTo>
                    <a:pt x="34674" y="320"/>
                  </a:lnTo>
                  <a:lnTo>
                    <a:pt x="33474" y="243"/>
                  </a:lnTo>
                  <a:lnTo>
                    <a:pt x="32261" y="167"/>
                  </a:lnTo>
                  <a:lnTo>
                    <a:pt x="31009" y="103"/>
                  </a:lnTo>
                  <a:lnTo>
                    <a:pt x="29732" y="65"/>
                  </a:lnTo>
                  <a:lnTo>
                    <a:pt x="28442" y="26"/>
                  </a:lnTo>
                  <a:lnTo>
                    <a:pt x="27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5">
              <a:extLst>
                <a:ext uri="{FF2B5EF4-FFF2-40B4-BE49-F238E27FC236}">
                  <a16:creationId xmlns:a16="http://schemas.microsoft.com/office/drawing/2014/main" id="{68B042BC-4E43-BC1A-F4A7-C32BDFABD15E}"/>
                </a:ext>
              </a:extLst>
            </p:cNvPr>
            <p:cNvSpPr/>
            <p:nvPr/>
          </p:nvSpPr>
          <p:spPr>
            <a:xfrm>
              <a:off x="3876187" y="3897749"/>
              <a:ext cx="627554" cy="112326"/>
            </a:xfrm>
            <a:custGeom>
              <a:avLst/>
              <a:gdLst/>
              <a:ahLst/>
              <a:cxnLst/>
              <a:rect l="l" t="t" r="r" b="b"/>
              <a:pathLst>
                <a:path w="42388" h="7587" extrusionOk="0">
                  <a:moveTo>
                    <a:pt x="20102" y="0"/>
                  </a:moveTo>
                  <a:lnTo>
                    <a:pt x="19029" y="26"/>
                  </a:lnTo>
                  <a:lnTo>
                    <a:pt x="17969" y="52"/>
                  </a:lnTo>
                  <a:lnTo>
                    <a:pt x="16922" y="77"/>
                  </a:lnTo>
                  <a:lnTo>
                    <a:pt x="15900" y="115"/>
                  </a:lnTo>
                  <a:lnTo>
                    <a:pt x="14891" y="167"/>
                  </a:lnTo>
                  <a:lnTo>
                    <a:pt x="13908" y="230"/>
                  </a:lnTo>
                  <a:lnTo>
                    <a:pt x="12950" y="294"/>
                  </a:lnTo>
                  <a:lnTo>
                    <a:pt x="12005" y="371"/>
                  </a:lnTo>
                  <a:lnTo>
                    <a:pt x="11085" y="460"/>
                  </a:lnTo>
                  <a:lnTo>
                    <a:pt x="10204" y="550"/>
                  </a:lnTo>
                  <a:lnTo>
                    <a:pt x="9349" y="652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4" y="1239"/>
                  </a:lnTo>
                  <a:lnTo>
                    <a:pt x="4840" y="1380"/>
                  </a:lnTo>
                  <a:lnTo>
                    <a:pt x="4215" y="1520"/>
                  </a:lnTo>
                  <a:lnTo>
                    <a:pt x="3614" y="1674"/>
                  </a:lnTo>
                  <a:lnTo>
                    <a:pt x="3065" y="1827"/>
                  </a:lnTo>
                  <a:lnTo>
                    <a:pt x="2554" y="1980"/>
                  </a:lnTo>
                  <a:lnTo>
                    <a:pt x="2095" y="2146"/>
                  </a:lnTo>
                  <a:lnTo>
                    <a:pt x="1660" y="2312"/>
                  </a:lnTo>
                  <a:lnTo>
                    <a:pt x="1290" y="2491"/>
                  </a:lnTo>
                  <a:lnTo>
                    <a:pt x="958" y="2670"/>
                  </a:lnTo>
                  <a:lnTo>
                    <a:pt x="664" y="2848"/>
                  </a:lnTo>
                  <a:lnTo>
                    <a:pt x="537" y="2938"/>
                  </a:lnTo>
                  <a:lnTo>
                    <a:pt x="434" y="3027"/>
                  </a:lnTo>
                  <a:lnTo>
                    <a:pt x="332" y="3117"/>
                  </a:lnTo>
                  <a:lnTo>
                    <a:pt x="243" y="3219"/>
                  </a:lnTo>
                  <a:lnTo>
                    <a:pt x="166" y="3308"/>
                  </a:lnTo>
                  <a:lnTo>
                    <a:pt x="102" y="3410"/>
                  </a:lnTo>
                  <a:lnTo>
                    <a:pt x="64" y="3500"/>
                  </a:lnTo>
                  <a:lnTo>
                    <a:pt x="26" y="3602"/>
                  </a:lnTo>
                  <a:lnTo>
                    <a:pt x="0" y="3691"/>
                  </a:lnTo>
                  <a:lnTo>
                    <a:pt x="0" y="3794"/>
                  </a:lnTo>
                  <a:lnTo>
                    <a:pt x="0" y="3896"/>
                  </a:lnTo>
                  <a:lnTo>
                    <a:pt x="26" y="3985"/>
                  </a:lnTo>
                  <a:lnTo>
                    <a:pt x="64" y="4087"/>
                  </a:lnTo>
                  <a:lnTo>
                    <a:pt x="102" y="4177"/>
                  </a:lnTo>
                  <a:lnTo>
                    <a:pt x="166" y="4279"/>
                  </a:lnTo>
                  <a:lnTo>
                    <a:pt x="243" y="4368"/>
                  </a:lnTo>
                  <a:lnTo>
                    <a:pt x="332" y="4458"/>
                  </a:lnTo>
                  <a:lnTo>
                    <a:pt x="434" y="4560"/>
                  </a:lnTo>
                  <a:lnTo>
                    <a:pt x="537" y="4649"/>
                  </a:lnTo>
                  <a:lnTo>
                    <a:pt x="664" y="4739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60" y="5262"/>
                  </a:lnTo>
                  <a:lnTo>
                    <a:pt x="2095" y="5441"/>
                  </a:lnTo>
                  <a:lnTo>
                    <a:pt x="2554" y="5594"/>
                  </a:lnTo>
                  <a:lnTo>
                    <a:pt x="3065" y="5760"/>
                  </a:lnTo>
                  <a:lnTo>
                    <a:pt x="3614" y="5914"/>
                  </a:lnTo>
                  <a:lnTo>
                    <a:pt x="4215" y="6054"/>
                  </a:lnTo>
                  <a:lnTo>
                    <a:pt x="4840" y="6207"/>
                  </a:lnTo>
                  <a:lnTo>
                    <a:pt x="5504" y="6335"/>
                  </a:lnTo>
                  <a:lnTo>
                    <a:pt x="6207" y="6476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5"/>
                  </a:lnTo>
                  <a:lnTo>
                    <a:pt x="10204" y="7037"/>
                  </a:lnTo>
                  <a:lnTo>
                    <a:pt x="11085" y="7127"/>
                  </a:lnTo>
                  <a:lnTo>
                    <a:pt x="12005" y="7203"/>
                  </a:lnTo>
                  <a:lnTo>
                    <a:pt x="12950" y="7280"/>
                  </a:lnTo>
                  <a:lnTo>
                    <a:pt x="13908" y="7357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510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1200" y="7587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510"/>
                  </a:lnTo>
                  <a:lnTo>
                    <a:pt x="26488" y="7459"/>
                  </a:lnTo>
                  <a:lnTo>
                    <a:pt x="27496" y="7408"/>
                  </a:lnTo>
                  <a:lnTo>
                    <a:pt x="28480" y="7357"/>
                  </a:lnTo>
                  <a:lnTo>
                    <a:pt x="29450" y="7280"/>
                  </a:lnTo>
                  <a:lnTo>
                    <a:pt x="30383" y="7203"/>
                  </a:lnTo>
                  <a:lnTo>
                    <a:pt x="31302" y="7127"/>
                  </a:lnTo>
                  <a:lnTo>
                    <a:pt x="32183" y="7037"/>
                  </a:lnTo>
                  <a:lnTo>
                    <a:pt x="33039" y="6935"/>
                  </a:lnTo>
                  <a:lnTo>
                    <a:pt x="33869" y="6833"/>
                  </a:lnTo>
                  <a:lnTo>
                    <a:pt x="34674" y="6718"/>
                  </a:lnTo>
                  <a:lnTo>
                    <a:pt x="35440" y="6603"/>
                  </a:lnTo>
                  <a:lnTo>
                    <a:pt x="36181" y="6476"/>
                  </a:lnTo>
                  <a:lnTo>
                    <a:pt x="36883" y="6335"/>
                  </a:lnTo>
                  <a:lnTo>
                    <a:pt x="37547" y="6207"/>
                  </a:lnTo>
                  <a:lnTo>
                    <a:pt x="38173" y="6054"/>
                  </a:lnTo>
                  <a:lnTo>
                    <a:pt x="38773" y="5914"/>
                  </a:lnTo>
                  <a:lnTo>
                    <a:pt x="39323" y="5760"/>
                  </a:lnTo>
                  <a:lnTo>
                    <a:pt x="39833" y="5594"/>
                  </a:lnTo>
                  <a:lnTo>
                    <a:pt x="40293" y="5441"/>
                  </a:lnTo>
                  <a:lnTo>
                    <a:pt x="40727" y="5262"/>
                  </a:lnTo>
                  <a:lnTo>
                    <a:pt x="41098" y="5096"/>
                  </a:lnTo>
                  <a:lnTo>
                    <a:pt x="41443" y="4917"/>
                  </a:lnTo>
                  <a:lnTo>
                    <a:pt x="41724" y="4739"/>
                  </a:lnTo>
                  <a:lnTo>
                    <a:pt x="41851" y="4649"/>
                  </a:lnTo>
                  <a:lnTo>
                    <a:pt x="41953" y="4560"/>
                  </a:lnTo>
                  <a:lnTo>
                    <a:pt x="42056" y="4458"/>
                  </a:lnTo>
                  <a:lnTo>
                    <a:pt x="42145" y="4368"/>
                  </a:lnTo>
                  <a:lnTo>
                    <a:pt x="42222" y="4279"/>
                  </a:lnTo>
                  <a:lnTo>
                    <a:pt x="42285" y="4177"/>
                  </a:lnTo>
                  <a:lnTo>
                    <a:pt x="42324" y="4087"/>
                  </a:lnTo>
                  <a:lnTo>
                    <a:pt x="42362" y="3985"/>
                  </a:lnTo>
                  <a:lnTo>
                    <a:pt x="42388" y="3896"/>
                  </a:lnTo>
                  <a:lnTo>
                    <a:pt x="42388" y="3794"/>
                  </a:lnTo>
                  <a:lnTo>
                    <a:pt x="42388" y="3691"/>
                  </a:lnTo>
                  <a:lnTo>
                    <a:pt x="42362" y="3602"/>
                  </a:lnTo>
                  <a:lnTo>
                    <a:pt x="42324" y="3500"/>
                  </a:lnTo>
                  <a:lnTo>
                    <a:pt x="42285" y="3410"/>
                  </a:lnTo>
                  <a:lnTo>
                    <a:pt x="42222" y="3308"/>
                  </a:lnTo>
                  <a:lnTo>
                    <a:pt x="42145" y="3219"/>
                  </a:lnTo>
                  <a:lnTo>
                    <a:pt x="42056" y="3117"/>
                  </a:lnTo>
                  <a:lnTo>
                    <a:pt x="41953" y="3027"/>
                  </a:lnTo>
                  <a:lnTo>
                    <a:pt x="41851" y="2938"/>
                  </a:lnTo>
                  <a:lnTo>
                    <a:pt x="41724" y="2848"/>
                  </a:lnTo>
                  <a:lnTo>
                    <a:pt x="41443" y="2670"/>
                  </a:lnTo>
                  <a:lnTo>
                    <a:pt x="41098" y="2491"/>
                  </a:lnTo>
                  <a:lnTo>
                    <a:pt x="40727" y="2312"/>
                  </a:lnTo>
                  <a:lnTo>
                    <a:pt x="40293" y="2146"/>
                  </a:lnTo>
                  <a:lnTo>
                    <a:pt x="39833" y="1980"/>
                  </a:lnTo>
                  <a:lnTo>
                    <a:pt x="39323" y="1827"/>
                  </a:lnTo>
                  <a:lnTo>
                    <a:pt x="38773" y="1674"/>
                  </a:lnTo>
                  <a:lnTo>
                    <a:pt x="38173" y="1520"/>
                  </a:lnTo>
                  <a:lnTo>
                    <a:pt x="37547" y="1380"/>
                  </a:lnTo>
                  <a:lnTo>
                    <a:pt x="36883" y="1239"/>
                  </a:lnTo>
                  <a:lnTo>
                    <a:pt x="36181" y="1112"/>
                  </a:lnTo>
                  <a:lnTo>
                    <a:pt x="35440" y="984"/>
                  </a:lnTo>
                  <a:lnTo>
                    <a:pt x="34674" y="869"/>
                  </a:lnTo>
                  <a:lnTo>
                    <a:pt x="33869" y="754"/>
                  </a:lnTo>
                  <a:lnTo>
                    <a:pt x="33039" y="652"/>
                  </a:lnTo>
                  <a:lnTo>
                    <a:pt x="32183" y="550"/>
                  </a:lnTo>
                  <a:lnTo>
                    <a:pt x="31302" y="460"/>
                  </a:lnTo>
                  <a:lnTo>
                    <a:pt x="30383" y="371"/>
                  </a:lnTo>
                  <a:lnTo>
                    <a:pt x="29450" y="294"/>
                  </a:lnTo>
                  <a:lnTo>
                    <a:pt x="28480" y="230"/>
                  </a:lnTo>
                  <a:lnTo>
                    <a:pt x="27496" y="167"/>
                  </a:lnTo>
                  <a:lnTo>
                    <a:pt x="26488" y="115"/>
                  </a:lnTo>
                  <a:lnTo>
                    <a:pt x="25466" y="77"/>
                  </a:lnTo>
                  <a:lnTo>
                    <a:pt x="24419" y="52"/>
                  </a:lnTo>
                  <a:lnTo>
                    <a:pt x="23359" y="26"/>
                  </a:lnTo>
                  <a:lnTo>
                    <a:pt x="22286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6;p15">
              <a:extLst>
                <a:ext uri="{FF2B5EF4-FFF2-40B4-BE49-F238E27FC236}">
                  <a16:creationId xmlns:a16="http://schemas.microsoft.com/office/drawing/2014/main" id="{EB2E852D-F4C8-D4A0-2EC0-AB0AE3A50570}"/>
                </a:ext>
              </a:extLst>
            </p:cNvPr>
            <p:cNvSpPr/>
            <p:nvPr/>
          </p:nvSpPr>
          <p:spPr>
            <a:xfrm>
              <a:off x="3885440" y="3897749"/>
              <a:ext cx="609033" cy="83397"/>
            </a:xfrm>
            <a:custGeom>
              <a:avLst/>
              <a:gdLst/>
              <a:ahLst/>
              <a:cxnLst/>
              <a:rect l="l" t="t" r="r" b="b"/>
              <a:pathLst>
                <a:path w="41137" h="5633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65" y="52"/>
                  </a:lnTo>
                  <a:lnTo>
                    <a:pt x="14943" y="103"/>
                  </a:lnTo>
                  <a:lnTo>
                    <a:pt x="13360" y="192"/>
                  </a:lnTo>
                  <a:lnTo>
                    <a:pt x="11840" y="294"/>
                  </a:lnTo>
                  <a:lnTo>
                    <a:pt x="10371" y="409"/>
                  </a:lnTo>
                  <a:lnTo>
                    <a:pt x="8966" y="550"/>
                  </a:lnTo>
                  <a:lnTo>
                    <a:pt x="7625" y="703"/>
                  </a:lnTo>
                  <a:lnTo>
                    <a:pt x="6361" y="882"/>
                  </a:lnTo>
                  <a:lnTo>
                    <a:pt x="5173" y="1073"/>
                  </a:lnTo>
                  <a:lnTo>
                    <a:pt x="4075" y="1278"/>
                  </a:lnTo>
                  <a:lnTo>
                    <a:pt x="3551" y="1393"/>
                  </a:lnTo>
                  <a:lnTo>
                    <a:pt x="3066" y="1508"/>
                  </a:lnTo>
                  <a:lnTo>
                    <a:pt x="2593" y="1622"/>
                  </a:lnTo>
                  <a:lnTo>
                    <a:pt x="2134" y="1737"/>
                  </a:lnTo>
                  <a:lnTo>
                    <a:pt x="1712" y="1852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48"/>
                  </a:lnTo>
                  <a:lnTo>
                    <a:pt x="282" y="2376"/>
                  </a:lnTo>
                  <a:lnTo>
                    <a:pt x="1" y="2516"/>
                  </a:lnTo>
                  <a:lnTo>
                    <a:pt x="1" y="2516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64" y="1903"/>
                  </a:lnTo>
                  <a:lnTo>
                    <a:pt x="3296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39"/>
                  </a:lnTo>
                  <a:lnTo>
                    <a:pt x="7625" y="1099"/>
                  </a:lnTo>
                  <a:lnTo>
                    <a:pt x="8851" y="984"/>
                  </a:lnTo>
                  <a:lnTo>
                    <a:pt x="10116" y="869"/>
                  </a:lnTo>
                  <a:lnTo>
                    <a:pt x="11431" y="780"/>
                  </a:lnTo>
                  <a:lnTo>
                    <a:pt x="12772" y="703"/>
                  </a:lnTo>
                  <a:lnTo>
                    <a:pt x="14164" y="639"/>
                  </a:lnTo>
                  <a:lnTo>
                    <a:pt x="15595" y="601"/>
                  </a:lnTo>
                  <a:lnTo>
                    <a:pt x="17050" y="575"/>
                  </a:lnTo>
                  <a:lnTo>
                    <a:pt x="18532" y="562"/>
                  </a:lnTo>
                  <a:lnTo>
                    <a:pt x="19617" y="562"/>
                  </a:lnTo>
                  <a:lnTo>
                    <a:pt x="20690" y="575"/>
                  </a:lnTo>
                  <a:lnTo>
                    <a:pt x="21750" y="601"/>
                  </a:lnTo>
                  <a:lnTo>
                    <a:pt x="22797" y="639"/>
                  </a:lnTo>
                  <a:lnTo>
                    <a:pt x="23819" y="677"/>
                  </a:lnTo>
                  <a:lnTo>
                    <a:pt x="24828" y="728"/>
                  </a:lnTo>
                  <a:lnTo>
                    <a:pt x="25811" y="792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22"/>
                  </a:lnTo>
                  <a:lnTo>
                    <a:pt x="29515" y="1112"/>
                  </a:lnTo>
                  <a:lnTo>
                    <a:pt x="30371" y="1214"/>
                  </a:lnTo>
                  <a:lnTo>
                    <a:pt x="31214" y="1316"/>
                  </a:lnTo>
                  <a:lnTo>
                    <a:pt x="32005" y="1431"/>
                  </a:lnTo>
                  <a:lnTo>
                    <a:pt x="32772" y="1546"/>
                  </a:lnTo>
                  <a:lnTo>
                    <a:pt x="33512" y="1674"/>
                  </a:lnTo>
                  <a:lnTo>
                    <a:pt x="34215" y="1801"/>
                  </a:lnTo>
                  <a:lnTo>
                    <a:pt x="34879" y="1942"/>
                  </a:lnTo>
                  <a:lnTo>
                    <a:pt x="35505" y="2082"/>
                  </a:lnTo>
                  <a:lnTo>
                    <a:pt x="36105" y="2235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53"/>
                  </a:lnTo>
                  <a:lnTo>
                    <a:pt x="38774" y="3219"/>
                  </a:lnTo>
                  <a:lnTo>
                    <a:pt x="39055" y="3398"/>
                  </a:lnTo>
                  <a:lnTo>
                    <a:pt x="39183" y="3500"/>
                  </a:lnTo>
                  <a:lnTo>
                    <a:pt x="39285" y="3589"/>
                  </a:lnTo>
                  <a:lnTo>
                    <a:pt x="39387" y="3679"/>
                  </a:lnTo>
                  <a:lnTo>
                    <a:pt x="39477" y="3768"/>
                  </a:lnTo>
                  <a:lnTo>
                    <a:pt x="39553" y="3870"/>
                  </a:lnTo>
                  <a:lnTo>
                    <a:pt x="39617" y="3960"/>
                  </a:lnTo>
                  <a:lnTo>
                    <a:pt x="39655" y="4062"/>
                  </a:lnTo>
                  <a:lnTo>
                    <a:pt x="39694" y="4151"/>
                  </a:lnTo>
                  <a:lnTo>
                    <a:pt x="39719" y="4253"/>
                  </a:lnTo>
                  <a:lnTo>
                    <a:pt x="39719" y="4355"/>
                  </a:lnTo>
                  <a:lnTo>
                    <a:pt x="39719" y="4432"/>
                  </a:lnTo>
                  <a:lnTo>
                    <a:pt x="39706" y="4522"/>
                  </a:lnTo>
                  <a:lnTo>
                    <a:pt x="39681" y="4598"/>
                  </a:lnTo>
                  <a:lnTo>
                    <a:pt x="39643" y="4688"/>
                  </a:lnTo>
                  <a:lnTo>
                    <a:pt x="39592" y="4764"/>
                  </a:lnTo>
                  <a:lnTo>
                    <a:pt x="39540" y="4854"/>
                  </a:lnTo>
                  <a:lnTo>
                    <a:pt x="39400" y="5007"/>
                  </a:lnTo>
                  <a:lnTo>
                    <a:pt x="39221" y="5173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3"/>
                  </a:lnTo>
                  <a:lnTo>
                    <a:pt x="39081" y="5428"/>
                  </a:lnTo>
                  <a:lnTo>
                    <a:pt x="39349" y="5313"/>
                  </a:lnTo>
                  <a:lnTo>
                    <a:pt x="39604" y="5211"/>
                  </a:lnTo>
                  <a:lnTo>
                    <a:pt x="39847" y="5096"/>
                  </a:lnTo>
                  <a:lnTo>
                    <a:pt x="40064" y="4981"/>
                  </a:lnTo>
                  <a:lnTo>
                    <a:pt x="40268" y="4866"/>
                  </a:lnTo>
                  <a:lnTo>
                    <a:pt x="40447" y="4751"/>
                  </a:lnTo>
                  <a:lnTo>
                    <a:pt x="40600" y="4636"/>
                  </a:lnTo>
                  <a:lnTo>
                    <a:pt x="40741" y="4522"/>
                  </a:lnTo>
                  <a:lnTo>
                    <a:pt x="40869" y="4407"/>
                  </a:lnTo>
                  <a:lnTo>
                    <a:pt x="40971" y="4279"/>
                  </a:lnTo>
                  <a:lnTo>
                    <a:pt x="41047" y="4164"/>
                  </a:lnTo>
                  <a:lnTo>
                    <a:pt x="41099" y="4036"/>
                  </a:lnTo>
                  <a:lnTo>
                    <a:pt x="41137" y="3921"/>
                  </a:lnTo>
                  <a:lnTo>
                    <a:pt x="41137" y="3794"/>
                  </a:lnTo>
                  <a:lnTo>
                    <a:pt x="41137" y="3691"/>
                  </a:lnTo>
                  <a:lnTo>
                    <a:pt x="41111" y="3602"/>
                  </a:lnTo>
                  <a:lnTo>
                    <a:pt x="41086" y="3500"/>
                  </a:lnTo>
                  <a:lnTo>
                    <a:pt x="41035" y="3410"/>
                  </a:lnTo>
                  <a:lnTo>
                    <a:pt x="40971" y="3308"/>
                  </a:lnTo>
                  <a:lnTo>
                    <a:pt x="40894" y="3219"/>
                  </a:lnTo>
                  <a:lnTo>
                    <a:pt x="40818" y="3117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3" y="2848"/>
                  </a:lnTo>
                  <a:lnTo>
                    <a:pt x="40192" y="2670"/>
                  </a:lnTo>
                  <a:lnTo>
                    <a:pt x="39860" y="2491"/>
                  </a:lnTo>
                  <a:lnTo>
                    <a:pt x="39477" y="2312"/>
                  </a:lnTo>
                  <a:lnTo>
                    <a:pt x="39055" y="2146"/>
                  </a:lnTo>
                  <a:lnTo>
                    <a:pt x="38583" y="1980"/>
                  </a:lnTo>
                  <a:lnTo>
                    <a:pt x="38072" y="1827"/>
                  </a:lnTo>
                  <a:lnTo>
                    <a:pt x="37523" y="1674"/>
                  </a:lnTo>
                  <a:lnTo>
                    <a:pt x="36935" y="1520"/>
                  </a:lnTo>
                  <a:lnTo>
                    <a:pt x="36297" y="1380"/>
                  </a:lnTo>
                  <a:lnTo>
                    <a:pt x="35632" y="1239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23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33" y="550"/>
                  </a:lnTo>
                  <a:lnTo>
                    <a:pt x="30051" y="460"/>
                  </a:lnTo>
                  <a:lnTo>
                    <a:pt x="29132" y="371"/>
                  </a:lnTo>
                  <a:lnTo>
                    <a:pt x="28200" y="294"/>
                  </a:lnTo>
                  <a:lnTo>
                    <a:pt x="27229" y="230"/>
                  </a:lnTo>
                  <a:lnTo>
                    <a:pt x="26246" y="167"/>
                  </a:lnTo>
                  <a:lnTo>
                    <a:pt x="25250" y="115"/>
                  </a:lnTo>
                  <a:lnTo>
                    <a:pt x="24215" y="77"/>
                  </a:lnTo>
                  <a:lnTo>
                    <a:pt x="23181" y="52"/>
                  </a:lnTo>
                  <a:lnTo>
                    <a:pt x="22121" y="26"/>
                  </a:lnTo>
                  <a:lnTo>
                    <a:pt x="21035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7;p15">
              <a:extLst>
                <a:ext uri="{FF2B5EF4-FFF2-40B4-BE49-F238E27FC236}">
                  <a16:creationId xmlns:a16="http://schemas.microsoft.com/office/drawing/2014/main" id="{72B3328A-AC29-0A11-88AE-B18539F2B02F}"/>
                </a:ext>
              </a:extLst>
            </p:cNvPr>
            <p:cNvSpPr/>
            <p:nvPr/>
          </p:nvSpPr>
          <p:spPr>
            <a:xfrm>
              <a:off x="4094191" y="3928750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1"/>
                  </a:moveTo>
                  <a:lnTo>
                    <a:pt x="0" y="384"/>
                  </a:lnTo>
                  <a:lnTo>
                    <a:pt x="3346" y="384"/>
                  </a:lnTo>
                  <a:lnTo>
                    <a:pt x="4253" y="410"/>
                  </a:lnTo>
                  <a:lnTo>
                    <a:pt x="5058" y="448"/>
                  </a:lnTo>
                  <a:lnTo>
                    <a:pt x="5747" y="512"/>
                  </a:lnTo>
                  <a:lnTo>
                    <a:pt x="6322" y="576"/>
                  </a:lnTo>
                  <a:lnTo>
                    <a:pt x="6565" y="627"/>
                  </a:lnTo>
                  <a:lnTo>
                    <a:pt x="6795" y="665"/>
                  </a:lnTo>
                  <a:lnTo>
                    <a:pt x="6973" y="716"/>
                  </a:lnTo>
                  <a:lnTo>
                    <a:pt x="7139" y="767"/>
                  </a:lnTo>
                  <a:lnTo>
                    <a:pt x="7267" y="831"/>
                  </a:lnTo>
                  <a:lnTo>
                    <a:pt x="7369" y="895"/>
                  </a:lnTo>
                  <a:lnTo>
                    <a:pt x="0" y="895"/>
                  </a:lnTo>
                  <a:lnTo>
                    <a:pt x="0" y="1176"/>
                  </a:lnTo>
                  <a:lnTo>
                    <a:pt x="7471" y="1176"/>
                  </a:lnTo>
                  <a:lnTo>
                    <a:pt x="7446" y="1214"/>
                  </a:lnTo>
                  <a:lnTo>
                    <a:pt x="7408" y="1253"/>
                  </a:lnTo>
                  <a:lnTo>
                    <a:pt x="7305" y="1329"/>
                  </a:lnTo>
                  <a:lnTo>
                    <a:pt x="7165" y="1393"/>
                  </a:lnTo>
                  <a:lnTo>
                    <a:pt x="6986" y="1457"/>
                  </a:lnTo>
                  <a:lnTo>
                    <a:pt x="6769" y="1521"/>
                  </a:lnTo>
                  <a:lnTo>
                    <a:pt x="6514" y="1572"/>
                  </a:lnTo>
                  <a:lnTo>
                    <a:pt x="6207" y="1623"/>
                  </a:lnTo>
                  <a:lnTo>
                    <a:pt x="5875" y="1661"/>
                  </a:lnTo>
                  <a:lnTo>
                    <a:pt x="5505" y="1712"/>
                  </a:lnTo>
                  <a:lnTo>
                    <a:pt x="5096" y="1751"/>
                  </a:lnTo>
                  <a:lnTo>
                    <a:pt x="4151" y="1802"/>
                  </a:lnTo>
                  <a:lnTo>
                    <a:pt x="3053" y="1840"/>
                  </a:lnTo>
                  <a:lnTo>
                    <a:pt x="1801" y="1853"/>
                  </a:lnTo>
                  <a:lnTo>
                    <a:pt x="0" y="1853"/>
                  </a:lnTo>
                  <a:lnTo>
                    <a:pt x="0" y="2210"/>
                  </a:lnTo>
                  <a:lnTo>
                    <a:pt x="2197" y="2645"/>
                  </a:lnTo>
                  <a:lnTo>
                    <a:pt x="4215" y="3053"/>
                  </a:lnTo>
                  <a:lnTo>
                    <a:pt x="6130" y="3449"/>
                  </a:lnTo>
                  <a:lnTo>
                    <a:pt x="8021" y="3858"/>
                  </a:lnTo>
                  <a:lnTo>
                    <a:pt x="11162" y="3858"/>
                  </a:lnTo>
                  <a:lnTo>
                    <a:pt x="9106" y="3411"/>
                  </a:lnTo>
                  <a:lnTo>
                    <a:pt x="7050" y="2977"/>
                  </a:lnTo>
                  <a:lnTo>
                    <a:pt x="5032" y="2555"/>
                  </a:lnTo>
                  <a:lnTo>
                    <a:pt x="3078" y="2185"/>
                  </a:lnTo>
                  <a:lnTo>
                    <a:pt x="3844" y="2172"/>
                  </a:lnTo>
                  <a:lnTo>
                    <a:pt x="4572" y="2159"/>
                  </a:lnTo>
                  <a:lnTo>
                    <a:pt x="5275" y="2134"/>
                  </a:lnTo>
                  <a:lnTo>
                    <a:pt x="5926" y="2095"/>
                  </a:lnTo>
                  <a:lnTo>
                    <a:pt x="6539" y="2057"/>
                  </a:lnTo>
                  <a:lnTo>
                    <a:pt x="7101" y="2019"/>
                  </a:lnTo>
                  <a:lnTo>
                    <a:pt x="7637" y="1955"/>
                  </a:lnTo>
                  <a:lnTo>
                    <a:pt x="8110" y="1904"/>
                  </a:lnTo>
                  <a:lnTo>
                    <a:pt x="8557" y="1827"/>
                  </a:lnTo>
                  <a:lnTo>
                    <a:pt x="8940" y="1751"/>
                  </a:lnTo>
                  <a:lnTo>
                    <a:pt x="9285" y="1674"/>
                  </a:lnTo>
                  <a:lnTo>
                    <a:pt x="9579" y="1585"/>
                  </a:lnTo>
                  <a:lnTo>
                    <a:pt x="9821" y="1495"/>
                  </a:lnTo>
                  <a:lnTo>
                    <a:pt x="10026" y="1393"/>
                  </a:lnTo>
                  <a:lnTo>
                    <a:pt x="10102" y="1342"/>
                  </a:lnTo>
                  <a:lnTo>
                    <a:pt x="10166" y="1291"/>
                  </a:lnTo>
                  <a:lnTo>
                    <a:pt x="10217" y="1240"/>
                  </a:lnTo>
                  <a:lnTo>
                    <a:pt x="10256" y="1176"/>
                  </a:lnTo>
                  <a:lnTo>
                    <a:pt x="13780" y="1176"/>
                  </a:lnTo>
                  <a:lnTo>
                    <a:pt x="13780" y="895"/>
                  </a:lnTo>
                  <a:lnTo>
                    <a:pt x="10217" y="895"/>
                  </a:lnTo>
                  <a:lnTo>
                    <a:pt x="10179" y="844"/>
                  </a:lnTo>
                  <a:lnTo>
                    <a:pt x="10115" y="793"/>
                  </a:lnTo>
                  <a:lnTo>
                    <a:pt x="9987" y="703"/>
                  </a:lnTo>
                  <a:lnTo>
                    <a:pt x="9796" y="614"/>
                  </a:lnTo>
                  <a:lnTo>
                    <a:pt x="9579" y="537"/>
                  </a:lnTo>
                  <a:lnTo>
                    <a:pt x="9323" y="474"/>
                  </a:lnTo>
                  <a:lnTo>
                    <a:pt x="9042" y="410"/>
                  </a:lnTo>
                  <a:lnTo>
                    <a:pt x="8723" y="346"/>
                  </a:lnTo>
                  <a:lnTo>
                    <a:pt x="8378" y="295"/>
                  </a:lnTo>
                  <a:lnTo>
                    <a:pt x="13780" y="295"/>
                  </a:lnTo>
                  <a:lnTo>
                    <a:pt x="13780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;p15">
              <a:extLst>
                <a:ext uri="{FF2B5EF4-FFF2-40B4-BE49-F238E27FC236}">
                  <a16:creationId xmlns:a16="http://schemas.microsoft.com/office/drawing/2014/main" id="{DDBE589F-D927-6CD1-1CCC-E538C8878996}"/>
                </a:ext>
              </a:extLst>
            </p:cNvPr>
            <p:cNvSpPr/>
            <p:nvPr/>
          </p:nvSpPr>
          <p:spPr>
            <a:xfrm>
              <a:off x="3807921" y="3857849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1" y="1"/>
                  </a:moveTo>
                  <a:lnTo>
                    <a:pt x="1" y="5390"/>
                  </a:lnTo>
                  <a:lnTo>
                    <a:pt x="1" y="5531"/>
                  </a:lnTo>
                  <a:lnTo>
                    <a:pt x="26" y="5671"/>
                  </a:lnTo>
                  <a:lnTo>
                    <a:pt x="77" y="5812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7" y="6348"/>
                  </a:lnTo>
                  <a:lnTo>
                    <a:pt x="524" y="6476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2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42"/>
                  </a:lnTo>
                  <a:lnTo>
                    <a:pt x="1789" y="7370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8" y="9554"/>
                  </a:lnTo>
                  <a:lnTo>
                    <a:pt x="10358" y="9720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00" y="10141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01" y="10678"/>
                  </a:lnTo>
                  <a:lnTo>
                    <a:pt x="21878" y="10729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29"/>
                  </a:lnTo>
                  <a:lnTo>
                    <a:pt x="31009" y="10678"/>
                  </a:lnTo>
                  <a:lnTo>
                    <a:pt x="32261" y="10614"/>
                  </a:lnTo>
                  <a:lnTo>
                    <a:pt x="33474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83" y="10001"/>
                  </a:lnTo>
                  <a:lnTo>
                    <a:pt x="40230" y="9860"/>
                  </a:lnTo>
                  <a:lnTo>
                    <a:pt x="41252" y="9720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48" y="9209"/>
                  </a:lnTo>
                  <a:lnTo>
                    <a:pt x="44904" y="9017"/>
                  </a:lnTo>
                  <a:lnTo>
                    <a:pt x="45722" y="8826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97"/>
                  </a:lnTo>
                  <a:lnTo>
                    <a:pt x="49821" y="7370"/>
                  </a:lnTo>
                  <a:lnTo>
                    <a:pt x="50051" y="7242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32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;p15">
              <a:extLst>
                <a:ext uri="{FF2B5EF4-FFF2-40B4-BE49-F238E27FC236}">
                  <a16:creationId xmlns:a16="http://schemas.microsoft.com/office/drawing/2014/main" id="{825938E5-9D0A-3527-488F-4D304FABB4C1}"/>
                </a:ext>
              </a:extLst>
            </p:cNvPr>
            <p:cNvSpPr/>
            <p:nvPr/>
          </p:nvSpPr>
          <p:spPr>
            <a:xfrm>
              <a:off x="3807921" y="3778065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4483" y="0"/>
                  </a:moveTo>
                  <a:lnTo>
                    <a:pt x="23168" y="26"/>
                  </a:lnTo>
                  <a:lnTo>
                    <a:pt x="21878" y="64"/>
                  </a:lnTo>
                  <a:lnTo>
                    <a:pt x="20601" y="102"/>
                  </a:lnTo>
                  <a:lnTo>
                    <a:pt x="19362" y="166"/>
                  </a:lnTo>
                  <a:lnTo>
                    <a:pt x="18136" y="243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11" y="524"/>
                  </a:lnTo>
                  <a:lnTo>
                    <a:pt x="13500" y="652"/>
                  </a:lnTo>
                  <a:lnTo>
                    <a:pt x="12427" y="779"/>
                  </a:lnTo>
                  <a:lnTo>
                    <a:pt x="11380" y="920"/>
                  </a:lnTo>
                  <a:lnTo>
                    <a:pt x="10358" y="1073"/>
                  </a:lnTo>
                  <a:lnTo>
                    <a:pt x="9388" y="1226"/>
                  </a:lnTo>
                  <a:lnTo>
                    <a:pt x="8455" y="1392"/>
                  </a:lnTo>
                  <a:lnTo>
                    <a:pt x="7561" y="1571"/>
                  </a:lnTo>
                  <a:lnTo>
                    <a:pt x="6706" y="1763"/>
                  </a:lnTo>
                  <a:lnTo>
                    <a:pt x="5888" y="1954"/>
                  </a:lnTo>
                  <a:lnTo>
                    <a:pt x="5122" y="2159"/>
                  </a:lnTo>
                  <a:lnTo>
                    <a:pt x="4407" y="2376"/>
                  </a:lnTo>
                  <a:lnTo>
                    <a:pt x="3730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5"/>
                  </a:lnTo>
                  <a:lnTo>
                    <a:pt x="1789" y="3410"/>
                  </a:lnTo>
                  <a:lnTo>
                    <a:pt x="1559" y="3538"/>
                  </a:lnTo>
                  <a:lnTo>
                    <a:pt x="1354" y="3666"/>
                  </a:lnTo>
                  <a:lnTo>
                    <a:pt x="1163" y="3781"/>
                  </a:lnTo>
                  <a:lnTo>
                    <a:pt x="971" y="3908"/>
                  </a:lnTo>
                  <a:lnTo>
                    <a:pt x="805" y="4036"/>
                  </a:lnTo>
                  <a:lnTo>
                    <a:pt x="665" y="4177"/>
                  </a:lnTo>
                  <a:lnTo>
                    <a:pt x="524" y="4304"/>
                  </a:lnTo>
                  <a:lnTo>
                    <a:pt x="397" y="4432"/>
                  </a:lnTo>
                  <a:lnTo>
                    <a:pt x="294" y="4572"/>
                  </a:lnTo>
                  <a:lnTo>
                    <a:pt x="205" y="4700"/>
                  </a:lnTo>
                  <a:lnTo>
                    <a:pt x="128" y="4841"/>
                  </a:lnTo>
                  <a:lnTo>
                    <a:pt x="77" y="4968"/>
                  </a:lnTo>
                  <a:lnTo>
                    <a:pt x="26" y="5109"/>
                  </a:lnTo>
                  <a:lnTo>
                    <a:pt x="1" y="5249"/>
                  </a:lnTo>
                  <a:lnTo>
                    <a:pt x="1" y="5390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798"/>
                  </a:lnTo>
                  <a:lnTo>
                    <a:pt x="128" y="5939"/>
                  </a:lnTo>
                  <a:lnTo>
                    <a:pt x="205" y="6079"/>
                  </a:lnTo>
                  <a:lnTo>
                    <a:pt x="294" y="6207"/>
                  </a:lnTo>
                  <a:lnTo>
                    <a:pt x="397" y="6348"/>
                  </a:lnTo>
                  <a:lnTo>
                    <a:pt x="524" y="6475"/>
                  </a:lnTo>
                  <a:lnTo>
                    <a:pt x="665" y="6603"/>
                  </a:lnTo>
                  <a:lnTo>
                    <a:pt x="805" y="6744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14"/>
                  </a:lnTo>
                  <a:lnTo>
                    <a:pt x="1559" y="7242"/>
                  </a:lnTo>
                  <a:lnTo>
                    <a:pt x="1789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06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00" y="10128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3"/>
                  </a:lnTo>
                  <a:lnTo>
                    <a:pt x="20601" y="10677"/>
                  </a:lnTo>
                  <a:lnTo>
                    <a:pt x="21878" y="10715"/>
                  </a:lnTo>
                  <a:lnTo>
                    <a:pt x="23168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15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74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28"/>
                  </a:lnTo>
                  <a:lnTo>
                    <a:pt x="39183" y="10000"/>
                  </a:lnTo>
                  <a:lnTo>
                    <a:pt x="40230" y="9860"/>
                  </a:lnTo>
                  <a:lnTo>
                    <a:pt x="41252" y="9706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8"/>
                  </a:lnTo>
                  <a:lnTo>
                    <a:pt x="44904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4"/>
                  </a:lnTo>
                  <a:lnTo>
                    <a:pt x="49821" y="7369"/>
                  </a:lnTo>
                  <a:lnTo>
                    <a:pt x="50051" y="7242"/>
                  </a:lnTo>
                  <a:lnTo>
                    <a:pt x="50255" y="7114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8" y="6603"/>
                  </a:lnTo>
                  <a:lnTo>
                    <a:pt x="51085" y="6475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5" y="6079"/>
                  </a:lnTo>
                  <a:lnTo>
                    <a:pt x="51481" y="5939"/>
                  </a:lnTo>
                  <a:lnTo>
                    <a:pt x="51532" y="5798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5249"/>
                  </a:lnTo>
                  <a:lnTo>
                    <a:pt x="51583" y="5109"/>
                  </a:lnTo>
                  <a:lnTo>
                    <a:pt x="51532" y="4968"/>
                  </a:lnTo>
                  <a:lnTo>
                    <a:pt x="51481" y="4841"/>
                  </a:lnTo>
                  <a:lnTo>
                    <a:pt x="51405" y="4700"/>
                  </a:lnTo>
                  <a:lnTo>
                    <a:pt x="51315" y="4572"/>
                  </a:lnTo>
                  <a:lnTo>
                    <a:pt x="51213" y="4432"/>
                  </a:lnTo>
                  <a:lnTo>
                    <a:pt x="51085" y="4304"/>
                  </a:lnTo>
                  <a:lnTo>
                    <a:pt x="50958" y="4177"/>
                  </a:lnTo>
                  <a:lnTo>
                    <a:pt x="50804" y="4036"/>
                  </a:lnTo>
                  <a:lnTo>
                    <a:pt x="50638" y="3908"/>
                  </a:lnTo>
                  <a:lnTo>
                    <a:pt x="50447" y="3781"/>
                  </a:lnTo>
                  <a:lnTo>
                    <a:pt x="50255" y="3666"/>
                  </a:lnTo>
                  <a:lnTo>
                    <a:pt x="50051" y="3538"/>
                  </a:lnTo>
                  <a:lnTo>
                    <a:pt x="49821" y="3410"/>
                  </a:lnTo>
                  <a:lnTo>
                    <a:pt x="49578" y="3295"/>
                  </a:lnTo>
                  <a:lnTo>
                    <a:pt x="49068" y="3053"/>
                  </a:lnTo>
                  <a:lnTo>
                    <a:pt x="48493" y="2823"/>
                  </a:lnTo>
                  <a:lnTo>
                    <a:pt x="47880" y="2593"/>
                  </a:lnTo>
                  <a:lnTo>
                    <a:pt x="47203" y="2376"/>
                  </a:lnTo>
                  <a:lnTo>
                    <a:pt x="46488" y="2159"/>
                  </a:lnTo>
                  <a:lnTo>
                    <a:pt x="45722" y="1954"/>
                  </a:lnTo>
                  <a:lnTo>
                    <a:pt x="44904" y="1763"/>
                  </a:lnTo>
                  <a:lnTo>
                    <a:pt x="44048" y="1571"/>
                  </a:lnTo>
                  <a:lnTo>
                    <a:pt x="43154" y="1392"/>
                  </a:lnTo>
                  <a:lnTo>
                    <a:pt x="42222" y="1226"/>
                  </a:lnTo>
                  <a:lnTo>
                    <a:pt x="41252" y="1073"/>
                  </a:lnTo>
                  <a:lnTo>
                    <a:pt x="40230" y="920"/>
                  </a:lnTo>
                  <a:lnTo>
                    <a:pt x="39183" y="779"/>
                  </a:lnTo>
                  <a:lnTo>
                    <a:pt x="38110" y="652"/>
                  </a:lnTo>
                  <a:lnTo>
                    <a:pt x="36999" y="524"/>
                  </a:lnTo>
                  <a:lnTo>
                    <a:pt x="35849" y="422"/>
                  </a:lnTo>
                  <a:lnTo>
                    <a:pt x="34674" y="320"/>
                  </a:lnTo>
                  <a:lnTo>
                    <a:pt x="33474" y="243"/>
                  </a:lnTo>
                  <a:lnTo>
                    <a:pt x="32261" y="166"/>
                  </a:lnTo>
                  <a:lnTo>
                    <a:pt x="31009" y="102"/>
                  </a:lnTo>
                  <a:lnTo>
                    <a:pt x="29732" y="64"/>
                  </a:lnTo>
                  <a:lnTo>
                    <a:pt x="28442" y="26"/>
                  </a:lnTo>
                  <a:lnTo>
                    <a:pt x="271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;p15">
              <a:extLst>
                <a:ext uri="{FF2B5EF4-FFF2-40B4-BE49-F238E27FC236}">
                  <a16:creationId xmlns:a16="http://schemas.microsoft.com/office/drawing/2014/main" id="{D0616730-D4B4-53AB-FAA6-EA0E9F73E71B}"/>
                </a:ext>
              </a:extLst>
            </p:cNvPr>
            <p:cNvSpPr/>
            <p:nvPr/>
          </p:nvSpPr>
          <p:spPr>
            <a:xfrm>
              <a:off x="3876187" y="3792248"/>
              <a:ext cx="627554" cy="112326"/>
            </a:xfrm>
            <a:custGeom>
              <a:avLst/>
              <a:gdLst/>
              <a:ahLst/>
              <a:cxnLst/>
              <a:rect l="l" t="t" r="r" b="b"/>
              <a:pathLst>
                <a:path w="42388" h="7587" extrusionOk="0">
                  <a:moveTo>
                    <a:pt x="21200" y="0"/>
                  </a:moveTo>
                  <a:lnTo>
                    <a:pt x="20102" y="13"/>
                  </a:lnTo>
                  <a:lnTo>
                    <a:pt x="19029" y="26"/>
                  </a:lnTo>
                  <a:lnTo>
                    <a:pt x="17969" y="51"/>
                  </a:lnTo>
                  <a:lnTo>
                    <a:pt x="16922" y="77"/>
                  </a:lnTo>
                  <a:lnTo>
                    <a:pt x="15900" y="128"/>
                  </a:lnTo>
                  <a:lnTo>
                    <a:pt x="14891" y="179"/>
                  </a:lnTo>
                  <a:lnTo>
                    <a:pt x="13908" y="230"/>
                  </a:lnTo>
                  <a:lnTo>
                    <a:pt x="12950" y="307"/>
                  </a:lnTo>
                  <a:lnTo>
                    <a:pt x="12005" y="371"/>
                  </a:lnTo>
                  <a:lnTo>
                    <a:pt x="11085" y="460"/>
                  </a:lnTo>
                  <a:lnTo>
                    <a:pt x="10204" y="549"/>
                  </a:lnTo>
                  <a:lnTo>
                    <a:pt x="9349" y="651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1"/>
                  </a:lnTo>
                  <a:lnTo>
                    <a:pt x="5504" y="1239"/>
                  </a:lnTo>
                  <a:lnTo>
                    <a:pt x="4840" y="1379"/>
                  </a:lnTo>
                  <a:lnTo>
                    <a:pt x="4215" y="1520"/>
                  </a:lnTo>
                  <a:lnTo>
                    <a:pt x="3614" y="1673"/>
                  </a:lnTo>
                  <a:lnTo>
                    <a:pt x="3065" y="1826"/>
                  </a:lnTo>
                  <a:lnTo>
                    <a:pt x="2554" y="1980"/>
                  </a:lnTo>
                  <a:lnTo>
                    <a:pt x="2095" y="2146"/>
                  </a:lnTo>
                  <a:lnTo>
                    <a:pt x="1660" y="2312"/>
                  </a:lnTo>
                  <a:lnTo>
                    <a:pt x="1290" y="2491"/>
                  </a:lnTo>
                  <a:lnTo>
                    <a:pt x="958" y="2669"/>
                  </a:lnTo>
                  <a:lnTo>
                    <a:pt x="664" y="2848"/>
                  </a:lnTo>
                  <a:lnTo>
                    <a:pt x="537" y="2938"/>
                  </a:lnTo>
                  <a:lnTo>
                    <a:pt x="434" y="3027"/>
                  </a:lnTo>
                  <a:lnTo>
                    <a:pt x="332" y="3116"/>
                  </a:lnTo>
                  <a:lnTo>
                    <a:pt x="243" y="3219"/>
                  </a:lnTo>
                  <a:lnTo>
                    <a:pt x="166" y="3308"/>
                  </a:lnTo>
                  <a:lnTo>
                    <a:pt x="102" y="3410"/>
                  </a:lnTo>
                  <a:lnTo>
                    <a:pt x="64" y="3499"/>
                  </a:lnTo>
                  <a:lnTo>
                    <a:pt x="26" y="3602"/>
                  </a:lnTo>
                  <a:lnTo>
                    <a:pt x="0" y="3691"/>
                  </a:lnTo>
                  <a:lnTo>
                    <a:pt x="0" y="3793"/>
                  </a:lnTo>
                  <a:lnTo>
                    <a:pt x="0" y="3895"/>
                  </a:lnTo>
                  <a:lnTo>
                    <a:pt x="26" y="3985"/>
                  </a:lnTo>
                  <a:lnTo>
                    <a:pt x="64" y="4087"/>
                  </a:lnTo>
                  <a:lnTo>
                    <a:pt x="102" y="4176"/>
                  </a:lnTo>
                  <a:lnTo>
                    <a:pt x="166" y="4279"/>
                  </a:lnTo>
                  <a:lnTo>
                    <a:pt x="243" y="4368"/>
                  </a:lnTo>
                  <a:lnTo>
                    <a:pt x="332" y="4457"/>
                  </a:lnTo>
                  <a:lnTo>
                    <a:pt x="434" y="4559"/>
                  </a:lnTo>
                  <a:lnTo>
                    <a:pt x="537" y="4649"/>
                  </a:lnTo>
                  <a:lnTo>
                    <a:pt x="664" y="4738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60" y="5262"/>
                  </a:lnTo>
                  <a:lnTo>
                    <a:pt x="2095" y="5441"/>
                  </a:lnTo>
                  <a:lnTo>
                    <a:pt x="2554" y="5594"/>
                  </a:lnTo>
                  <a:lnTo>
                    <a:pt x="3065" y="5760"/>
                  </a:lnTo>
                  <a:lnTo>
                    <a:pt x="3614" y="5913"/>
                  </a:lnTo>
                  <a:lnTo>
                    <a:pt x="4215" y="6066"/>
                  </a:lnTo>
                  <a:lnTo>
                    <a:pt x="4840" y="6207"/>
                  </a:lnTo>
                  <a:lnTo>
                    <a:pt x="5504" y="6335"/>
                  </a:lnTo>
                  <a:lnTo>
                    <a:pt x="6207" y="6475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5"/>
                  </a:lnTo>
                  <a:lnTo>
                    <a:pt x="10204" y="7037"/>
                  </a:lnTo>
                  <a:lnTo>
                    <a:pt x="11085" y="7126"/>
                  </a:lnTo>
                  <a:lnTo>
                    <a:pt x="12005" y="7203"/>
                  </a:lnTo>
                  <a:lnTo>
                    <a:pt x="12950" y="7280"/>
                  </a:lnTo>
                  <a:lnTo>
                    <a:pt x="13908" y="7356"/>
                  </a:lnTo>
                  <a:lnTo>
                    <a:pt x="14891" y="7407"/>
                  </a:lnTo>
                  <a:lnTo>
                    <a:pt x="15900" y="7459"/>
                  </a:lnTo>
                  <a:lnTo>
                    <a:pt x="16922" y="7510"/>
                  </a:lnTo>
                  <a:lnTo>
                    <a:pt x="17969" y="7535"/>
                  </a:lnTo>
                  <a:lnTo>
                    <a:pt x="19029" y="7561"/>
                  </a:lnTo>
                  <a:lnTo>
                    <a:pt x="20102" y="7573"/>
                  </a:lnTo>
                  <a:lnTo>
                    <a:pt x="21200" y="7586"/>
                  </a:lnTo>
                  <a:lnTo>
                    <a:pt x="22286" y="7573"/>
                  </a:lnTo>
                  <a:lnTo>
                    <a:pt x="23359" y="7561"/>
                  </a:lnTo>
                  <a:lnTo>
                    <a:pt x="24419" y="7535"/>
                  </a:lnTo>
                  <a:lnTo>
                    <a:pt x="25466" y="7510"/>
                  </a:lnTo>
                  <a:lnTo>
                    <a:pt x="26488" y="7459"/>
                  </a:lnTo>
                  <a:lnTo>
                    <a:pt x="27496" y="7407"/>
                  </a:lnTo>
                  <a:lnTo>
                    <a:pt x="28480" y="7356"/>
                  </a:lnTo>
                  <a:lnTo>
                    <a:pt x="29450" y="7280"/>
                  </a:lnTo>
                  <a:lnTo>
                    <a:pt x="30383" y="7203"/>
                  </a:lnTo>
                  <a:lnTo>
                    <a:pt x="31302" y="7126"/>
                  </a:lnTo>
                  <a:lnTo>
                    <a:pt x="32183" y="7037"/>
                  </a:lnTo>
                  <a:lnTo>
                    <a:pt x="33039" y="6935"/>
                  </a:lnTo>
                  <a:lnTo>
                    <a:pt x="33869" y="6833"/>
                  </a:lnTo>
                  <a:lnTo>
                    <a:pt x="34674" y="6718"/>
                  </a:lnTo>
                  <a:lnTo>
                    <a:pt x="35440" y="6603"/>
                  </a:lnTo>
                  <a:lnTo>
                    <a:pt x="36181" y="6475"/>
                  </a:lnTo>
                  <a:lnTo>
                    <a:pt x="36883" y="6335"/>
                  </a:lnTo>
                  <a:lnTo>
                    <a:pt x="37547" y="6207"/>
                  </a:lnTo>
                  <a:lnTo>
                    <a:pt x="38173" y="6066"/>
                  </a:lnTo>
                  <a:lnTo>
                    <a:pt x="38773" y="5913"/>
                  </a:lnTo>
                  <a:lnTo>
                    <a:pt x="39323" y="5760"/>
                  </a:lnTo>
                  <a:lnTo>
                    <a:pt x="39833" y="5594"/>
                  </a:lnTo>
                  <a:lnTo>
                    <a:pt x="40293" y="5441"/>
                  </a:lnTo>
                  <a:lnTo>
                    <a:pt x="40727" y="5262"/>
                  </a:lnTo>
                  <a:lnTo>
                    <a:pt x="41098" y="5096"/>
                  </a:lnTo>
                  <a:lnTo>
                    <a:pt x="41443" y="4917"/>
                  </a:lnTo>
                  <a:lnTo>
                    <a:pt x="41724" y="4738"/>
                  </a:lnTo>
                  <a:lnTo>
                    <a:pt x="41851" y="4649"/>
                  </a:lnTo>
                  <a:lnTo>
                    <a:pt x="41953" y="4559"/>
                  </a:lnTo>
                  <a:lnTo>
                    <a:pt x="42056" y="4457"/>
                  </a:lnTo>
                  <a:lnTo>
                    <a:pt x="42145" y="4368"/>
                  </a:lnTo>
                  <a:lnTo>
                    <a:pt x="42222" y="4279"/>
                  </a:lnTo>
                  <a:lnTo>
                    <a:pt x="42285" y="4176"/>
                  </a:lnTo>
                  <a:lnTo>
                    <a:pt x="42324" y="4087"/>
                  </a:lnTo>
                  <a:lnTo>
                    <a:pt x="42362" y="3985"/>
                  </a:lnTo>
                  <a:lnTo>
                    <a:pt x="42388" y="3895"/>
                  </a:lnTo>
                  <a:lnTo>
                    <a:pt x="42388" y="3793"/>
                  </a:lnTo>
                  <a:lnTo>
                    <a:pt x="42388" y="3691"/>
                  </a:lnTo>
                  <a:lnTo>
                    <a:pt x="42362" y="3602"/>
                  </a:lnTo>
                  <a:lnTo>
                    <a:pt x="42324" y="3499"/>
                  </a:lnTo>
                  <a:lnTo>
                    <a:pt x="42285" y="3410"/>
                  </a:lnTo>
                  <a:lnTo>
                    <a:pt x="42222" y="3308"/>
                  </a:lnTo>
                  <a:lnTo>
                    <a:pt x="42145" y="3219"/>
                  </a:lnTo>
                  <a:lnTo>
                    <a:pt x="42056" y="3116"/>
                  </a:lnTo>
                  <a:lnTo>
                    <a:pt x="41953" y="3027"/>
                  </a:lnTo>
                  <a:lnTo>
                    <a:pt x="41851" y="2938"/>
                  </a:lnTo>
                  <a:lnTo>
                    <a:pt x="41724" y="2848"/>
                  </a:lnTo>
                  <a:lnTo>
                    <a:pt x="41443" y="2669"/>
                  </a:lnTo>
                  <a:lnTo>
                    <a:pt x="41098" y="2491"/>
                  </a:lnTo>
                  <a:lnTo>
                    <a:pt x="40727" y="2312"/>
                  </a:lnTo>
                  <a:lnTo>
                    <a:pt x="40293" y="2146"/>
                  </a:lnTo>
                  <a:lnTo>
                    <a:pt x="39833" y="1980"/>
                  </a:lnTo>
                  <a:lnTo>
                    <a:pt x="39323" y="1826"/>
                  </a:lnTo>
                  <a:lnTo>
                    <a:pt x="38773" y="1673"/>
                  </a:lnTo>
                  <a:lnTo>
                    <a:pt x="38173" y="1520"/>
                  </a:lnTo>
                  <a:lnTo>
                    <a:pt x="37547" y="1379"/>
                  </a:lnTo>
                  <a:lnTo>
                    <a:pt x="36883" y="1239"/>
                  </a:lnTo>
                  <a:lnTo>
                    <a:pt x="36181" y="1111"/>
                  </a:lnTo>
                  <a:lnTo>
                    <a:pt x="35440" y="984"/>
                  </a:lnTo>
                  <a:lnTo>
                    <a:pt x="34674" y="869"/>
                  </a:lnTo>
                  <a:lnTo>
                    <a:pt x="33869" y="754"/>
                  </a:lnTo>
                  <a:lnTo>
                    <a:pt x="33039" y="651"/>
                  </a:lnTo>
                  <a:lnTo>
                    <a:pt x="32183" y="549"/>
                  </a:lnTo>
                  <a:lnTo>
                    <a:pt x="31302" y="460"/>
                  </a:lnTo>
                  <a:lnTo>
                    <a:pt x="30383" y="371"/>
                  </a:lnTo>
                  <a:lnTo>
                    <a:pt x="29450" y="307"/>
                  </a:lnTo>
                  <a:lnTo>
                    <a:pt x="28480" y="230"/>
                  </a:lnTo>
                  <a:lnTo>
                    <a:pt x="27496" y="179"/>
                  </a:lnTo>
                  <a:lnTo>
                    <a:pt x="26488" y="128"/>
                  </a:lnTo>
                  <a:lnTo>
                    <a:pt x="25466" y="77"/>
                  </a:lnTo>
                  <a:lnTo>
                    <a:pt x="24419" y="51"/>
                  </a:lnTo>
                  <a:lnTo>
                    <a:pt x="23359" y="26"/>
                  </a:lnTo>
                  <a:lnTo>
                    <a:pt x="22286" y="13"/>
                  </a:lnTo>
                  <a:lnTo>
                    <a:pt x="21200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;p15">
              <a:extLst>
                <a:ext uri="{FF2B5EF4-FFF2-40B4-BE49-F238E27FC236}">
                  <a16:creationId xmlns:a16="http://schemas.microsoft.com/office/drawing/2014/main" id="{0041948C-AD2E-0440-36C3-722FA8B7AB86}"/>
                </a:ext>
              </a:extLst>
            </p:cNvPr>
            <p:cNvSpPr/>
            <p:nvPr/>
          </p:nvSpPr>
          <p:spPr>
            <a:xfrm>
              <a:off x="3885440" y="3792248"/>
              <a:ext cx="609033" cy="83397"/>
            </a:xfrm>
            <a:custGeom>
              <a:avLst/>
              <a:gdLst/>
              <a:ahLst/>
              <a:cxnLst/>
              <a:rect l="l" t="t" r="r" b="b"/>
              <a:pathLst>
                <a:path w="41137" h="5633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65" y="51"/>
                  </a:lnTo>
                  <a:lnTo>
                    <a:pt x="14943" y="115"/>
                  </a:lnTo>
                  <a:lnTo>
                    <a:pt x="13360" y="192"/>
                  </a:lnTo>
                  <a:lnTo>
                    <a:pt x="11840" y="294"/>
                  </a:lnTo>
                  <a:lnTo>
                    <a:pt x="10371" y="409"/>
                  </a:lnTo>
                  <a:lnTo>
                    <a:pt x="8966" y="549"/>
                  </a:lnTo>
                  <a:lnTo>
                    <a:pt x="7625" y="703"/>
                  </a:lnTo>
                  <a:lnTo>
                    <a:pt x="6361" y="881"/>
                  </a:lnTo>
                  <a:lnTo>
                    <a:pt x="5173" y="1073"/>
                  </a:lnTo>
                  <a:lnTo>
                    <a:pt x="4075" y="1277"/>
                  </a:lnTo>
                  <a:lnTo>
                    <a:pt x="3551" y="1392"/>
                  </a:lnTo>
                  <a:lnTo>
                    <a:pt x="3066" y="1507"/>
                  </a:lnTo>
                  <a:lnTo>
                    <a:pt x="2593" y="1622"/>
                  </a:lnTo>
                  <a:lnTo>
                    <a:pt x="2134" y="1737"/>
                  </a:lnTo>
                  <a:lnTo>
                    <a:pt x="1712" y="1865"/>
                  </a:lnTo>
                  <a:lnTo>
                    <a:pt x="1316" y="1980"/>
                  </a:lnTo>
                  <a:lnTo>
                    <a:pt x="946" y="2107"/>
                  </a:lnTo>
                  <a:lnTo>
                    <a:pt x="601" y="2248"/>
                  </a:lnTo>
                  <a:lnTo>
                    <a:pt x="282" y="2376"/>
                  </a:lnTo>
                  <a:lnTo>
                    <a:pt x="1" y="2516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64" y="1903"/>
                  </a:lnTo>
                  <a:lnTo>
                    <a:pt x="3296" y="1712"/>
                  </a:lnTo>
                  <a:lnTo>
                    <a:pt x="4292" y="1545"/>
                  </a:lnTo>
                  <a:lnTo>
                    <a:pt x="5352" y="1379"/>
                  </a:lnTo>
                  <a:lnTo>
                    <a:pt x="6463" y="1239"/>
                  </a:lnTo>
                  <a:lnTo>
                    <a:pt x="7625" y="1098"/>
                  </a:lnTo>
                  <a:lnTo>
                    <a:pt x="8851" y="984"/>
                  </a:lnTo>
                  <a:lnTo>
                    <a:pt x="10116" y="869"/>
                  </a:lnTo>
                  <a:lnTo>
                    <a:pt x="11431" y="779"/>
                  </a:lnTo>
                  <a:lnTo>
                    <a:pt x="12772" y="703"/>
                  </a:lnTo>
                  <a:lnTo>
                    <a:pt x="14164" y="639"/>
                  </a:lnTo>
                  <a:lnTo>
                    <a:pt x="15595" y="600"/>
                  </a:lnTo>
                  <a:lnTo>
                    <a:pt x="17050" y="575"/>
                  </a:lnTo>
                  <a:lnTo>
                    <a:pt x="18532" y="562"/>
                  </a:lnTo>
                  <a:lnTo>
                    <a:pt x="19617" y="562"/>
                  </a:lnTo>
                  <a:lnTo>
                    <a:pt x="20690" y="575"/>
                  </a:lnTo>
                  <a:lnTo>
                    <a:pt x="21750" y="600"/>
                  </a:lnTo>
                  <a:lnTo>
                    <a:pt x="22797" y="639"/>
                  </a:lnTo>
                  <a:lnTo>
                    <a:pt x="23819" y="677"/>
                  </a:lnTo>
                  <a:lnTo>
                    <a:pt x="24828" y="728"/>
                  </a:lnTo>
                  <a:lnTo>
                    <a:pt x="25811" y="792"/>
                  </a:lnTo>
                  <a:lnTo>
                    <a:pt x="26782" y="856"/>
                  </a:lnTo>
                  <a:lnTo>
                    <a:pt x="27714" y="932"/>
                  </a:lnTo>
                  <a:lnTo>
                    <a:pt x="28634" y="1022"/>
                  </a:lnTo>
                  <a:lnTo>
                    <a:pt x="29515" y="1111"/>
                  </a:lnTo>
                  <a:lnTo>
                    <a:pt x="30371" y="1213"/>
                  </a:lnTo>
                  <a:lnTo>
                    <a:pt x="31214" y="1316"/>
                  </a:lnTo>
                  <a:lnTo>
                    <a:pt x="32005" y="1431"/>
                  </a:lnTo>
                  <a:lnTo>
                    <a:pt x="32772" y="1545"/>
                  </a:lnTo>
                  <a:lnTo>
                    <a:pt x="33512" y="1673"/>
                  </a:lnTo>
                  <a:lnTo>
                    <a:pt x="34215" y="1801"/>
                  </a:lnTo>
                  <a:lnTo>
                    <a:pt x="34879" y="1941"/>
                  </a:lnTo>
                  <a:lnTo>
                    <a:pt x="35505" y="2082"/>
                  </a:lnTo>
                  <a:lnTo>
                    <a:pt x="36105" y="2235"/>
                  </a:lnTo>
                  <a:lnTo>
                    <a:pt x="36654" y="2388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52"/>
                  </a:lnTo>
                  <a:lnTo>
                    <a:pt x="38774" y="3219"/>
                  </a:lnTo>
                  <a:lnTo>
                    <a:pt x="39055" y="3410"/>
                  </a:lnTo>
                  <a:lnTo>
                    <a:pt x="39183" y="3499"/>
                  </a:lnTo>
                  <a:lnTo>
                    <a:pt x="39285" y="3589"/>
                  </a:lnTo>
                  <a:lnTo>
                    <a:pt x="39387" y="3678"/>
                  </a:lnTo>
                  <a:lnTo>
                    <a:pt x="39477" y="3780"/>
                  </a:lnTo>
                  <a:lnTo>
                    <a:pt x="39553" y="3870"/>
                  </a:lnTo>
                  <a:lnTo>
                    <a:pt x="39617" y="3959"/>
                  </a:lnTo>
                  <a:lnTo>
                    <a:pt x="39655" y="4061"/>
                  </a:lnTo>
                  <a:lnTo>
                    <a:pt x="39694" y="4151"/>
                  </a:lnTo>
                  <a:lnTo>
                    <a:pt x="39719" y="4253"/>
                  </a:lnTo>
                  <a:lnTo>
                    <a:pt x="39719" y="4355"/>
                  </a:lnTo>
                  <a:lnTo>
                    <a:pt x="39719" y="4432"/>
                  </a:lnTo>
                  <a:lnTo>
                    <a:pt x="39706" y="4521"/>
                  </a:lnTo>
                  <a:lnTo>
                    <a:pt x="39681" y="4598"/>
                  </a:lnTo>
                  <a:lnTo>
                    <a:pt x="39643" y="4687"/>
                  </a:lnTo>
                  <a:lnTo>
                    <a:pt x="39592" y="4764"/>
                  </a:lnTo>
                  <a:lnTo>
                    <a:pt x="39540" y="4853"/>
                  </a:lnTo>
                  <a:lnTo>
                    <a:pt x="39400" y="5006"/>
                  </a:lnTo>
                  <a:lnTo>
                    <a:pt x="39221" y="5173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2"/>
                  </a:lnTo>
                  <a:lnTo>
                    <a:pt x="39081" y="5428"/>
                  </a:lnTo>
                  <a:lnTo>
                    <a:pt x="39349" y="5313"/>
                  </a:lnTo>
                  <a:lnTo>
                    <a:pt x="39604" y="5211"/>
                  </a:lnTo>
                  <a:lnTo>
                    <a:pt x="39847" y="5096"/>
                  </a:lnTo>
                  <a:lnTo>
                    <a:pt x="40064" y="4981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00" y="4636"/>
                  </a:lnTo>
                  <a:lnTo>
                    <a:pt x="40741" y="4521"/>
                  </a:lnTo>
                  <a:lnTo>
                    <a:pt x="40869" y="4406"/>
                  </a:lnTo>
                  <a:lnTo>
                    <a:pt x="40971" y="4291"/>
                  </a:lnTo>
                  <a:lnTo>
                    <a:pt x="41047" y="4164"/>
                  </a:lnTo>
                  <a:lnTo>
                    <a:pt x="41099" y="4036"/>
                  </a:lnTo>
                  <a:lnTo>
                    <a:pt x="41137" y="3921"/>
                  </a:lnTo>
                  <a:lnTo>
                    <a:pt x="41137" y="3793"/>
                  </a:lnTo>
                  <a:lnTo>
                    <a:pt x="41137" y="3691"/>
                  </a:lnTo>
                  <a:lnTo>
                    <a:pt x="41111" y="3602"/>
                  </a:lnTo>
                  <a:lnTo>
                    <a:pt x="41086" y="3499"/>
                  </a:lnTo>
                  <a:lnTo>
                    <a:pt x="41035" y="3410"/>
                  </a:lnTo>
                  <a:lnTo>
                    <a:pt x="40971" y="3308"/>
                  </a:lnTo>
                  <a:lnTo>
                    <a:pt x="40894" y="3219"/>
                  </a:lnTo>
                  <a:lnTo>
                    <a:pt x="40818" y="3116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3" y="2848"/>
                  </a:lnTo>
                  <a:lnTo>
                    <a:pt x="40192" y="2669"/>
                  </a:lnTo>
                  <a:lnTo>
                    <a:pt x="39860" y="2491"/>
                  </a:lnTo>
                  <a:lnTo>
                    <a:pt x="39477" y="2312"/>
                  </a:lnTo>
                  <a:lnTo>
                    <a:pt x="39055" y="2146"/>
                  </a:lnTo>
                  <a:lnTo>
                    <a:pt x="38583" y="1980"/>
                  </a:lnTo>
                  <a:lnTo>
                    <a:pt x="38072" y="1826"/>
                  </a:lnTo>
                  <a:lnTo>
                    <a:pt x="37523" y="1673"/>
                  </a:lnTo>
                  <a:lnTo>
                    <a:pt x="36935" y="1520"/>
                  </a:lnTo>
                  <a:lnTo>
                    <a:pt x="36297" y="1379"/>
                  </a:lnTo>
                  <a:lnTo>
                    <a:pt x="35632" y="1239"/>
                  </a:lnTo>
                  <a:lnTo>
                    <a:pt x="34930" y="1111"/>
                  </a:lnTo>
                  <a:lnTo>
                    <a:pt x="34202" y="984"/>
                  </a:lnTo>
                  <a:lnTo>
                    <a:pt x="33423" y="869"/>
                  </a:lnTo>
                  <a:lnTo>
                    <a:pt x="32631" y="754"/>
                  </a:lnTo>
                  <a:lnTo>
                    <a:pt x="31801" y="651"/>
                  </a:lnTo>
                  <a:lnTo>
                    <a:pt x="30933" y="549"/>
                  </a:lnTo>
                  <a:lnTo>
                    <a:pt x="30051" y="460"/>
                  </a:lnTo>
                  <a:lnTo>
                    <a:pt x="29132" y="371"/>
                  </a:lnTo>
                  <a:lnTo>
                    <a:pt x="28200" y="307"/>
                  </a:lnTo>
                  <a:lnTo>
                    <a:pt x="27229" y="230"/>
                  </a:lnTo>
                  <a:lnTo>
                    <a:pt x="26246" y="179"/>
                  </a:lnTo>
                  <a:lnTo>
                    <a:pt x="25250" y="128"/>
                  </a:lnTo>
                  <a:lnTo>
                    <a:pt x="24215" y="77"/>
                  </a:lnTo>
                  <a:lnTo>
                    <a:pt x="23181" y="51"/>
                  </a:lnTo>
                  <a:lnTo>
                    <a:pt x="22121" y="26"/>
                  </a:lnTo>
                  <a:lnTo>
                    <a:pt x="21035" y="13"/>
                  </a:lnTo>
                  <a:lnTo>
                    <a:pt x="19949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;p15">
              <a:extLst>
                <a:ext uri="{FF2B5EF4-FFF2-40B4-BE49-F238E27FC236}">
                  <a16:creationId xmlns:a16="http://schemas.microsoft.com/office/drawing/2014/main" id="{38D83A20-A443-582D-3B8A-026F00F9D4AC}"/>
                </a:ext>
              </a:extLst>
            </p:cNvPr>
            <p:cNvSpPr/>
            <p:nvPr/>
          </p:nvSpPr>
          <p:spPr>
            <a:xfrm>
              <a:off x="4094191" y="3823250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1"/>
                  </a:moveTo>
                  <a:lnTo>
                    <a:pt x="0" y="384"/>
                  </a:lnTo>
                  <a:lnTo>
                    <a:pt x="3346" y="384"/>
                  </a:lnTo>
                  <a:lnTo>
                    <a:pt x="4253" y="409"/>
                  </a:lnTo>
                  <a:lnTo>
                    <a:pt x="5058" y="448"/>
                  </a:lnTo>
                  <a:lnTo>
                    <a:pt x="5747" y="511"/>
                  </a:lnTo>
                  <a:lnTo>
                    <a:pt x="6322" y="575"/>
                  </a:lnTo>
                  <a:lnTo>
                    <a:pt x="6565" y="626"/>
                  </a:lnTo>
                  <a:lnTo>
                    <a:pt x="6795" y="665"/>
                  </a:lnTo>
                  <a:lnTo>
                    <a:pt x="6973" y="716"/>
                  </a:lnTo>
                  <a:lnTo>
                    <a:pt x="7139" y="767"/>
                  </a:lnTo>
                  <a:lnTo>
                    <a:pt x="7267" y="831"/>
                  </a:lnTo>
                  <a:lnTo>
                    <a:pt x="7369" y="895"/>
                  </a:lnTo>
                  <a:lnTo>
                    <a:pt x="0" y="895"/>
                  </a:lnTo>
                  <a:lnTo>
                    <a:pt x="0" y="1188"/>
                  </a:lnTo>
                  <a:lnTo>
                    <a:pt x="7471" y="1188"/>
                  </a:lnTo>
                  <a:lnTo>
                    <a:pt x="7446" y="1227"/>
                  </a:lnTo>
                  <a:lnTo>
                    <a:pt x="7408" y="1252"/>
                  </a:lnTo>
                  <a:lnTo>
                    <a:pt x="7305" y="1329"/>
                  </a:lnTo>
                  <a:lnTo>
                    <a:pt x="7165" y="1393"/>
                  </a:lnTo>
                  <a:lnTo>
                    <a:pt x="6986" y="1457"/>
                  </a:lnTo>
                  <a:lnTo>
                    <a:pt x="6769" y="1520"/>
                  </a:lnTo>
                  <a:lnTo>
                    <a:pt x="6514" y="1572"/>
                  </a:lnTo>
                  <a:lnTo>
                    <a:pt x="6207" y="1623"/>
                  </a:lnTo>
                  <a:lnTo>
                    <a:pt x="5875" y="1674"/>
                  </a:lnTo>
                  <a:lnTo>
                    <a:pt x="5505" y="1712"/>
                  </a:lnTo>
                  <a:lnTo>
                    <a:pt x="5096" y="1750"/>
                  </a:lnTo>
                  <a:lnTo>
                    <a:pt x="4151" y="1801"/>
                  </a:lnTo>
                  <a:lnTo>
                    <a:pt x="3053" y="1840"/>
                  </a:lnTo>
                  <a:lnTo>
                    <a:pt x="1801" y="1852"/>
                  </a:lnTo>
                  <a:lnTo>
                    <a:pt x="0" y="1852"/>
                  </a:lnTo>
                  <a:lnTo>
                    <a:pt x="0" y="2210"/>
                  </a:lnTo>
                  <a:lnTo>
                    <a:pt x="2197" y="2644"/>
                  </a:lnTo>
                  <a:lnTo>
                    <a:pt x="4215" y="3053"/>
                  </a:lnTo>
                  <a:lnTo>
                    <a:pt x="6130" y="3449"/>
                  </a:lnTo>
                  <a:lnTo>
                    <a:pt x="8021" y="3858"/>
                  </a:lnTo>
                  <a:lnTo>
                    <a:pt x="11162" y="3858"/>
                  </a:lnTo>
                  <a:lnTo>
                    <a:pt x="9106" y="3411"/>
                  </a:lnTo>
                  <a:lnTo>
                    <a:pt x="7050" y="2976"/>
                  </a:lnTo>
                  <a:lnTo>
                    <a:pt x="5032" y="2555"/>
                  </a:lnTo>
                  <a:lnTo>
                    <a:pt x="3078" y="2185"/>
                  </a:lnTo>
                  <a:lnTo>
                    <a:pt x="3844" y="2172"/>
                  </a:lnTo>
                  <a:lnTo>
                    <a:pt x="4572" y="2159"/>
                  </a:lnTo>
                  <a:lnTo>
                    <a:pt x="5275" y="2133"/>
                  </a:lnTo>
                  <a:lnTo>
                    <a:pt x="5926" y="2108"/>
                  </a:lnTo>
                  <a:lnTo>
                    <a:pt x="6539" y="2057"/>
                  </a:lnTo>
                  <a:lnTo>
                    <a:pt x="7101" y="2018"/>
                  </a:lnTo>
                  <a:lnTo>
                    <a:pt x="7637" y="1955"/>
                  </a:lnTo>
                  <a:lnTo>
                    <a:pt x="8110" y="1904"/>
                  </a:lnTo>
                  <a:lnTo>
                    <a:pt x="8557" y="1827"/>
                  </a:lnTo>
                  <a:lnTo>
                    <a:pt x="8940" y="1750"/>
                  </a:lnTo>
                  <a:lnTo>
                    <a:pt x="9285" y="1674"/>
                  </a:lnTo>
                  <a:lnTo>
                    <a:pt x="9579" y="1584"/>
                  </a:lnTo>
                  <a:lnTo>
                    <a:pt x="9821" y="1495"/>
                  </a:lnTo>
                  <a:lnTo>
                    <a:pt x="10026" y="1393"/>
                  </a:lnTo>
                  <a:lnTo>
                    <a:pt x="10102" y="1342"/>
                  </a:lnTo>
                  <a:lnTo>
                    <a:pt x="10166" y="1291"/>
                  </a:lnTo>
                  <a:lnTo>
                    <a:pt x="10217" y="1239"/>
                  </a:lnTo>
                  <a:lnTo>
                    <a:pt x="10256" y="1188"/>
                  </a:lnTo>
                  <a:lnTo>
                    <a:pt x="13780" y="1188"/>
                  </a:lnTo>
                  <a:lnTo>
                    <a:pt x="13780" y="895"/>
                  </a:lnTo>
                  <a:lnTo>
                    <a:pt x="10217" y="895"/>
                  </a:lnTo>
                  <a:lnTo>
                    <a:pt x="10179" y="844"/>
                  </a:lnTo>
                  <a:lnTo>
                    <a:pt x="10115" y="792"/>
                  </a:lnTo>
                  <a:lnTo>
                    <a:pt x="9987" y="703"/>
                  </a:lnTo>
                  <a:lnTo>
                    <a:pt x="9796" y="614"/>
                  </a:lnTo>
                  <a:lnTo>
                    <a:pt x="9579" y="537"/>
                  </a:lnTo>
                  <a:lnTo>
                    <a:pt x="9323" y="473"/>
                  </a:lnTo>
                  <a:lnTo>
                    <a:pt x="9042" y="409"/>
                  </a:lnTo>
                  <a:lnTo>
                    <a:pt x="8723" y="345"/>
                  </a:lnTo>
                  <a:lnTo>
                    <a:pt x="8378" y="294"/>
                  </a:lnTo>
                  <a:lnTo>
                    <a:pt x="13780" y="294"/>
                  </a:lnTo>
                  <a:lnTo>
                    <a:pt x="13780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;p15">
              <a:extLst>
                <a:ext uri="{FF2B5EF4-FFF2-40B4-BE49-F238E27FC236}">
                  <a16:creationId xmlns:a16="http://schemas.microsoft.com/office/drawing/2014/main" id="{B1615A68-85D1-3808-CE9C-FDF984377D2A}"/>
                </a:ext>
              </a:extLst>
            </p:cNvPr>
            <p:cNvSpPr/>
            <p:nvPr/>
          </p:nvSpPr>
          <p:spPr>
            <a:xfrm>
              <a:off x="3807921" y="3752349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1" y="0"/>
                  </a:moveTo>
                  <a:lnTo>
                    <a:pt x="1" y="5390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811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7" y="6348"/>
                  </a:lnTo>
                  <a:lnTo>
                    <a:pt x="524" y="6475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42"/>
                  </a:lnTo>
                  <a:lnTo>
                    <a:pt x="1789" y="7369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70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19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00" y="10141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49"/>
                  </a:lnTo>
                  <a:lnTo>
                    <a:pt x="19362" y="10613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54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74" y="10549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83" y="10000"/>
                  </a:lnTo>
                  <a:lnTo>
                    <a:pt x="40230" y="9860"/>
                  </a:lnTo>
                  <a:lnTo>
                    <a:pt x="41252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8"/>
                  </a:lnTo>
                  <a:lnTo>
                    <a:pt x="44904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70"/>
                  </a:lnTo>
                  <a:lnTo>
                    <a:pt x="49068" y="7727"/>
                  </a:lnTo>
                  <a:lnTo>
                    <a:pt x="49578" y="7497"/>
                  </a:lnTo>
                  <a:lnTo>
                    <a:pt x="49821" y="7369"/>
                  </a:lnTo>
                  <a:lnTo>
                    <a:pt x="50051" y="7242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75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32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4;p15">
              <a:extLst>
                <a:ext uri="{FF2B5EF4-FFF2-40B4-BE49-F238E27FC236}">
                  <a16:creationId xmlns:a16="http://schemas.microsoft.com/office/drawing/2014/main" id="{E0F1CE4A-429F-0426-3925-97556F02EF2D}"/>
                </a:ext>
              </a:extLst>
            </p:cNvPr>
            <p:cNvSpPr/>
            <p:nvPr/>
          </p:nvSpPr>
          <p:spPr>
            <a:xfrm>
              <a:off x="3807921" y="3672550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4483" y="1"/>
                  </a:moveTo>
                  <a:lnTo>
                    <a:pt x="23168" y="27"/>
                  </a:lnTo>
                  <a:lnTo>
                    <a:pt x="21878" y="65"/>
                  </a:lnTo>
                  <a:lnTo>
                    <a:pt x="20601" y="103"/>
                  </a:lnTo>
                  <a:lnTo>
                    <a:pt x="19362" y="167"/>
                  </a:lnTo>
                  <a:lnTo>
                    <a:pt x="18136" y="244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11" y="525"/>
                  </a:lnTo>
                  <a:lnTo>
                    <a:pt x="13500" y="652"/>
                  </a:lnTo>
                  <a:lnTo>
                    <a:pt x="12427" y="780"/>
                  </a:lnTo>
                  <a:lnTo>
                    <a:pt x="11380" y="921"/>
                  </a:lnTo>
                  <a:lnTo>
                    <a:pt x="10358" y="1074"/>
                  </a:lnTo>
                  <a:lnTo>
                    <a:pt x="9388" y="1227"/>
                  </a:lnTo>
                  <a:lnTo>
                    <a:pt x="8455" y="1406"/>
                  </a:lnTo>
                  <a:lnTo>
                    <a:pt x="7561" y="1572"/>
                  </a:lnTo>
                  <a:lnTo>
                    <a:pt x="6706" y="1763"/>
                  </a:lnTo>
                  <a:lnTo>
                    <a:pt x="5888" y="1955"/>
                  </a:lnTo>
                  <a:lnTo>
                    <a:pt x="5122" y="2159"/>
                  </a:lnTo>
                  <a:lnTo>
                    <a:pt x="4407" y="2376"/>
                  </a:lnTo>
                  <a:lnTo>
                    <a:pt x="3730" y="2594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9" y="3411"/>
                  </a:lnTo>
                  <a:lnTo>
                    <a:pt x="1559" y="3539"/>
                  </a:lnTo>
                  <a:lnTo>
                    <a:pt x="1354" y="3666"/>
                  </a:lnTo>
                  <a:lnTo>
                    <a:pt x="1163" y="3794"/>
                  </a:lnTo>
                  <a:lnTo>
                    <a:pt x="971" y="3909"/>
                  </a:lnTo>
                  <a:lnTo>
                    <a:pt x="805" y="4049"/>
                  </a:lnTo>
                  <a:lnTo>
                    <a:pt x="665" y="4177"/>
                  </a:lnTo>
                  <a:lnTo>
                    <a:pt x="524" y="4305"/>
                  </a:lnTo>
                  <a:lnTo>
                    <a:pt x="397" y="4433"/>
                  </a:lnTo>
                  <a:lnTo>
                    <a:pt x="294" y="4573"/>
                  </a:lnTo>
                  <a:lnTo>
                    <a:pt x="205" y="4701"/>
                  </a:lnTo>
                  <a:lnTo>
                    <a:pt x="128" y="4841"/>
                  </a:lnTo>
                  <a:lnTo>
                    <a:pt x="77" y="4982"/>
                  </a:lnTo>
                  <a:lnTo>
                    <a:pt x="26" y="5109"/>
                  </a:lnTo>
                  <a:lnTo>
                    <a:pt x="1" y="5250"/>
                  </a:lnTo>
                  <a:lnTo>
                    <a:pt x="1" y="5390"/>
                  </a:lnTo>
                  <a:lnTo>
                    <a:pt x="1" y="5531"/>
                  </a:lnTo>
                  <a:lnTo>
                    <a:pt x="26" y="5671"/>
                  </a:lnTo>
                  <a:lnTo>
                    <a:pt x="77" y="5812"/>
                  </a:lnTo>
                  <a:lnTo>
                    <a:pt x="128" y="5940"/>
                  </a:lnTo>
                  <a:lnTo>
                    <a:pt x="205" y="6080"/>
                  </a:lnTo>
                  <a:lnTo>
                    <a:pt x="294" y="6208"/>
                  </a:lnTo>
                  <a:lnTo>
                    <a:pt x="397" y="6348"/>
                  </a:lnTo>
                  <a:lnTo>
                    <a:pt x="524" y="6476"/>
                  </a:lnTo>
                  <a:lnTo>
                    <a:pt x="665" y="6604"/>
                  </a:lnTo>
                  <a:lnTo>
                    <a:pt x="805" y="6744"/>
                  </a:lnTo>
                  <a:lnTo>
                    <a:pt x="971" y="6872"/>
                  </a:lnTo>
                  <a:lnTo>
                    <a:pt x="1163" y="7000"/>
                  </a:lnTo>
                  <a:lnTo>
                    <a:pt x="1354" y="7115"/>
                  </a:lnTo>
                  <a:lnTo>
                    <a:pt x="1559" y="7242"/>
                  </a:lnTo>
                  <a:lnTo>
                    <a:pt x="1789" y="7370"/>
                  </a:lnTo>
                  <a:lnTo>
                    <a:pt x="2031" y="7485"/>
                  </a:lnTo>
                  <a:lnTo>
                    <a:pt x="2542" y="7728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2"/>
                  </a:lnTo>
                  <a:lnTo>
                    <a:pt x="5888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8" y="9554"/>
                  </a:lnTo>
                  <a:lnTo>
                    <a:pt x="10358" y="9707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00" y="10129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1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01" y="10678"/>
                  </a:lnTo>
                  <a:lnTo>
                    <a:pt x="21878" y="10716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16"/>
                  </a:lnTo>
                  <a:lnTo>
                    <a:pt x="31009" y="10678"/>
                  </a:lnTo>
                  <a:lnTo>
                    <a:pt x="32261" y="10614"/>
                  </a:lnTo>
                  <a:lnTo>
                    <a:pt x="33474" y="10537"/>
                  </a:lnTo>
                  <a:lnTo>
                    <a:pt x="34674" y="10461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29"/>
                  </a:lnTo>
                  <a:lnTo>
                    <a:pt x="39183" y="10001"/>
                  </a:lnTo>
                  <a:lnTo>
                    <a:pt x="40230" y="9860"/>
                  </a:lnTo>
                  <a:lnTo>
                    <a:pt x="41252" y="9707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48" y="9209"/>
                  </a:lnTo>
                  <a:lnTo>
                    <a:pt x="44904" y="9017"/>
                  </a:lnTo>
                  <a:lnTo>
                    <a:pt x="45722" y="8826"/>
                  </a:lnTo>
                  <a:lnTo>
                    <a:pt x="46488" y="8622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8"/>
                  </a:lnTo>
                  <a:lnTo>
                    <a:pt x="49578" y="7485"/>
                  </a:lnTo>
                  <a:lnTo>
                    <a:pt x="49821" y="7370"/>
                  </a:lnTo>
                  <a:lnTo>
                    <a:pt x="50051" y="7242"/>
                  </a:lnTo>
                  <a:lnTo>
                    <a:pt x="50255" y="7115"/>
                  </a:lnTo>
                  <a:lnTo>
                    <a:pt x="50447" y="7000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04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8"/>
                  </a:lnTo>
                  <a:lnTo>
                    <a:pt x="51405" y="6080"/>
                  </a:lnTo>
                  <a:lnTo>
                    <a:pt x="51481" y="5940"/>
                  </a:lnTo>
                  <a:lnTo>
                    <a:pt x="51532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50"/>
                  </a:lnTo>
                  <a:lnTo>
                    <a:pt x="51583" y="5109"/>
                  </a:lnTo>
                  <a:lnTo>
                    <a:pt x="51532" y="4982"/>
                  </a:lnTo>
                  <a:lnTo>
                    <a:pt x="51481" y="4841"/>
                  </a:lnTo>
                  <a:lnTo>
                    <a:pt x="51405" y="4701"/>
                  </a:lnTo>
                  <a:lnTo>
                    <a:pt x="51315" y="4573"/>
                  </a:lnTo>
                  <a:lnTo>
                    <a:pt x="51213" y="4433"/>
                  </a:lnTo>
                  <a:lnTo>
                    <a:pt x="51085" y="4305"/>
                  </a:lnTo>
                  <a:lnTo>
                    <a:pt x="50958" y="4177"/>
                  </a:lnTo>
                  <a:lnTo>
                    <a:pt x="50804" y="4049"/>
                  </a:lnTo>
                  <a:lnTo>
                    <a:pt x="50638" y="3909"/>
                  </a:lnTo>
                  <a:lnTo>
                    <a:pt x="50447" y="3794"/>
                  </a:lnTo>
                  <a:lnTo>
                    <a:pt x="50255" y="3666"/>
                  </a:lnTo>
                  <a:lnTo>
                    <a:pt x="50051" y="3539"/>
                  </a:lnTo>
                  <a:lnTo>
                    <a:pt x="49821" y="3411"/>
                  </a:lnTo>
                  <a:lnTo>
                    <a:pt x="49578" y="3296"/>
                  </a:lnTo>
                  <a:lnTo>
                    <a:pt x="49068" y="3053"/>
                  </a:lnTo>
                  <a:lnTo>
                    <a:pt x="48493" y="2823"/>
                  </a:lnTo>
                  <a:lnTo>
                    <a:pt x="47880" y="2594"/>
                  </a:lnTo>
                  <a:lnTo>
                    <a:pt x="47203" y="2376"/>
                  </a:lnTo>
                  <a:lnTo>
                    <a:pt x="46488" y="2159"/>
                  </a:lnTo>
                  <a:lnTo>
                    <a:pt x="45722" y="1955"/>
                  </a:lnTo>
                  <a:lnTo>
                    <a:pt x="44904" y="1763"/>
                  </a:lnTo>
                  <a:lnTo>
                    <a:pt x="44048" y="1572"/>
                  </a:lnTo>
                  <a:lnTo>
                    <a:pt x="43154" y="1406"/>
                  </a:lnTo>
                  <a:lnTo>
                    <a:pt x="42222" y="1227"/>
                  </a:lnTo>
                  <a:lnTo>
                    <a:pt x="41252" y="1074"/>
                  </a:lnTo>
                  <a:lnTo>
                    <a:pt x="40230" y="921"/>
                  </a:lnTo>
                  <a:lnTo>
                    <a:pt x="39183" y="780"/>
                  </a:lnTo>
                  <a:lnTo>
                    <a:pt x="38110" y="652"/>
                  </a:lnTo>
                  <a:lnTo>
                    <a:pt x="36999" y="525"/>
                  </a:lnTo>
                  <a:lnTo>
                    <a:pt x="35849" y="422"/>
                  </a:lnTo>
                  <a:lnTo>
                    <a:pt x="34674" y="320"/>
                  </a:lnTo>
                  <a:lnTo>
                    <a:pt x="33474" y="244"/>
                  </a:lnTo>
                  <a:lnTo>
                    <a:pt x="32261" y="167"/>
                  </a:lnTo>
                  <a:lnTo>
                    <a:pt x="31009" y="103"/>
                  </a:lnTo>
                  <a:lnTo>
                    <a:pt x="29732" y="65"/>
                  </a:lnTo>
                  <a:lnTo>
                    <a:pt x="28442" y="27"/>
                  </a:lnTo>
                  <a:lnTo>
                    <a:pt x="27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5;p15">
              <a:extLst>
                <a:ext uri="{FF2B5EF4-FFF2-40B4-BE49-F238E27FC236}">
                  <a16:creationId xmlns:a16="http://schemas.microsoft.com/office/drawing/2014/main" id="{F9817823-B8F0-84C4-F538-A16F1A0E11D8}"/>
                </a:ext>
              </a:extLst>
            </p:cNvPr>
            <p:cNvSpPr/>
            <p:nvPr/>
          </p:nvSpPr>
          <p:spPr>
            <a:xfrm>
              <a:off x="3876187" y="3686733"/>
              <a:ext cx="627554" cy="112326"/>
            </a:xfrm>
            <a:custGeom>
              <a:avLst/>
              <a:gdLst/>
              <a:ahLst/>
              <a:cxnLst/>
              <a:rect l="l" t="t" r="r" b="b"/>
              <a:pathLst>
                <a:path w="42388" h="7587" extrusionOk="0">
                  <a:moveTo>
                    <a:pt x="21200" y="1"/>
                  </a:moveTo>
                  <a:lnTo>
                    <a:pt x="20102" y="14"/>
                  </a:lnTo>
                  <a:lnTo>
                    <a:pt x="19029" y="26"/>
                  </a:lnTo>
                  <a:lnTo>
                    <a:pt x="17969" y="52"/>
                  </a:lnTo>
                  <a:lnTo>
                    <a:pt x="16922" y="77"/>
                  </a:lnTo>
                  <a:lnTo>
                    <a:pt x="15900" y="129"/>
                  </a:lnTo>
                  <a:lnTo>
                    <a:pt x="14891" y="180"/>
                  </a:lnTo>
                  <a:lnTo>
                    <a:pt x="13908" y="231"/>
                  </a:lnTo>
                  <a:lnTo>
                    <a:pt x="12950" y="307"/>
                  </a:lnTo>
                  <a:lnTo>
                    <a:pt x="12005" y="384"/>
                  </a:lnTo>
                  <a:lnTo>
                    <a:pt x="11085" y="461"/>
                  </a:lnTo>
                  <a:lnTo>
                    <a:pt x="10204" y="550"/>
                  </a:lnTo>
                  <a:lnTo>
                    <a:pt x="9349" y="652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4" y="1252"/>
                  </a:lnTo>
                  <a:lnTo>
                    <a:pt x="4840" y="1380"/>
                  </a:lnTo>
                  <a:lnTo>
                    <a:pt x="4215" y="1521"/>
                  </a:lnTo>
                  <a:lnTo>
                    <a:pt x="3614" y="1674"/>
                  </a:lnTo>
                  <a:lnTo>
                    <a:pt x="3065" y="1827"/>
                  </a:lnTo>
                  <a:lnTo>
                    <a:pt x="2554" y="1993"/>
                  </a:lnTo>
                  <a:lnTo>
                    <a:pt x="2095" y="2146"/>
                  </a:lnTo>
                  <a:lnTo>
                    <a:pt x="1660" y="2325"/>
                  </a:lnTo>
                  <a:lnTo>
                    <a:pt x="1290" y="2491"/>
                  </a:lnTo>
                  <a:lnTo>
                    <a:pt x="958" y="2670"/>
                  </a:lnTo>
                  <a:lnTo>
                    <a:pt x="664" y="2849"/>
                  </a:lnTo>
                  <a:lnTo>
                    <a:pt x="537" y="2938"/>
                  </a:lnTo>
                  <a:lnTo>
                    <a:pt x="434" y="3028"/>
                  </a:lnTo>
                  <a:lnTo>
                    <a:pt x="332" y="3130"/>
                  </a:lnTo>
                  <a:lnTo>
                    <a:pt x="243" y="3219"/>
                  </a:lnTo>
                  <a:lnTo>
                    <a:pt x="166" y="3309"/>
                  </a:lnTo>
                  <a:lnTo>
                    <a:pt x="102" y="3411"/>
                  </a:lnTo>
                  <a:lnTo>
                    <a:pt x="64" y="3500"/>
                  </a:lnTo>
                  <a:lnTo>
                    <a:pt x="26" y="3602"/>
                  </a:lnTo>
                  <a:lnTo>
                    <a:pt x="0" y="3692"/>
                  </a:lnTo>
                  <a:lnTo>
                    <a:pt x="0" y="3794"/>
                  </a:lnTo>
                  <a:lnTo>
                    <a:pt x="0" y="3896"/>
                  </a:lnTo>
                  <a:lnTo>
                    <a:pt x="26" y="3985"/>
                  </a:lnTo>
                  <a:lnTo>
                    <a:pt x="64" y="4088"/>
                  </a:lnTo>
                  <a:lnTo>
                    <a:pt x="102" y="4177"/>
                  </a:lnTo>
                  <a:lnTo>
                    <a:pt x="166" y="4279"/>
                  </a:lnTo>
                  <a:lnTo>
                    <a:pt x="243" y="4369"/>
                  </a:lnTo>
                  <a:lnTo>
                    <a:pt x="332" y="4471"/>
                  </a:lnTo>
                  <a:lnTo>
                    <a:pt x="434" y="4560"/>
                  </a:lnTo>
                  <a:lnTo>
                    <a:pt x="537" y="4650"/>
                  </a:lnTo>
                  <a:lnTo>
                    <a:pt x="664" y="4739"/>
                  </a:lnTo>
                  <a:lnTo>
                    <a:pt x="958" y="4918"/>
                  </a:lnTo>
                  <a:lnTo>
                    <a:pt x="1290" y="5097"/>
                  </a:lnTo>
                  <a:lnTo>
                    <a:pt x="1660" y="5275"/>
                  </a:lnTo>
                  <a:lnTo>
                    <a:pt x="2095" y="5441"/>
                  </a:lnTo>
                  <a:lnTo>
                    <a:pt x="2554" y="5595"/>
                  </a:lnTo>
                  <a:lnTo>
                    <a:pt x="3065" y="5761"/>
                  </a:lnTo>
                  <a:lnTo>
                    <a:pt x="3614" y="5914"/>
                  </a:lnTo>
                  <a:lnTo>
                    <a:pt x="4215" y="6067"/>
                  </a:lnTo>
                  <a:lnTo>
                    <a:pt x="4840" y="6208"/>
                  </a:lnTo>
                  <a:lnTo>
                    <a:pt x="5504" y="6348"/>
                  </a:lnTo>
                  <a:lnTo>
                    <a:pt x="6207" y="6476"/>
                  </a:lnTo>
                  <a:lnTo>
                    <a:pt x="6948" y="6604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6"/>
                  </a:lnTo>
                  <a:lnTo>
                    <a:pt x="10204" y="7038"/>
                  </a:lnTo>
                  <a:lnTo>
                    <a:pt x="11085" y="7127"/>
                  </a:lnTo>
                  <a:lnTo>
                    <a:pt x="12005" y="7217"/>
                  </a:lnTo>
                  <a:lnTo>
                    <a:pt x="12950" y="7280"/>
                  </a:lnTo>
                  <a:lnTo>
                    <a:pt x="13908" y="7357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510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1200" y="7587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510"/>
                  </a:lnTo>
                  <a:lnTo>
                    <a:pt x="26488" y="7459"/>
                  </a:lnTo>
                  <a:lnTo>
                    <a:pt x="27496" y="7408"/>
                  </a:lnTo>
                  <a:lnTo>
                    <a:pt x="28480" y="7357"/>
                  </a:lnTo>
                  <a:lnTo>
                    <a:pt x="29450" y="7280"/>
                  </a:lnTo>
                  <a:lnTo>
                    <a:pt x="30383" y="7217"/>
                  </a:lnTo>
                  <a:lnTo>
                    <a:pt x="31302" y="7127"/>
                  </a:lnTo>
                  <a:lnTo>
                    <a:pt x="32183" y="7038"/>
                  </a:lnTo>
                  <a:lnTo>
                    <a:pt x="33039" y="6936"/>
                  </a:lnTo>
                  <a:lnTo>
                    <a:pt x="33869" y="6833"/>
                  </a:lnTo>
                  <a:lnTo>
                    <a:pt x="34674" y="6718"/>
                  </a:lnTo>
                  <a:lnTo>
                    <a:pt x="35440" y="6604"/>
                  </a:lnTo>
                  <a:lnTo>
                    <a:pt x="36181" y="6476"/>
                  </a:lnTo>
                  <a:lnTo>
                    <a:pt x="36883" y="6348"/>
                  </a:lnTo>
                  <a:lnTo>
                    <a:pt x="37547" y="6208"/>
                  </a:lnTo>
                  <a:lnTo>
                    <a:pt x="38173" y="6067"/>
                  </a:lnTo>
                  <a:lnTo>
                    <a:pt x="38773" y="5914"/>
                  </a:lnTo>
                  <a:lnTo>
                    <a:pt x="39323" y="5761"/>
                  </a:lnTo>
                  <a:lnTo>
                    <a:pt x="39833" y="5595"/>
                  </a:lnTo>
                  <a:lnTo>
                    <a:pt x="40293" y="5441"/>
                  </a:lnTo>
                  <a:lnTo>
                    <a:pt x="40727" y="5275"/>
                  </a:lnTo>
                  <a:lnTo>
                    <a:pt x="41098" y="5097"/>
                  </a:lnTo>
                  <a:lnTo>
                    <a:pt x="41443" y="4918"/>
                  </a:lnTo>
                  <a:lnTo>
                    <a:pt x="41724" y="4739"/>
                  </a:lnTo>
                  <a:lnTo>
                    <a:pt x="41851" y="4650"/>
                  </a:lnTo>
                  <a:lnTo>
                    <a:pt x="41953" y="4560"/>
                  </a:lnTo>
                  <a:lnTo>
                    <a:pt x="42056" y="4471"/>
                  </a:lnTo>
                  <a:lnTo>
                    <a:pt x="42145" y="4369"/>
                  </a:lnTo>
                  <a:lnTo>
                    <a:pt x="42222" y="4279"/>
                  </a:lnTo>
                  <a:lnTo>
                    <a:pt x="42285" y="4177"/>
                  </a:lnTo>
                  <a:lnTo>
                    <a:pt x="42324" y="4088"/>
                  </a:lnTo>
                  <a:lnTo>
                    <a:pt x="42362" y="3985"/>
                  </a:lnTo>
                  <a:lnTo>
                    <a:pt x="42388" y="3896"/>
                  </a:lnTo>
                  <a:lnTo>
                    <a:pt x="42388" y="3794"/>
                  </a:lnTo>
                  <a:lnTo>
                    <a:pt x="42388" y="3692"/>
                  </a:lnTo>
                  <a:lnTo>
                    <a:pt x="42362" y="3602"/>
                  </a:lnTo>
                  <a:lnTo>
                    <a:pt x="42324" y="3500"/>
                  </a:lnTo>
                  <a:lnTo>
                    <a:pt x="42285" y="3411"/>
                  </a:lnTo>
                  <a:lnTo>
                    <a:pt x="42222" y="3309"/>
                  </a:lnTo>
                  <a:lnTo>
                    <a:pt x="42145" y="3219"/>
                  </a:lnTo>
                  <a:lnTo>
                    <a:pt x="42056" y="3130"/>
                  </a:lnTo>
                  <a:lnTo>
                    <a:pt x="41953" y="3028"/>
                  </a:lnTo>
                  <a:lnTo>
                    <a:pt x="41851" y="2938"/>
                  </a:lnTo>
                  <a:lnTo>
                    <a:pt x="41724" y="2849"/>
                  </a:lnTo>
                  <a:lnTo>
                    <a:pt x="41443" y="2670"/>
                  </a:lnTo>
                  <a:lnTo>
                    <a:pt x="41098" y="2491"/>
                  </a:lnTo>
                  <a:lnTo>
                    <a:pt x="40727" y="2325"/>
                  </a:lnTo>
                  <a:lnTo>
                    <a:pt x="40293" y="2146"/>
                  </a:lnTo>
                  <a:lnTo>
                    <a:pt x="39833" y="1993"/>
                  </a:lnTo>
                  <a:lnTo>
                    <a:pt x="39323" y="1827"/>
                  </a:lnTo>
                  <a:lnTo>
                    <a:pt x="38773" y="1674"/>
                  </a:lnTo>
                  <a:lnTo>
                    <a:pt x="38173" y="1521"/>
                  </a:lnTo>
                  <a:lnTo>
                    <a:pt x="37547" y="1380"/>
                  </a:lnTo>
                  <a:lnTo>
                    <a:pt x="36883" y="1252"/>
                  </a:lnTo>
                  <a:lnTo>
                    <a:pt x="36181" y="1112"/>
                  </a:lnTo>
                  <a:lnTo>
                    <a:pt x="35440" y="984"/>
                  </a:lnTo>
                  <a:lnTo>
                    <a:pt x="34674" y="869"/>
                  </a:lnTo>
                  <a:lnTo>
                    <a:pt x="33869" y="754"/>
                  </a:lnTo>
                  <a:lnTo>
                    <a:pt x="33039" y="652"/>
                  </a:lnTo>
                  <a:lnTo>
                    <a:pt x="32183" y="550"/>
                  </a:lnTo>
                  <a:lnTo>
                    <a:pt x="31302" y="461"/>
                  </a:lnTo>
                  <a:lnTo>
                    <a:pt x="30383" y="384"/>
                  </a:lnTo>
                  <a:lnTo>
                    <a:pt x="29450" y="307"/>
                  </a:lnTo>
                  <a:lnTo>
                    <a:pt x="28480" y="231"/>
                  </a:lnTo>
                  <a:lnTo>
                    <a:pt x="27496" y="180"/>
                  </a:lnTo>
                  <a:lnTo>
                    <a:pt x="26488" y="129"/>
                  </a:lnTo>
                  <a:lnTo>
                    <a:pt x="25466" y="77"/>
                  </a:lnTo>
                  <a:lnTo>
                    <a:pt x="24419" y="52"/>
                  </a:lnTo>
                  <a:lnTo>
                    <a:pt x="23359" y="26"/>
                  </a:lnTo>
                  <a:lnTo>
                    <a:pt x="22286" y="14"/>
                  </a:lnTo>
                  <a:lnTo>
                    <a:pt x="21200" y="1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6;p15">
              <a:extLst>
                <a:ext uri="{FF2B5EF4-FFF2-40B4-BE49-F238E27FC236}">
                  <a16:creationId xmlns:a16="http://schemas.microsoft.com/office/drawing/2014/main" id="{0071DD9F-4552-7665-3086-F0B685EDD2B6}"/>
                </a:ext>
              </a:extLst>
            </p:cNvPr>
            <p:cNvSpPr/>
            <p:nvPr/>
          </p:nvSpPr>
          <p:spPr>
            <a:xfrm>
              <a:off x="3885440" y="3686733"/>
              <a:ext cx="609033" cy="83397"/>
            </a:xfrm>
            <a:custGeom>
              <a:avLst/>
              <a:gdLst/>
              <a:ahLst/>
              <a:cxnLst/>
              <a:rect l="l" t="t" r="r" b="b"/>
              <a:pathLst>
                <a:path w="41137" h="5633" extrusionOk="0">
                  <a:moveTo>
                    <a:pt x="19949" y="1"/>
                  </a:moveTo>
                  <a:lnTo>
                    <a:pt x="18238" y="14"/>
                  </a:lnTo>
                  <a:lnTo>
                    <a:pt x="16565" y="52"/>
                  </a:lnTo>
                  <a:lnTo>
                    <a:pt x="14943" y="116"/>
                  </a:lnTo>
                  <a:lnTo>
                    <a:pt x="13360" y="192"/>
                  </a:lnTo>
                  <a:lnTo>
                    <a:pt x="11840" y="295"/>
                  </a:lnTo>
                  <a:lnTo>
                    <a:pt x="10371" y="410"/>
                  </a:lnTo>
                  <a:lnTo>
                    <a:pt x="8966" y="550"/>
                  </a:lnTo>
                  <a:lnTo>
                    <a:pt x="7625" y="716"/>
                  </a:lnTo>
                  <a:lnTo>
                    <a:pt x="6361" y="882"/>
                  </a:lnTo>
                  <a:lnTo>
                    <a:pt x="5173" y="1074"/>
                  </a:lnTo>
                  <a:lnTo>
                    <a:pt x="4075" y="1278"/>
                  </a:lnTo>
                  <a:lnTo>
                    <a:pt x="3551" y="1393"/>
                  </a:lnTo>
                  <a:lnTo>
                    <a:pt x="3066" y="1508"/>
                  </a:lnTo>
                  <a:lnTo>
                    <a:pt x="2593" y="1623"/>
                  </a:lnTo>
                  <a:lnTo>
                    <a:pt x="2134" y="1738"/>
                  </a:lnTo>
                  <a:lnTo>
                    <a:pt x="1712" y="1865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49"/>
                  </a:lnTo>
                  <a:lnTo>
                    <a:pt x="282" y="2376"/>
                  </a:lnTo>
                  <a:lnTo>
                    <a:pt x="1" y="2517"/>
                  </a:lnTo>
                  <a:lnTo>
                    <a:pt x="716" y="2300"/>
                  </a:lnTo>
                  <a:lnTo>
                    <a:pt x="1508" y="2095"/>
                  </a:lnTo>
                  <a:lnTo>
                    <a:pt x="2364" y="1904"/>
                  </a:lnTo>
                  <a:lnTo>
                    <a:pt x="3296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40"/>
                  </a:lnTo>
                  <a:lnTo>
                    <a:pt x="7625" y="1099"/>
                  </a:lnTo>
                  <a:lnTo>
                    <a:pt x="8851" y="984"/>
                  </a:lnTo>
                  <a:lnTo>
                    <a:pt x="10116" y="869"/>
                  </a:lnTo>
                  <a:lnTo>
                    <a:pt x="11431" y="780"/>
                  </a:lnTo>
                  <a:lnTo>
                    <a:pt x="12772" y="703"/>
                  </a:lnTo>
                  <a:lnTo>
                    <a:pt x="14164" y="639"/>
                  </a:lnTo>
                  <a:lnTo>
                    <a:pt x="15595" y="601"/>
                  </a:lnTo>
                  <a:lnTo>
                    <a:pt x="17050" y="576"/>
                  </a:lnTo>
                  <a:lnTo>
                    <a:pt x="18532" y="563"/>
                  </a:lnTo>
                  <a:lnTo>
                    <a:pt x="19617" y="563"/>
                  </a:lnTo>
                  <a:lnTo>
                    <a:pt x="20690" y="588"/>
                  </a:lnTo>
                  <a:lnTo>
                    <a:pt x="21750" y="601"/>
                  </a:lnTo>
                  <a:lnTo>
                    <a:pt x="22797" y="639"/>
                  </a:lnTo>
                  <a:lnTo>
                    <a:pt x="23819" y="678"/>
                  </a:lnTo>
                  <a:lnTo>
                    <a:pt x="24828" y="729"/>
                  </a:lnTo>
                  <a:lnTo>
                    <a:pt x="25811" y="793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23"/>
                  </a:lnTo>
                  <a:lnTo>
                    <a:pt x="29515" y="1112"/>
                  </a:lnTo>
                  <a:lnTo>
                    <a:pt x="30371" y="1214"/>
                  </a:lnTo>
                  <a:lnTo>
                    <a:pt x="31214" y="1316"/>
                  </a:lnTo>
                  <a:lnTo>
                    <a:pt x="32005" y="1431"/>
                  </a:lnTo>
                  <a:lnTo>
                    <a:pt x="32772" y="1546"/>
                  </a:lnTo>
                  <a:lnTo>
                    <a:pt x="33512" y="1674"/>
                  </a:lnTo>
                  <a:lnTo>
                    <a:pt x="34215" y="1802"/>
                  </a:lnTo>
                  <a:lnTo>
                    <a:pt x="34879" y="1942"/>
                  </a:lnTo>
                  <a:lnTo>
                    <a:pt x="35505" y="2083"/>
                  </a:lnTo>
                  <a:lnTo>
                    <a:pt x="36105" y="2236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53"/>
                  </a:lnTo>
                  <a:lnTo>
                    <a:pt x="38774" y="3232"/>
                  </a:lnTo>
                  <a:lnTo>
                    <a:pt x="39055" y="3411"/>
                  </a:lnTo>
                  <a:lnTo>
                    <a:pt x="39183" y="3500"/>
                  </a:lnTo>
                  <a:lnTo>
                    <a:pt x="39285" y="3590"/>
                  </a:lnTo>
                  <a:lnTo>
                    <a:pt x="39387" y="3679"/>
                  </a:lnTo>
                  <a:lnTo>
                    <a:pt x="39477" y="3781"/>
                  </a:lnTo>
                  <a:lnTo>
                    <a:pt x="39553" y="3871"/>
                  </a:lnTo>
                  <a:lnTo>
                    <a:pt x="39617" y="3960"/>
                  </a:lnTo>
                  <a:lnTo>
                    <a:pt x="39655" y="4062"/>
                  </a:lnTo>
                  <a:lnTo>
                    <a:pt x="39694" y="4164"/>
                  </a:lnTo>
                  <a:lnTo>
                    <a:pt x="39719" y="4254"/>
                  </a:lnTo>
                  <a:lnTo>
                    <a:pt x="39719" y="4356"/>
                  </a:lnTo>
                  <a:lnTo>
                    <a:pt x="39719" y="4432"/>
                  </a:lnTo>
                  <a:lnTo>
                    <a:pt x="39706" y="4522"/>
                  </a:lnTo>
                  <a:lnTo>
                    <a:pt x="39681" y="4598"/>
                  </a:lnTo>
                  <a:lnTo>
                    <a:pt x="39643" y="4688"/>
                  </a:lnTo>
                  <a:lnTo>
                    <a:pt x="39592" y="4764"/>
                  </a:lnTo>
                  <a:lnTo>
                    <a:pt x="39540" y="4854"/>
                  </a:lnTo>
                  <a:lnTo>
                    <a:pt x="39400" y="5007"/>
                  </a:lnTo>
                  <a:lnTo>
                    <a:pt x="39221" y="5173"/>
                  </a:lnTo>
                  <a:lnTo>
                    <a:pt x="39017" y="5326"/>
                  </a:lnTo>
                  <a:lnTo>
                    <a:pt x="38761" y="5480"/>
                  </a:lnTo>
                  <a:lnTo>
                    <a:pt x="38480" y="5633"/>
                  </a:lnTo>
                  <a:lnTo>
                    <a:pt x="39081" y="5429"/>
                  </a:lnTo>
                  <a:lnTo>
                    <a:pt x="39349" y="5314"/>
                  </a:lnTo>
                  <a:lnTo>
                    <a:pt x="39604" y="5211"/>
                  </a:lnTo>
                  <a:lnTo>
                    <a:pt x="39847" y="5097"/>
                  </a:lnTo>
                  <a:lnTo>
                    <a:pt x="40064" y="4994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00" y="4650"/>
                  </a:lnTo>
                  <a:lnTo>
                    <a:pt x="40741" y="4522"/>
                  </a:lnTo>
                  <a:lnTo>
                    <a:pt x="40869" y="4407"/>
                  </a:lnTo>
                  <a:lnTo>
                    <a:pt x="40971" y="4292"/>
                  </a:lnTo>
                  <a:lnTo>
                    <a:pt x="41047" y="4164"/>
                  </a:lnTo>
                  <a:lnTo>
                    <a:pt x="41099" y="4037"/>
                  </a:lnTo>
                  <a:lnTo>
                    <a:pt x="41137" y="3922"/>
                  </a:lnTo>
                  <a:lnTo>
                    <a:pt x="41137" y="3794"/>
                  </a:lnTo>
                  <a:lnTo>
                    <a:pt x="41137" y="3692"/>
                  </a:lnTo>
                  <a:lnTo>
                    <a:pt x="41111" y="3602"/>
                  </a:lnTo>
                  <a:lnTo>
                    <a:pt x="41086" y="3500"/>
                  </a:lnTo>
                  <a:lnTo>
                    <a:pt x="41035" y="3411"/>
                  </a:lnTo>
                  <a:lnTo>
                    <a:pt x="40971" y="3309"/>
                  </a:lnTo>
                  <a:lnTo>
                    <a:pt x="40894" y="3219"/>
                  </a:lnTo>
                  <a:lnTo>
                    <a:pt x="40818" y="3130"/>
                  </a:lnTo>
                  <a:lnTo>
                    <a:pt x="40715" y="3028"/>
                  </a:lnTo>
                  <a:lnTo>
                    <a:pt x="40600" y="2938"/>
                  </a:lnTo>
                  <a:lnTo>
                    <a:pt x="40473" y="2849"/>
                  </a:lnTo>
                  <a:lnTo>
                    <a:pt x="40192" y="2670"/>
                  </a:lnTo>
                  <a:lnTo>
                    <a:pt x="39860" y="2491"/>
                  </a:lnTo>
                  <a:lnTo>
                    <a:pt x="39477" y="2325"/>
                  </a:lnTo>
                  <a:lnTo>
                    <a:pt x="39055" y="2146"/>
                  </a:lnTo>
                  <a:lnTo>
                    <a:pt x="38583" y="1993"/>
                  </a:lnTo>
                  <a:lnTo>
                    <a:pt x="38072" y="1827"/>
                  </a:lnTo>
                  <a:lnTo>
                    <a:pt x="37523" y="1674"/>
                  </a:lnTo>
                  <a:lnTo>
                    <a:pt x="36935" y="1521"/>
                  </a:lnTo>
                  <a:lnTo>
                    <a:pt x="36297" y="1380"/>
                  </a:lnTo>
                  <a:lnTo>
                    <a:pt x="35632" y="1252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23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33" y="550"/>
                  </a:lnTo>
                  <a:lnTo>
                    <a:pt x="30051" y="461"/>
                  </a:lnTo>
                  <a:lnTo>
                    <a:pt x="29132" y="384"/>
                  </a:lnTo>
                  <a:lnTo>
                    <a:pt x="28200" y="307"/>
                  </a:lnTo>
                  <a:lnTo>
                    <a:pt x="27229" y="231"/>
                  </a:lnTo>
                  <a:lnTo>
                    <a:pt x="26246" y="180"/>
                  </a:lnTo>
                  <a:lnTo>
                    <a:pt x="25250" y="129"/>
                  </a:lnTo>
                  <a:lnTo>
                    <a:pt x="24215" y="77"/>
                  </a:lnTo>
                  <a:lnTo>
                    <a:pt x="23181" y="52"/>
                  </a:lnTo>
                  <a:lnTo>
                    <a:pt x="22121" y="26"/>
                  </a:lnTo>
                  <a:lnTo>
                    <a:pt x="21035" y="14"/>
                  </a:lnTo>
                  <a:lnTo>
                    <a:pt x="19949" y="1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7;p15">
              <a:extLst>
                <a:ext uri="{FF2B5EF4-FFF2-40B4-BE49-F238E27FC236}">
                  <a16:creationId xmlns:a16="http://schemas.microsoft.com/office/drawing/2014/main" id="{75623F73-137A-5471-B543-28442C9AA3B4}"/>
                </a:ext>
              </a:extLst>
            </p:cNvPr>
            <p:cNvSpPr/>
            <p:nvPr/>
          </p:nvSpPr>
          <p:spPr>
            <a:xfrm>
              <a:off x="4094191" y="3717749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0"/>
                  </a:moveTo>
                  <a:lnTo>
                    <a:pt x="0" y="383"/>
                  </a:lnTo>
                  <a:lnTo>
                    <a:pt x="2325" y="383"/>
                  </a:lnTo>
                  <a:lnTo>
                    <a:pt x="3346" y="396"/>
                  </a:lnTo>
                  <a:lnTo>
                    <a:pt x="4253" y="409"/>
                  </a:lnTo>
                  <a:lnTo>
                    <a:pt x="5058" y="447"/>
                  </a:lnTo>
                  <a:lnTo>
                    <a:pt x="5747" y="511"/>
                  </a:lnTo>
                  <a:lnTo>
                    <a:pt x="6322" y="575"/>
                  </a:lnTo>
                  <a:lnTo>
                    <a:pt x="6565" y="626"/>
                  </a:lnTo>
                  <a:lnTo>
                    <a:pt x="6795" y="664"/>
                  </a:lnTo>
                  <a:lnTo>
                    <a:pt x="6973" y="715"/>
                  </a:lnTo>
                  <a:lnTo>
                    <a:pt x="7139" y="767"/>
                  </a:lnTo>
                  <a:lnTo>
                    <a:pt x="7267" y="830"/>
                  </a:lnTo>
                  <a:lnTo>
                    <a:pt x="7369" y="894"/>
                  </a:lnTo>
                  <a:lnTo>
                    <a:pt x="0" y="894"/>
                  </a:lnTo>
                  <a:lnTo>
                    <a:pt x="0" y="1188"/>
                  </a:lnTo>
                  <a:lnTo>
                    <a:pt x="7471" y="1188"/>
                  </a:lnTo>
                  <a:lnTo>
                    <a:pt x="7446" y="1226"/>
                  </a:lnTo>
                  <a:lnTo>
                    <a:pt x="7408" y="1252"/>
                  </a:lnTo>
                  <a:lnTo>
                    <a:pt x="7305" y="1329"/>
                  </a:lnTo>
                  <a:lnTo>
                    <a:pt x="7165" y="1392"/>
                  </a:lnTo>
                  <a:lnTo>
                    <a:pt x="6986" y="1456"/>
                  </a:lnTo>
                  <a:lnTo>
                    <a:pt x="6769" y="1520"/>
                  </a:lnTo>
                  <a:lnTo>
                    <a:pt x="6514" y="1571"/>
                  </a:lnTo>
                  <a:lnTo>
                    <a:pt x="6207" y="1622"/>
                  </a:lnTo>
                  <a:lnTo>
                    <a:pt x="5875" y="1673"/>
                  </a:lnTo>
                  <a:lnTo>
                    <a:pt x="5505" y="1712"/>
                  </a:lnTo>
                  <a:lnTo>
                    <a:pt x="5096" y="1750"/>
                  </a:lnTo>
                  <a:lnTo>
                    <a:pt x="4151" y="1801"/>
                  </a:lnTo>
                  <a:lnTo>
                    <a:pt x="3053" y="1839"/>
                  </a:lnTo>
                  <a:lnTo>
                    <a:pt x="1801" y="1852"/>
                  </a:lnTo>
                  <a:lnTo>
                    <a:pt x="0" y="1852"/>
                  </a:lnTo>
                  <a:lnTo>
                    <a:pt x="0" y="2210"/>
                  </a:lnTo>
                  <a:lnTo>
                    <a:pt x="2197" y="2644"/>
                  </a:lnTo>
                  <a:lnTo>
                    <a:pt x="4215" y="3053"/>
                  </a:lnTo>
                  <a:lnTo>
                    <a:pt x="6130" y="3449"/>
                  </a:lnTo>
                  <a:lnTo>
                    <a:pt x="8021" y="3857"/>
                  </a:lnTo>
                  <a:lnTo>
                    <a:pt x="11162" y="3857"/>
                  </a:lnTo>
                  <a:lnTo>
                    <a:pt x="9106" y="3410"/>
                  </a:lnTo>
                  <a:lnTo>
                    <a:pt x="7050" y="2976"/>
                  </a:lnTo>
                  <a:lnTo>
                    <a:pt x="5032" y="2567"/>
                  </a:lnTo>
                  <a:lnTo>
                    <a:pt x="3078" y="2184"/>
                  </a:lnTo>
                  <a:lnTo>
                    <a:pt x="3844" y="2171"/>
                  </a:lnTo>
                  <a:lnTo>
                    <a:pt x="4572" y="2159"/>
                  </a:lnTo>
                  <a:lnTo>
                    <a:pt x="5275" y="2133"/>
                  </a:lnTo>
                  <a:lnTo>
                    <a:pt x="5926" y="2108"/>
                  </a:lnTo>
                  <a:lnTo>
                    <a:pt x="6539" y="2056"/>
                  </a:lnTo>
                  <a:lnTo>
                    <a:pt x="7101" y="2018"/>
                  </a:lnTo>
                  <a:lnTo>
                    <a:pt x="7637" y="1967"/>
                  </a:lnTo>
                  <a:lnTo>
                    <a:pt x="8110" y="1903"/>
                  </a:lnTo>
                  <a:lnTo>
                    <a:pt x="8557" y="1827"/>
                  </a:lnTo>
                  <a:lnTo>
                    <a:pt x="8940" y="1763"/>
                  </a:lnTo>
                  <a:lnTo>
                    <a:pt x="9285" y="1673"/>
                  </a:lnTo>
                  <a:lnTo>
                    <a:pt x="9579" y="1584"/>
                  </a:lnTo>
                  <a:lnTo>
                    <a:pt x="9821" y="1495"/>
                  </a:lnTo>
                  <a:lnTo>
                    <a:pt x="10026" y="1392"/>
                  </a:lnTo>
                  <a:lnTo>
                    <a:pt x="10102" y="1341"/>
                  </a:lnTo>
                  <a:lnTo>
                    <a:pt x="10166" y="1290"/>
                  </a:lnTo>
                  <a:lnTo>
                    <a:pt x="10217" y="1239"/>
                  </a:lnTo>
                  <a:lnTo>
                    <a:pt x="10256" y="1188"/>
                  </a:lnTo>
                  <a:lnTo>
                    <a:pt x="13780" y="1188"/>
                  </a:lnTo>
                  <a:lnTo>
                    <a:pt x="13780" y="894"/>
                  </a:lnTo>
                  <a:lnTo>
                    <a:pt x="10217" y="894"/>
                  </a:lnTo>
                  <a:lnTo>
                    <a:pt x="10179" y="843"/>
                  </a:lnTo>
                  <a:lnTo>
                    <a:pt x="10115" y="792"/>
                  </a:lnTo>
                  <a:lnTo>
                    <a:pt x="9987" y="703"/>
                  </a:lnTo>
                  <a:lnTo>
                    <a:pt x="9796" y="613"/>
                  </a:lnTo>
                  <a:lnTo>
                    <a:pt x="9579" y="537"/>
                  </a:lnTo>
                  <a:lnTo>
                    <a:pt x="9323" y="473"/>
                  </a:lnTo>
                  <a:lnTo>
                    <a:pt x="9042" y="409"/>
                  </a:lnTo>
                  <a:lnTo>
                    <a:pt x="8723" y="345"/>
                  </a:lnTo>
                  <a:lnTo>
                    <a:pt x="8378" y="294"/>
                  </a:lnTo>
                  <a:lnTo>
                    <a:pt x="13780" y="294"/>
                  </a:lnTo>
                  <a:lnTo>
                    <a:pt x="13780" y="0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8;p15">
              <a:extLst>
                <a:ext uri="{FF2B5EF4-FFF2-40B4-BE49-F238E27FC236}">
                  <a16:creationId xmlns:a16="http://schemas.microsoft.com/office/drawing/2014/main" id="{242A3179-FAFD-E4E8-A335-922BB79430C6}"/>
                </a:ext>
              </a:extLst>
            </p:cNvPr>
            <p:cNvSpPr/>
            <p:nvPr/>
          </p:nvSpPr>
          <p:spPr>
            <a:xfrm>
              <a:off x="3807921" y="3646848"/>
              <a:ext cx="764071" cy="159776"/>
            </a:xfrm>
            <a:custGeom>
              <a:avLst/>
              <a:gdLst/>
              <a:ahLst/>
              <a:cxnLst/>
              <a:rect l="l" t="t" r="r" b="b"/>
              <a:pathLst>
                <a:path w="51609" h="10792" extrusionOk="0">
                  <a:moveTo>
                    <a:pt x="1" y="0"/>
                  </a:moveTo>
                  <a:lnTo>
                    <a:pt x="1" y="5390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811"/>
                  </a:lnTo>
                  <a:lnTo>
                    <a:pt x="128" y="5951"/>
                  </a:lnTo>
                  <a:lnTo>
                    <a:pt x="205" y="6079"/>
                  </a:lnTo>
                  <a:lnTo>
                    <a:pt x="294" y="6220"/>
                  </a:lnTo>
                  <a:lnTo>
                    <a:pt x="397" y="6347"/>
                  </a:lnTo>
                  <a:lnTo>
                    <a:pt x="524" y="6488"/>
                  </a:lnTo>
                  <a:lnTo>
                    <a:pt x="665" y="6616"/>
                  </a:lnTo>
                  <a:lnTo>
                    <a:pt x="805" y="6743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26"/>
                  </a:lnTo>
                  <a:lnTo>
                    <a:pt x="1559" y="7254"/>
                  </a:lnTo>
                  <a:lnTo>
                    <a:pt x="1789" y="7369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69"/>
                  </a:lnTo>
                  <a:lnTo>
                    <a:pt x="3730" y="8186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19"/>
                  </a:lnTo>
                  <a:lnTo>
                    <a:pt x="11380" y="9872"/>
                  </a:lnTo>
                  <a:lnTo>
                    <a:pt x="12427" y="10013"/>
                  </a:lnTo>
                  <a:lnTo>
                    <a:pt x="13500" y="10140"/>
                  </a:lnTo>
                  <a:lnTo>
                    <a:pt x="14611" y="10255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49"/>
                  </a:lnTo>
                  <a:lnTo>
                    <a:pt x="19362" y="10613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53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42" y="10753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74" y="10549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5"/>
                  </a:lnTo>
                  <a:lnTo>
                    <a:pt x="38110" y="10140"/>
                  </a:lnTo>
                  <a:lnTo>
                    <a:pt x="39183" y="10013"/>
                  </a:lnTo>
                  <a:lnTo>
                    <a:pt x="40230" y="9872"/>
                  </a:lnTo>
                  <a:lnTo>
                    <a:pt x="41252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8"/>
                  </a:lnTo>
                  <a:lnTo>
                    <a:pt x="44904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6"/>
                  </a:lnTo>
                  <a:lnTo>
                    <a:pt x="48493" y="7969"/>
                  </a:lnTo>
                  <a:lnTo>
                    <a:pt x="49068" y="7727"/>
                  </a:lnTo>
                  <a:lnTo>
                    <a:pt x="49578" y="7497"/>
                  </a:lnTo>
                  <a:lnTo>
                    <a:pt x="49821" y="7369"/>
                  </a:lnTo>
                  <a:lnTo>
                    <a:pt x="50051" y="7254"/>
                  </a:lnTo>
                  <a:lnTo>
                    <a:pt x="50255" y="7126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43"/>
                  </a:lnTo>
                  <a:lnTo>
                    <a:pt x="50958" y="6616"/>
                  </a:lnTo>
                  <a:lnTo>
                    <a:pt x="51085" y="6488"/>
                  </a:lnTo>
                  <a:lnTo>
                    <a:pt x="51213" y="6347"/>
                  </a:lnTo>
                  <a:lnTo>
                    <a:pt x="51315" y="6220"/>
                  </a:lnTo>
                  <a:lnTo>
                    <a:pt x="51405" y="6079"/>
                  </a:lnTo>
                  <a:lnTo>
                    <a:pt x="51481" y="5951"/>
                  </a:lnTo>
                  <a:lnTo>
                    <a:pt x="51532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9;p15">
              <a:extLst>
                <a:ext uri="{FF2B5EF4-FFF2-40B4-BE49-F238E27FC236}">
                  <a16:creationId xmlns:a16="http://schemas.microsoft.com/office/drawing/2014/main" id="{A96A2612-057B-63FE-4751-73FCA7886999}"/>
                </a:ext>
              </a:extLst>
            </p:cNvPr>
            <p:cNvSpPr/>
            <p:nvPr/>
          </p:nvSpPr>
          <p:spPr>
            <a:xfrm>
              <a:off x="3807921" y="3567049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4483" y="1"/>
                  </a:moveTo>
                  <a:lnTo>
                    <a:pt x="23168" y="26"/>
                  </a:lnTo>
                  <a:lnTo>
                    <a:pt x="21878" y="65"/>
                  </a:lnTo>
                  <a:lnTo>
                    <a:pt x="20601" y="103"/>
                  </a:lnTo>
                  <a:lnTo>
                    <a:pt x="19362" y="167"/>
                  </a:lnTo>
                  <a:lnTo>
                    <a:pt x="18136" y="243"/>
                  </a:lnTo>
                  <a:lnTo>
                    <a:pt x="16935" y="333"/>
                  </a:lnTo>
                  <a:lnTo>
                    <a:pt x="15760" y="422"/>
                  </a:lnTo>
                  <a:lnTo>
                    <a:pt x="14611" y="537"/>
                  </a:lnTo>
                  <a:lnTo>
                    <a:pt x="13500" y="652"/>
                  </a:lnTo>
                  <a:lnTo>
                    <a:pt x="12427" y="780"/>
                  </a:lnTo>
                  <a:lnTo>
                    <a:pt x="11380" y="920"/>
                  </a:lnTo>
                  <a:lnTo>
                    <a:pt x="10358" y="1073"/>
                  </a:lnTo>
                  <a:lnTo>
                    <a:pt x="9388" y="1227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6" y="1763"/>
                  </a:lnTo>
                  <a:lnTo>
                    <a:pt x="5888" y="1967"/>
                  </a:lnTo>
                  <a:lnTo>
                    <a:pt x="5122" y="2172"/>
                  </a:lnTo>
                  <a:lnTo>
                    <a:pt x="4407" y="2376"/>
                  </a:lnTo>
                  <a:lnTo>
                    <a:pt x="3730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9" y="3411"/>
                  </a:lnTo>
                  <a:lnTo>
                    <a:pt x="1559" y="3538"/>
                  </a:lnTo>
                  <a:lnTo>
                    <a:pt x="1354" y="3666"/>
                  </a:lnTo>
                  <a:lnTo>
                    <a:pt x="1163" y="3794"/>
                  </a:lnTo>
                  <a:lnTo>
                    <a:pt x="971" y="3921"/>
                  </a:lnTo>
                  <a:lnTo>
                    <a:pt x="805" y="4049"/>
                  </a:lnTo>
                  <a:lnTo>
                    <a:pt x="665" y="4177"/>
                  </a:lnTo>
                  <a:lnTo>
                    <a:pt x="524" y="4305"/>
                  </a:lnTo>
                  <a:lnTo>
                    <a:pt x="397" y="4432"/>
                  </a:lnTo>
                  <a:lnTo>
                    <a:pt x="294" y="4573"/>
                  </a:lnTo>
                  <a:lnTo>
                    <a:pt x="205" y="4700"/>
                  </a:lnTo>
                  <a:lnTo>
                    <a:pt x="128" y="4841"/>
                  </a:lnTo>
                  <a:lnTo>
                    <a:pt x="77" y="4981"/>
                  </a:lnTo>
                  <a:lnTo>
                    <a:pt x="26" y="5109"/>
                  </a:lnTo>
                  <a:lnTo>
                    <a:pt x="1" y="5250"/>
                  </a:lnTo>
                  <a:lnTo>
                    <a:pt x="1" y="5390"/>
                  </a:lnTo>
                  <a:lnTo>
                    <a:pt x="1" y="5531"/>
                  </a:lnTo>
                  <a:lnTo>
                    <a:pt x="26" y="5671"/>
                  </a:lnTo>
                  <a:lnTo>
                    <a:pt x="77" y="5812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07"/>
                  </a:lnTo>
                  <a:lnTo>
                    <a:pt x="397" y="6348"/>
                  </a:lnTo>
                  <a:lnTo>
                    <a:pt x="524" y="6476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2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42"/>
                  </a:lnTo>
                  <a:lnTo>
                    <a:pt x="1789" y="7370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7"/>
                  </a:lnTo>
                  <a:lnTo>
                    <a:pt x="9388" y="9554"/>
                  </a:lnTo>
                  <a:lnTo>
                    <a:pt x="10358" y="9720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00" y="10128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14"/>
                  </a:lnTo>
                  <a:lnTo>
                    <a:pt x="33474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28"/>
                  </a:lnTo>
                  <a:lnTo>
                    <a:pt x="39183" y="10001"/>
                  </a:lnTo>
                  <a:lnTo>
                    <a:pt x="40230" y="9860"/>
                  </a:lnTo>
                  <a:lnTo>
                    <a:pt x="41252" y="9720"/>
                  </a:lnTo>
                  <a:lnTo>
                    <a:pt x="42222" y="9554"/>
                  </a:lnTo>
                  <a:lnTo>
                    <a:pt x="43154" y="9387"/>
                  </a:lnTo>
                  <a:lnTo>
                    <a:pt x="44048" y="9209"/>
                  </a:lnTo>
                  <a:lnTo>
                    <a:pt x="44904" y="9017"/>
                  </a:lnTo>
                  <a:lnTo>
                    <a:pt x="45722" y="8826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97"/>
                  </a:lnTo>
                  <a:lnTo>
                    <a:pt x="49821" y="7370"/>
                  </a:lnTo>
                  <a:lnTo>
                    <a:pt x="50051" y="7242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32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50"/>
                  </a:lnTo>
                  <a:lnTo>
                    <a:pt x="51583" y="5109"/>
                  </a:lnTo>
                  <a:lnTo>
                    <a:pt x="51532" y="4981"/>
                  </a:lnTo>
                  <a:lnTo>
                    <a:pt x="51481" y="4841"/>
                  </a:lnTo>
                  <a:lnTo>
                    <a:pt x="51405" y="4700"/>
                  </a:lnTo>
                  <a:lnTo>
                    <a:pt x="51315" y="4573"/>
                  </a:lnTo>
                  <a:lnTo>
                    <a:pt x="51213" y="4432"/>
                  </a:lnTo>
                  <a:lnTo>
                    <a:pt x="51085" y="4305"/>
                  </a:lnTo>
                  <a:lnTo>
                    <a:pt x="50958" y="4177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47" y="3794"/>
                  </a:lnTo>
                  <a:lnTo>
                    <a:pt x="50255" y="3666"/>
                  </a:lnTo>
                  <a:lnTo>
                    <a:pt x="50051" y="3538"/>
                  </a:lnTo>
                  <a:lnTo>
                    <a:pt x="49821" y="3411"/>
                  </a:lnTo>
                  <a:lnTo>
                    <a:pt x="49578" y="3296"/>
                  </a:lnTo>
                  <a:lnTo>
                    <a:pt x="49068" y="3053"/>
                  </a:lnTo>
                  <a:lnTo>
                    <a:pt x="48493" y="2823"/>
                  </a:lnTo>
                  <a:lnTo>
                    <a:pt x="47880" y="2593"/>
                  </a:lnTo>
                  <a:lnTo>
                    <a:pt x="47203" y="2376"/>
                  </a:lnTo>
                  <a:lnTo>
                    <a:pt x="46488" y="2172"/>
                  </a:lnTo>
                  <a:lnTo>
                    <a:pt x="45722" y="1967"/>
                  </a:lnTo>
                  <a:lnTo>
                    <a:pt x="44904" y="1763"/>
                  </a:lnTo>
                  <a:lnTo>
                    <a:pt x="44048" y="1584"/>
                  </a:lnTo>
                  <a:lnTo>
                    <a:pt x="43154" y="1405"/>
                  </a:lnTo>
                  <a:lnTo>
                    <a:pt x="42222" y="1227"/>
                  </a:lnTo>
                  <a:lnTo>
                    <a:pt x="41252" y="1073"/>
                  </a:lnTo>
                  <a:lnTo>
                    <a:pt x="40230" y="920"/>
                  </a:lnTo>
                  <a:lnTo>
                    <a:pt x="39183" y="780"/>
                  </a:lnTo>
                  <a:lnTo>
                    <a:pt x="38110" y="652"/>
                  </a:lnTo>
                  <a:lnTo>
                    <a:pt x="36999" y="537"/>
                  </a:lnTo>
                  <a:lnTo>
                    <a:pt x="35849" y="422"/>
                  </a:lnTo>
                  <a:lnTo>
                    <a:pt x="34674" y="333"/>
                  </a:lnTo>
                  <a:lnTo>
                    <a:pt x="33474" y="243"/>
                  </a:lnTo>
                  <a:lnTo>
                    <a:pt x="32261" y="167"/>
                  </a:lnTo>
                  <a:lnTo>
                    <a:pt x="31009" y="103"/>
                  </a:lnTo>
                  <a:lnTo>
                    <a:pt x="29732" y="65"/>
                  </a:lnTo>
                  <a:lnTo>
                    <a:pt x="28442" y="26"/>
                  </a:lnTo>
                  <a:lnTo>
                    <a:pt x="27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0;p15">
              <a:extLst>
                <a:ext uri="{FF2B5EF4-FFF2-40B4-BE49-F238E27FC236}">
                  <a16:creationId xmlns:a16="http://schemas.microsoft.com/office/drawing/2014/main" id="{1EE96AC2-5499-6C65-5E49-ED07A72464F7}"/>
                </a:ext>
              </a:extLst>
            </p:cNvPr>
            <p:cNvSpPr/>
            <p:nvPr/>
          </p:nvSpPr>
          <p:spPr>
            <a:xfrm>
              <a:off x="3876187" y="3581232"/>
              <a:ext cx="627554" cy="112326"/>
            </a:xfrm>
            <a:custGeom>
              <a:avLst/>
              <a:gdLst/>
              <a:ahLst/>
              <a:cxnLst/>
              <a:rect l="l" t="t" r="r" b="b"/>
              <a:pathLst>
                <a:path w="42388" h="7587" extrusionOk="0">
                  <a:moveTo>
                    <a:pt x="21200" y="0"/>
                  </a:moveTo>
                  <a:lnTo>
                    <a:pt x="20102" y="13"/>
                  </a:lnTo>
                  <a:lnTo>
                    <a:pt x="19029" y="26"/>
                  </a:lnTo>
                  <a:lnTo>
                    <a:pt x="17969" y="52"/>
                  </a:lnTo>
                  <a:lnTo>
                    <a:pt x="16922" y="77"/>
                  </a:lnTo>
                  <a:lnTo>
                    <a:pt x="15900" y="128"/>
                  </a:lnTo>
                  <a:lnTo>
                    <a:pt x="14891" y="179"/>
                  </a:lnTo>
                  <a:lnTo>
                    <a:pt x="13908" y="230"/>
                  </a:lnTo>
                  <a:lnTo>
                    <a:pt x="12950" y="307"/>
                  </a:lnTo>
                  <a:lnTo>
                    <a:pt x="12005" y="384"/>
                  </a:lnTo>
                  <a:lnTo>
                    <a:pt x="11085" y="460"/>
                  </a:lnTo>
                  <a:lnTo>
                    <a:pt x="10204" y="550"/>
                  </a:lnTo>
                  <a:lnTo>
                    <a:pt x="9349" y="652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4" y="1252"/>
                  </a:lnTo>
                  <a:lnTo>
                    <a:pt x="4840" y="1380"/>
                  </a:lnTo>
                  <a:lnTo>
                    <a:pt x="4215" y="1533"/>
                  </a:lnTo>
                  <a:lnTo>
                    <a:pt x="3614" y="1674"/>
                  </a:lnTo>
                  <a:lnTo>
                    <a:pt x="3065" y="1827"/>
                  </a:lnTo>
                  <a:lnTo>
                    <a:pt x="2554" y="1993"/>
                  </a:lnTo>
                  <a:lnTo>
                    <a:pt x="2095" y="2146"/>
                  </a:lnTo>
                  <a:lnTo>
                    <a:pt x="1660" y="2325"/>
                  </a:lnTo>
                  <a:lnTo>
                    <a:pt x="1290" y="2491"/>
                  </a:lnTo>
                  <a:lnTo>
                    <a:pt x="958" y="2670"/>
                  </a:lnTo>
                  <a:lnTo>
                    <a:pt x="664" y="2848"/>
                  </a:lnTo>
                  <a:lnTo>
                    <a:pt x="537" y="2938"/>
                  </a:lnTo>
                  <a:lnTo>
                    <a:pt x="434" y="3027"/>
                  </a:lnTo>
                  <a:lnTo>
                    <a:pt x="332" y="3129"/>
                  </a:lnTo>
                  <a:lnTo>
                    <a:pt x="243" y="3219"/>
                  </a:lnTo>
                  <a:lnTo>
                    <a:pt x="166" y="3308"/>
                  </a:lnTo>
                  <a:lnTo>
                    <a:pt x="102" y="3410"/>
                  </a:lnTo>
                  <a:lnTo>
                    <a:pt x="64" y="3500"/>
                  </a:lnTo>
                  <a:lnTo>
                    <a:pt x="26" y="3602"/>
                  </a:lnTo>
                  <a:lnTo>
                    <a:pt x="0" y="3691"/>
                  </a:lnTo>
                  <a:lnTo>
                    <a:pt x="0" y="3794"/>
                  </a:lnTo>
                  <a:lnTo>
                    <a:pt x="0" y="3896"/>
                  </a:lnTo>
                  <a:lnTo>
                    <a:pt x="26" y="3985"/>
                  </a:lnTo>
                  <a:lnTo>
                    <a:pt x="64" y="4087"/>
                  </a:lnTo>
                  <a:lnTo>
                    <a:pt x="102" y="4177"/>
                  </a:lnTo>
                  <a:lnTo>
                    <a:pt x="166" y="4279"/>
                  </a:lnTo>
                  <a:lnTo>
                    <a:pt x="243" y="4368"/>
                  </a:lnTo>
                  <a:lnTo>
                    <a:pt x="332" y="4470"/>
                  </a:lnTo>
                  <a:lnTo>
                    <a:pt x="434" y="4560"/>
                  </a:lnTo>
                  <a:lnTo>
                    <a:pt x="537" y="4649"/>
                  </a:lnTo>
                  <a:lnTo>
                    <a:pt x="664" y="4739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60" y="5275"/>
                  </a:lnTo>
                  <a:lnTo>
                    <a:pt x="2095" y="5441"/>
                  </a:lnTo>
                  <a:lnTo>
                    <a:pt x="2554" y="5607"/>
                  </a:lnTo>
                  <a:lnTo>
                    <a:pt x="3065" y="5760"/>
                  </a:lnTo>
                  <a:lnTo>
                    <a:pt x="3614" y="5914"/>
                  </a:lnTo>
                  <a:lnTo>
                    <a:pt x="4215" y="6067"/>
                  </a:lnTo>
                  <a:lnTo>
                    <a:pt x="4840" y="6207"/>
                  </a:lnTo>
                  <a:lnTo>
                    <a:pt x="5504" y="6348"/>
                  </a:lnTo>
                  <a:lnTo>
                    <a:pt x="6207" y="6475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5"/>
                  </a:lnTo>
                  <a:lnTo>
                    <a:pt x="10204" y="7037"/>
                  </a:lnTo>
                  <a:lnTo>
                    <a:pt x="11085" y="7127"/>
                  </a:lnTo>
                  <a:lnTo>
                    <a:pt x="12005" y="7216"/>
                  </a:lnTo>
                  <a:lnTo>
                    <a:pt x="12950" y="7293"/>
                  </a:lnTo>
                  <a:lnTo>
                    <a:pt x="13908" y="7357"/>
                  </a:lnTo>
                  <a:lnTo>
                    <a:pt x="14891" y="7421"/>
                  </a:lnTo>
                  <a:lnTo>
                    <a:pt x="15900" y="7472"/>
                  </a:lnTo>
                  <a:lnTo>
                    <a:pt x="16922" y="7510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1200" y="7587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510"/>
                  </a:lnTo>
                  <a:lnTo>
                    <a:pt x="26488" y="7472"/>
                  </a:lnTo>
                  <a:lnTo>
                    <a:pt x="27496" y="7421"/>
                  </a:lnTo>
                  <a:lnTo>
                    <a:pt x="28480" y="7357"/>
                  </a:lnTo>
                  <a:lnTo>
                    <a:pt x="29450" y="7293"/>
                  </a:lnTo>
                  <a:lnTo>
                    <a:pt x="30383" y="7216"/>
                  </a:lnTo>
                  <a:lnTo>
                    <a:pt x="31302" y="7127"/>
                  </a:lnTo>
                  <a:lnTo>
                    <a:pt x="32183" y="7037"/>
                  </a:lnTo>
                  <a:lnTo>
                    <a:pt x="33039" y="6935"/>
                  </a:lnTo>
                  <a:lnTo>
                    <a:pt x="33869" y="6833"/>
                  </a:lnTo>
                  <a:lnTo>
                    <a:pt x="34674" y="6718"/>
                  </a:lnTo>
                  <a:lnTo>
                    <a:pt x="35440" y="6603"/>
                  </a:lnTo>
                  <a:lnTo>
                    <a:pt x="36181" y="6475"/>
                  </a:lnTo>
                  <a:lnTo>
                    <a:pt x="36883" y="6348"/>
                  </a:lnTo>
                  <a:lnTo>
                    <a:pt x="37547" y="6207"/>
                  </a:lnTo>
                  <a:lnTo>
                    <a:pt x="38173" y="6067"/>
                  </a:lnTo>
                  <a:lnTo>
                    <a:pt x="38773" y="5914"/>
                  </a:lnTo>
                  <a:lnTo>
                    <a:pt x="39323" y="5760"/>
                  </a:lnTo>
                  <a:lnTo>
                    <a:pt x="39833" y="5607"/>
                  </a:lnTo>
                  <a:lnTo>
                    <a:pt x="40293" y="5441"/>
                  </a:lnTo>
                  <a:lnTo>
                    <a:pt x="40727" y="5275"/>
                  </a:lnTo>
                  <a:lnTo>
                    <a:pt x="41098" y="5096"/>
                  </a:lnTo>
                  <a:lnTo>
                    <a:pt x="41443" y="4917"/>
                  </a:lnTo>
                  <a:lnTo>
                    <a:pt x="41724" y="4739"/>
                  </a:lnTo>
                  <a:lnTo>
                    <a:pt x="41851" y="4649"/>
                  </a:lnTo>
                  <a:lnTo>
                    <a:pt x="41953" y="4560"/>
                  </a:lnTo>
                  <a:lnTo>
                    <a:pt x="42056" y="4470"/>
                  </a:lnTo>
                  <a:lnTo>
                    <a:pt x="42145" y="4368"/>
                  </a:lnTo>
                  <a:lnTo>
                    <a:pt x="42222" y="4279"/>
                  </a:lnTo>
                  <a:lnTo>
                    <a:pt x="42285" y="4177"/>
                  </a:lnTo>
                  <a:lnTo>
                    <a:pt x="42324" y="4087"/>
                  </a:lnTo>
                  <a:lnTo>
                    <a:pt x="42362" y="3985"/>
                  </a:lnTo>
                  <a:lnTo>
                    <a:pt x="42388" y="3896"/>
                  </a:lnTo>
                  <a:lnTo>
                    <a:pt x="42388" y="3794"/>
                  </a:lnTo>
                  <a:lnTo>
                    <a:pt x="42388" y="3691"/>
                  </a:lnTo>
                  <a:lnTo>
                    <a:pt x="42362" y="3602"/>
                  </a:lnTo>
                  <a:lnTo>
                    <a:pt x="42324" y="3500"/>
                  </a:lnTo>
                  <a:lnTo>
                    <a:pt x="42285" y="3410"/>
                  </a:lnTo>
                  <a:lnTo>
                    <a:pt x="42222" y="3308"/>
                  </a:lnTo>
                  <a:lnTo>
                    <a:pt x="42145" y="3219"/>
                  </a:lnTo>
                  <a:lnTo>
                    <a:pt x="42056" y="3129"/>
                  </a:lnTo>
                  <a:lnTo>
                    <a:pt x="41953" y="3027"/>
                  </a:lnTo>
                  <a:lnTo>
                    <a:pt x="41851" y="2938"/>
                  </a:lnTo>
                  <a:lnTo>
                    <a:pt x="41724" y="2848"/>
                  </a:lnTo>
                  <a:lnTo>
                    <a:pt x="41443" y="2670"/>
                  </a:lnTo>
                  <a:lnTo>
                    <a:pt x="41098" y="2491"/>
                  </a:lnTo>
                  <a:lnTo>
                    <a:pt x="40727" y="2325"/>
                  </a:lnTo>
                  <a:lnTo>
                    <a:pt x="40293" y="2146"/>
                  </a:lnTo>
                  <a:lnTo>
                    <a:pt x="39833" y="1993"/>
                  </a:lnTo>
                  <a:lnTo>
                    <a:pt x="39323" y="1827"/>
                  </a:lnTo>
                  <a:lnTo>
                    <a:pt x="38773" y="1674"/>
                  </a:lnTo>
                  <a:lnTo>
                    <a:pt x="38173" y="1533"/>
                  </a:lnTo>
                  <a:lnTo>
                    <a:pt x="37547" y="1380"/>
                  </a:lnTo>
                  <a:lnTo>
                    <a:pt x="36883" y="1252"/>
                  </a:lnTo>
                  <a:lnTo>
                    <a:pt x="36181" y="1112"/>
                  </a:lnTo>
                  <a:lnTo>
                    <a:pt x="35440" y="984"/>
                  </a:lnTo>
                  <a:lnTo>
                    <a:pt x="34674" y="869"/>
                  </a:lnTo>
                  <a:lnTo>
                    <a:pt x="33869" y="754"/>
                  </a:lnTo>
                  <a:lnTo>
                    <a:pt x="33039" y="652"/>
                  </a:lnTo>
                  <a:lnTo>
                    <a:pt x="32183" y="550"/>
                  </a:lnTo>
                  <a:lnTo>
                    <a:pt x="31302" y="460"/>
                  </a:lnTo>
                  <a:lnTo>
                    <a:pt x="30383" y="384"/>
                  </a:lnTo>
                  <a:lnTo>
                    <a:pt x="29450" y="307"/>
                  </a:lnTo>
                  <a:lnTo>
                    <a:pt x="28480" y="230"/>
                  </a:lnTo>
                  <a:lnTo>
                    <a:pt x="27496" y="179"/>
                  </a:lnTo>
                  <a:lnTo>
                    <a:pt x="26488" y="128"/>
                  </a:lnTo>
                  <a:lnTo>
                    <a:pt x="25466" y="77"/>
                  </a:lnTo>
                  <a:lnTo>
                    <a:pt x="24419" y="52"/>
                  </a:lnTo>
                  <a:lnTo>
                    <a:pt x="23359" y="26"/>
                  </a:lnTo>
                  <a:lnTo>
                    <a:pt x="22286" y="13"/>
                  </a:lnTo>
                  <a:lnTo>
                    <a:pt x="21200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1;p15">
              <a:extLst>
                <a:ext uri="{FF2B5EF4-FFF2-40B4-BE49-F238E27FC236}">
                  <a16:creationId xmlns:a16="http://schemas.microsoft.com/office/drawing/2014/main" id="{CBE75B97-0A32-2A02-7541-24CFAEA23858}"/>
                </a:ext>
              </a:extLst>
            </p:cNvPr>
            <p:cNvSpPr/>
            <p:nvPr/>
          </p:nvSpPr>
          <p:spPr>
            <a:xfrm>
              <a:off x="3885440" y="3581232"/>
              <a:ext cx="609033" cy="83397"/>
            </a:xfrm>
            <a:custGeom>
              <a:avLst/>
              <a:gdLst/>
              <a:ahLst/>
              <a:cxnLst/>
              <a:rect l="l" t="t" r="r" b="b"/>
              <a:pathLst>
                <a:path w="41137" h="5633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65" y="52"/>
                  </a:lnTo>
                  <a:lnTo>
                    <a:pt x="14943" y="115"/>
                  </a:lnTo>
                  <a:lnTo>
                    <a:pt x="13360" y="192"/>
                  </a:lnTo>
                  <a:lnTo>
                    <a:pt x="11840" y="294"/>
                  </a:lnTo>
                  <a:lnTo>
                    <a:pt x="10371" y="409"/>
                  </a:lnTo>
                  <a:lnTo>
                    <a:pt x="8966" y="550"/>
                  </a:lnTo>
                  <a:lnTo>
                    <a:pt x="7625" y="716"/>
                  </a:lnTo>
                  <a:lnTo>
                    <a:pt x="6361" y="882"/>
                  </a:lnTo>
                  <a:lnTo>
                    <a:pt x="5173" y="1073"/>
                  </a:lnTo>
                  <a:lnTo>
                    <a:pt x="4075" y="1290"/>
                  </a:lnTo>
                  <a:lnTo>
                    <a:pt x="3551" y="1393"/>
                  </a:lnTo>
                  <a:lnTo>
                    <a:pt x="3066" y="1507"/>
                  </a:lnTo>
                  <a:lnTo>
                    <a:pt x="2593" y="1622"/>
                  </a:lnTo>
                  <a:lnTo>
                    <a:pt x="2134" y="1737"/>
                  </a:lnTo>
                  <a:lnTo>
                    <a:pt x="1712" y="1865"/>
                  </a:lnTo>
                  <a:lnTo>
                    <a:pt x="1316" y="1993"/>
                  </a:lnTo>
                  <a:lnTo>
                    <a:pt x="946" y="2121"/>
                  </a:lnTo>
                  <a:lnTo>
                    <a:pt x="601" y="2248"/>
                  </a:lnTo>
                  <a:lnTo>
                    <a:pt x="282" y="2376"/>
                  </a:lnTo>
                  <a:lnTo>
                    <a:pt x="1" y="2516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64" y="1903"/>
                  </a:lnTo>
                  <a:lnTo>
                    <a:pt x="3296" y="1725"/>
                  </a:lnTo>
                  <a:lnTo>
                    <a:pt x="4292" y="1546"/>
                  </a:lnTo>
                  <a:lnTo>
                    <a:pt x="5352" y="1393"/>
                  </a:lnTo>
                  <a:lnTo>
                    <a:pt x="6463" y="1239"/>
                  </a:lnTo>
                  <a:lnTo>
                    <a:pt x="7625" y="1099"/>
                  </a:lnTo>
                  <a:lnTo>
                    <a:pt x="8851" y="984"/>
                  </a:lnTo>
                  <a:lnTo>
                    <a:pt x="10116" y="869"/>
                  </a:lnTo>
                  <a:lnTo>
                    <a:pt x="11431" y="780"/>
                  </a:lnTo>
                  <a:lnTo>
                    <a:pt x="12772" y="703"/>
                  </a:lnTo>
                  <a:lnTo>
                    <a:pt x="14164" y="639"/>
                  </a:lnTo>
                  <a:lnTo>
                    <a:pt x="15595" y="601"/>
                  </a:lnTo>
                  <a:lnTo>
                    <a:pt x="17050" y="575"/>
                  </a:lnTo>
                  <a:lnTo>
                    <a:pt x="18532" y="562"/>
                  </a:lnTo>
                  <a:lnTo>
                    <a:pt x="19617" y="575"/>
                  </a:lnTo>
                  <a:lnTo>
                    <a:pt x="20690" y="588"/>
                  </a:lnTo>
                  <a:lnTo>
                    <a:pt x="21750" y="614"/>
                  </a:lnTo>
                  <a:lnTo>
                    <a:pt x="22797" y="639"/>
                  </a:lnTo>
                  <a:lnTo>
                    <a:pt x="23819" y="677"/>
                  </a:lnTo>
                  <a:lnTo>
                    <a:pt x="24828" y="728"/>
                  </a:lnTo>
                  <a:lnTo>
                    <a:pt x="25811" y="792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22"/>
                  </a:lnTo>
                  <a:lnTo>
                    <a:pt x="29515" y="1112"/>
                  </a:lnTo>
                  <a:lnTo>
                    <a:pt x="30371" y="1214"/>
                  </a:lnTo>
                  <a:lnTo>
                    <a:pt x="31214" y="1316"/>
                  </a:lnTo>
                  <a:lnTo>
                    <a:pt x="32005" y="1431"/>
                  </a:lnTo>
                  <a:lnTo>
                    <a:pt x="32772" y="1546"/>
                  </a:lnTo>
                  <a:lnTo>
                    <a:pt x="33512" y="1674"/>
                  </a:lnTo>
                  <a:lnTo>
                    <a:pt x="34215" y="1801"/>
                  </a:lnTo>
                  <a:lnTo>
                    <a:pt x="34879" y="1942"/>
                  </a:lnTo>
                  <a:lnTo>
                    <a:pt x="35505" y="2082"/>
                  </a:lnTo>
                  <a:lnTo>
                    <a:pt x="36105" y="2235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53"/>
                  </a:lnTo>
                  <a:lnTo>
                    <a:pt x="38774" y="3232"/>
                  </a:lnTo>
                  <a:lnTo>
                    <a:pt x="39055" y="3410"/>
                  </a:lnTo>
                  <a:lnTo>
                    <a:pt x="39183" y="3500"/>
                  </a:lnTo>
                  <a:lnTo>
                    <a:pt x="39285" y="3589"/>
                  </a:lnTo>
                  <a:lnTo>
                    <a:pt x="39387" y="3679"/>
                  </a:lnTo>
                  <a:lnTo>
                    <a:pt x="39477" y="3781"/>
                  </a:lnTo>
                  <a:lnTo>
                    <a:pt x="39553" y="3870"/>
                  </a:lnTo>
                  <a:lnTo>
                    <a:pt x="39617" y="3972"/>
                  </a:lnTo>
                  <a:lnTo>
                    <a:pt x="39655" y="4062"/>
                  </a:lnTo>
                  <a:lnTo>
                    <a:pt x="39694" y="4164"/>
                  </a:lnTo>
                  <a:lnTo>
                    <a:pt x="39719" y="4253"/>
                  </a:lnTo>
                  <a:lnTo>
                    <a:pt x="39719" y="4355"/>
                  </a:lnTo>
                  <a:lnTo>
                    <a:pt x="39719" y="4432"/>
                  </a:lnTo>
                  <a:lnTo>
                    <a:pt x="39706" y="4522"/>
                  </a:lnTo>
                  <a:lnTo>
                    <a:pt x="39681" y="4611"/>
                  </a:lnTo>
                  <a:lnTo>
                    <a:pt x="39643" y="4688"/>
                  </a:lnTo>
                  <a:lnTo>
                    <a:pt x="39592" y="4764"/>
                  </a:lnTo>
                  <a:lnTo>
                    <a:pt x="39540" y="4854"/>
                  </a:lnTo>
                  <a:lnTo>
                    <a:pt x="39400" y="5007"/>
                  </a:lnTo>
                  <a:lnTo>
                    <a:pt x="39221" y="5173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3"/>
                  </a:lnTo>
                  <a:lnTo>
                    <a:pt x="39081" y="5428"/>
                  </a:lnTo>
                  <a:lnTo>
                    <a:pt x="39349" y="5326"/>
                  </a:lnTo>
                  <a:lnTo>
                    <a:pt x="39604" y="5211"/>
                  </a:lnTo>
                  <a:lnTo>
                    <a:pt x="39847" y="5096"/>
                  </a:lnTo>
                  <a:lnTo>
                    <a:pt x="40064" y="4994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00" y="4649"/>
                  </a:lnTo>
                  <a:lnTo>
                    <a:pt x="40741" y="4522"/>
                  </a:lnTo>
                  <a:lnTo>
                    <a:pt x="40869" y="4407"/>
                  </a:lnTo>
                  <a:lnTo>
                    <a:pt x="40971" y="4292"/>
                  </a:lnTo>
                  <a:lnTo>
                    <a:pt x="41047" y="4164"/>
                  </a:lnTo>
                  <a:lnTo>
                    <a:pt x="41099" y="4049"/>
                  </a:lnTo>
                  <a:lnTo>
                    <a:pt x="41137" y="3921"/>
                  </a:lnTo>
                  <a:lnTo>
                    <a:pt x="41137" y="3794"/>
                  </a:lnTo>
                  <a:lnTo>
                    <a:pt x="41137" y="3691"/>
                  </a:lnTo>
                  <a:lnTo>
                    <a:pt x="41111" y="3602"/>
                  </a:lnTo>
                  <a:lnTo>
                    <a:pt x="41086" y="3500"/>
                  </a:lnTo>
                  <a:lnTo>
                    <a:pt x="41035" y="3410"/>
                  </a:lnTo>
                  <a:lnTo>
                    <a:pt x="40971" y="3308"/>
                  </a:lnTo>
                  <a:lnTo>
                    <a:pt x="40894" y="3219"/>
                  </a:lnTo>
                  <a:lnTo>
                    <a:pt x="40818" y="3129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3" y="2848"/>
                  </a:lnTo>
                  <a:lnTo>
                    <a:pt x="40192" y="2670"/>
                  </a:lnTo>
                  <a:lnTo>
                    <a:pt x="39860" y="2491"/>
                  </a:lnTo>
                  <a:lnTo>
                    <a:pt x="39477" y="2325"/>
                  </a:lnTo>
                  <a:lnTo>
                    <a:pt x="39055" y="2146"/>
                  </a:lnTo>
                  <a:lnTo>
                    <a:pt x="38583" y="1993"/>
                  </a:lnTo>
                  <a:lnTo>
                    <a:pt x="38072" y="1827"/>
                  </a:lnTo>
                  <a:lnTo>
                    <a:pt x="37523" y="1674"/>
                  </a:lnTo>
                  <a:lnTo>
                    <a:pt x="36935" y="1533"/>
                  </a:lnTo>
                  <a:lnTo>
                    <a:pt x="36297" y="1380"/>
                  </a:lnTo>
                  <a:lnTo>
                    <a:pt x="35632" y="1252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23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33" y="550"/>
                  </a:lnTo>
                  <a:lnTo>
                    <a:pt x="30051" y="460"/>
                  </a:lnTo>
                  <a:lnTo>
                    <a:pt x="29132" y="384"/>
                  </a:lnTo>
                  <a:lnTo>
                    <a:pt x="28200" y="307"/>
                  </a:lnTo>
                  <a:lnTo>
                    <a:pt x="27229" y="230"/>
                  </a:lnTo>
                  <a:lnTo>
                    <a:pt x="26246" y="179"/>
                  </a:lnTo>
                  <a:lnTo>
                    <a:pt x="25250" y="128"/>
                  </a:lnTo>
                  <a:lnTo>
                    <a:pt x="24215" y="77"/>
                  </a:lnTo>
                  <a:lnTo>
                    <a:pt x="23181" y="52"/>
                  </a:lnTo>
                  <a:lnTo>
                    <a:pt x="22121" y="26"/>
                  </a:lnTo>
                  <a:lnTo>
                    <a:pt x="21035" y="13"/>
                  </a:lnTo>
                  <a:lnTo>
                    <a:pt x="19949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2;p15">
              <a:extLst>
                <a:ext uri="{FF2B5EF4-FFF2-40B4-BE49-F238E27FC236}">
                  <a16:creationId xmlns:a16="http://schemas.microsoft.com/office/drawing/2014/main" id="{958038C5-4775-9016-7502-39AC418B2388}"/>
                </a:ext>
              </a:extLst>
            </p:cNvPr>
            <p:cNvSpPr/>
            <p:nvPr/>
          </p:nvSpPr>
          <p:spPr>
            <a:xfrm>
              <a:off x="4094191" y="3612234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1"/>
                  </a:moveTo>
                  <a:lnTo>
                    <a:pt x="0" y="384"/>
                  </a:lnTo>
                  <a:lnTo>
                    <a:pt x="2325" y="384"/>
                  </a:lnTo>
                  <a:lnTo>
                    <a:pt x="3346" y="397"/>
                  </a:lnTo>
                  <a:lnTo>
                    <a:pt x="4253" y="410"/>
                  </a:lnTo>
                  <a:lnTo>
                    <a:pt x="5058" y="461"/>
                  </a:lnTo>
                  <a:lnTo>
                    <a:pt x="5747" y="512"/>
                  </a:lnTo>
                  <a:lnTo>
                    <a:pt x="6322" y="588"/>
                  </a:lnTo>
                  <a:lnTo>
                    <a:pt x="6565" y="627"/>
                  </a:lnTo>
                  <a:lnTo>
                    <a:pt x="6795" y="665"/>
                  </a:lnTo>
                  <a:lnTo>
                    <a:pt x="6973" y="716"/>
                  </a:lnTo>
                  <a:lnTo>
                    <a:pt x="7139" y="780"/>
                  </a:lnTo>
                  <a:lnTo>
                    <a:pt x="7267" y="831"/>
                  </a:lnTo>
                  <a:lnTo>
                    <a:pt x="7369" y="895"/>
                  </a:lnTo>
                  <a:lnTo>
                    <a:pt x="0" y="895"/>
                  </a:lnTo>
                  <a:lnTo>
                    <a:pt x="0" y="1189"/>
                  </a:lnTo>
                  <a:lnTo>
                    <a:pt x="7471" y="1189"/>
                  </a:lnTo>
                  <a:lnTo>
                    <a:pt x="7446" y="1227"/>
                  </a:lnTo>
                  <a:lnTo>
                    <a:pt x="7408" y="1265"/>
                  </a:lnTo>
                  <a:lnTo>
                    <a:pt x="7305" y="1329"/>
                  </a:lnTo>
                  <a:lnTo>
                    <a:pt x="7165" y="1393"/>
                  </a:lnTo>
                  <a:lnTo>
                    <a:pt x="6986" y="1457"/>
                  </a:lnTo>
                  <a:lnTo>
                    <a:pt x="6769" y="1521"/>
                  </a:lnTo>
                  <a:lnTo>
                    <a:pt x="6514" y="1572"/>
                  </a:lnTo>
                  <a:lnTo>
                    <a:pt x="6207" y="1623"/>
                  </a:lnTo>
                  <a:lnTo>
                    <a:pt x="5875" y="1674"/>
                  </a:lnTo>
                  <a:lnTo>
                    <a:pt x="5505" y="1712"/>
                  </a:lnTo>
                  <a:lnTo>
                    <a:pt x="5096" y="1751"/>
                  </a:lnTo>
                  <a:lnTo>
                    <a:pt x="4151" y="1802"/>
                  </a:lnTo>
                  <a:lnTo>
                    <a:pt x="3053" y="1840"/>
                  </a:lnTo>
                  <a:lnTo>
                    <a:pt x="1801" y="1853"/>
                  </a:lnTo>
                  <a:lnTo>
                    <a:pt x="0" y="1853"/>
                  </a:lnTo>
                  <a:lnTo>
                    <a:pt x="0" y="2210"/>
                  </a:lnTo>
                  <a:lnTo>
                    <a:pt x="2197" y="2645"/>
                  </a:lnTo>
                  <a:lnTo>
                    <a:pt x="4215" y="3053"/>
                  </a:lnTo>
                  <a:lnTo>
                    <a:pt x="6130" y="3449"/>
                  </a:lnTo>
                  <a:lnTo>
                    <a:pt x="8021" y="3858"/>
                  </a:lnTo>
                  <a:lnTo>
                    <a:pt x="11162" y="3858"/>
                  </a:lnTo>
                  <a:lnTo>
                    <a:pt x="9106" y="3411"/>
                  </a:lnTo>
                  <a:lnTo>
                    <a:pt x="7050" y="2977"/>
                  </a:lnTo>
                  <a:lnTo>
                    <a:pt x="5032" y="2568"/>
                  </a:lnTo>
                  <a:lnTo>
                    <a:pt x="3078" y="2185"/>
                  </a:lnTo>
                  <a:lnTo>
                    <a:pt x="3844" y="2172"/>
                  </a:lnTo>
                  <a:lnTo>
                    <a:pt x="4572" y="2159"/>
                  </a:lnTo>
                  <a:lnTo>
                    <a:pt x="5275" y="2134"/>
                  </a:lnTo>
                  <a:lnTo>
                    <a:pt x="5926" y="2108"/>
                  </a:lnTo>
                  <a:lnTo>
                    <a:pt x="6539" y="2070"/>
                  </a:lnTo>
                  <a:lnTo>
                    <a:pt x="7101" y="2019"/>
                  </a:lnTo>
                  <a:lnTo>
                    <a:pt x="7637" y="1968"/>
                  </a:lnTo>
                  <a:lnTo>
                    <a:pt x="8110" y="1904"/>
                  </a:lnTo>
                  <a:lnTo>
                    <a:pt x="8557" y="1827"/>
                  </a:lnTo>
                  <a:lnTo>
                    <a:pt x="8940" y="1763"/>
                  </a:lnTo>
                  <a:lnTo>
                    <a:pt x="9285" y="1674"/>
                  </a:lnTo>
                  <a:lnTo>
                    <a:pt x="9579" y="1585"/>
                  </a:lnTo>
                  <a:lnTo>
                    <a:pt x="9821" y="1495"/>
                  </a:lnTo>
                  <a:lnTo>
                    <a:pt x="10026" y="1393"/>
                  </a:lnTo>
                  <a:lnTo>
                    <a:pt x="10102" y="1342"/>
                  </a:lnTo>
                  <a:lnTo>
                    <a:pt x="10166" y="1291"/>
                  </a:lnTo>
                  <a:lnTo>
                    <a:pt x="10217" y="1240"/>
                  </a:lnTo>
                  <a:lnTo>
                    <a:pt x="10256" y="1189"/>
                  </a:lnTo>
                  <a:lnTo>
                    <a:pt x="13780" y="1189"/>
                  </a:lnTo>
                  <a:lnTo>
                    <a:pt x="13780" y="895"/>
                  </a:lnTo>
                  <a:lnTo>
                    <a:pt x="10217" y="895"/>
                  </a:lnTo>
                  <a:lnTo>
                    <a:pt x="10179" y="844"/>
                  </a:lnTo>
                  <a:lnTo>
                    <a:pt x="10115" y="793"/>
                  </a:lnTo>
                  <a:lnTo>
                    <a:pt x="9987" y="703"/>
                  </a:lnTo>
                  <a:lnTo>
                    <a:pt x="9796" y="627"/>
                  </a:lnTo>
                  <a:lnTo>
                    <a:pt x="9579" y="550"/>
                  </a:lnTo>
                  <a:lnTo>
                    <a:pt x="9323" y="474"/>
                  </a:lnTo>
                  <a:lnTo>
                    <a:pt x="9042" y="410"/>
                  </a:lnTo>
                  <a:lnTo>
                    <a:pt x="8723" y="346"/>
                  </a:lnTo>
                  <a:lnTo>
                    <a:pt x="8378" y="295"/>
                  </a:lnTo>
                  <a:lnTo>
                    <a:pt x="13780" y="295"/>
                  </a:lnTo>
                  <a:lnTo>
                    <a:pt x="13780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3;p15">
              <a:extLst>
                <a:ext uri="{FF2B5EF4-FFF2-40B4-BE49-F238E27FC236}">
                  <a16:creationId xmlns:a16="http://schemas.microsoft.com/office/drawing/2014/main" id="{918848AE-C917-8A50-508E-130765BDEA8E}"/>
                </a:ext>
              </a:extLst>
            </p:cNvPr>
            <p:cNvSpPr/>
            <p:nvPr/>
          </p:nvSpPr>
          <p:spPr>
            <a:xfrm>
              <a:off x="3807921" y="3541333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1" y="1"/>
                  </a:moveTo>
                  <a:lnTo>
                    <a:pt x="1" y="5390"/>
                  </a:lnTo>
                  <a:lnTo>
                    <a:pt x="1" y="5531"/>
                  </a:lnTo>
                  <a:lnTo>
                    <a:pt x="26" y="5671"/>
                  </a:lnTo>
                  <a:lnTo>
                    <a:pt x="77" y="5812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7" y="6348"/>
                  </a:lnTo>
                  <a:lnTo>
                    <a:pt x="524" y="6489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2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55"/>
                  </a:lnTo>
                  <a:lnTo>
                    <a:pt x="1789" y="7370"/>
                  </a:lnTo>
                  <a:lnTo>
                    <a:pt x="2031" y="7497"/>
                  </a:lnTo>
                  <a:lnTo>
                    <a:pt x="2542" y="7740"/>
                  </a:lnTo>
                  <a:lnTo>
                    <a:pt x="3117" y="7970"/>
                  </a:lnTo>
                  <a:lnTo>
                    <a:pt x="3730" y="8187"/>
                  </a:lnTo>
                  <a:lnTo>
                    <a:pt x="4407" y="8417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8" y="9554"/>
                  </a:lnTo>
                  <a:lnTo>
                    <a:pt x="10358" y="9720"/>
                  </a:lnTo>
                  <a:lnTo>
                    <a:pt x="11380" y="9873"/>
                  </a:lnTo>
                  <a:lnTo>
                    <a:pt x="12427" y="10013"/>
                  </a:lnTo>
                  <a:lnTo>
                    <a:pt x="13500" y="10141"/>
                  </a:lnTo>
                  <a:lnTo>
                    <a:pt x="14611" y="10256"/>
                  </a:lnTo>
                  <a:lnTo>
                    <a:pt x="15760" y="10371"/>
                  </a:lnTo>
                  <a:lnTo>
                    <a:pt x="16935" y="10460"/>
                  </a:lnTo>
                  <a:lnTo>
                    <a:pt x="18136" y="10550"/>
                  </a:lnTo>
                  <a:lnTo>
                    <a:pt x="19362" y="10614"/>
                  </a:lnTo>
                  <a:lnTo>
                    <a:pt x="20601" y="10677"/>
                  </a:lnTo>
                  <a:lnTo>
                    <a:pt x="21878" y="10729"/>
                  </a:lnTo>
                  <a:lnTo>
                    <a:pt x="23168" y="10767"/>
                  </a:lnTo>
                  <a:lnTo>
                    <a:pt x="24483" y="10780"/>
                  </a:lnTo>
                  <a:lnTo>
                    <a:pt x="25811" y="10792"/>
                  </a:lnTo>
                  <a:lnTo>
                    <a:pt x="27139" y="10780"/>
                  </a:lnTo>
                  <a:lnTo>
                    <a:pt x="28442" y="10767"/>
                  </a:lnTo>
                  <a:lnTo>
                    <a:pt x="29732" y="10729"/>
                  </a:lnTo>
                  <a:lnTo>
                    <a:pt x="31009" y="10677"/>
                  </a:lnTo>
                  <a:lnTo>
                    <a:pt x="32261" y="10614"/>
                  </a:lnTo>
                  <a:lnTo>
                    <a:pt x="33474" y="10550"/>
                  </a:lnTo>
                  <a:lnTo>
                    <a:pt x="34674" y="10460"/>
                  </a:lnTo>
                  <a:lnTo>
                    <a:pt x="35849" y="10371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83" y="10013"/>
                  </a:lnTo>
                  <a:lnTo>
                    <a:pt x="40230" y="9873"/>
                  </a:lnTo>
                  <a:lnTo>
                    <a:pt x="41252" y="9720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48" y="9209"/>
                  </a:lnTo>
                  <a:lnTo>
                    <a:pt x="44904" y="9017"/>
                  </a:lnTo>
                  <a:lnTo>
                    <a:pt x="45722" y="8826"/>
                  </a:lnTo>
                  <a:lnTo>
                    <a:pt x="46488" y="8621"/>
                  </a:lnTo>
                  <a:lnTo>
                    <a:pt x="47203" y="8417"/>
                  </a:lnTo>
                  <a:lnTo>
                    <a:pt x="47880" y="8187"/>
                  </a:lnTo>
                  <a:lnTo>
                    <a:pt x="48493" y="7970"/>
                  </a:lnTo>
                  <a:lnTo>
                    <a:pt x="49068" y="7740"/>
                  </a:lnTo>
                  <a:lnTo>
                    <a:pt x="49578" y="7497"/>
                  </a:lnTo>
                  <a:lnTo>
                    <a:pt x="49821" y="7370"/>
                  </a:lnTo>
                  <a:lnTo>
                    <a:pt x="50051" y="7255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89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80"/>
                  </a:lnTo>
                  <a:lnTo>
                    <a:pt x="51481" y="5952"/>
                  </a:lnTo>
                  <a:lnTo>
                    <a:pt x="51532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4;p15">
              <a:extLst>
                <a:ext uri="{FF2B5EF4-FFF2-40B4-BE49-F238E27FC236}">
                  <a16:creationId xmlns:a16="http://schemas.microsoft.com/office/drawing/2014/main" id="{B0AFD5AF-F264-2CDB-B1F9-374D455F387E}"/>
                </a:ext>
              </a:extLst>
            </p:cNvPr>
            <p:cNvSpPr/>
            <p:nvPr/>
          </p:nvSpPr>
          <p:spPr>
            <a:xfrm>
              <a:off x="3807921" y="3461549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5811" y="0"/>
                  </a:moveTo>
                  <a:lnTo>
                    <a:pt x="24483" y="13"/>
                  </a:lnTo>
                  <a:lnTo>
                    <a:pt x="23168" y="26"/>
                  </a:lnTo>
                  <a:lnTo>
                    <a:pt x="21878" y="64"/>
                  </a:lnTo>
                  <a:lnTo>
                    <a:pt x="20601" y="115"/>
                  </a:lnTo>
                  <a:lnTo>
                    <a:pt x="19362" y="166"/>
                  </a:lnTo>
                  <a:lnTo>
                    <a:pt x="18136" y="243"/>
                  </a:lnTo>
                  <a:lnTo>
                    <a:pt x="16935" y="332"/>
                  </a:lnTo>
                  <a:lnTo>
                    <a:pt x="15760" y="422"/>
                  </a:lnTo>
                  <a:lnTo>
                    <a:pt x="14611" y="537"/>
                  </a:lnTo>
                  <a:lnTo>
                    <a:pt x="13500" y="652"/>
                  </a:lnTo>
                  <a:lnTo>
                    <a:pt x="12427" y="779"/>
                  </a:lnTo>
                  <a:lnTo>
                    <a:pt x="11380" y="920"/>
                  </a:lnTo>
                  <a:lnTo>
                    <a:pt x="10358" y="1073"/>
                  </a:lnTo>
                  <a:lnTo>
                    <a:pt x="9388" y="1226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6" y="1763"/>
                  </a:lnTo>
                  <a:lnTo>
                    <a:pt x="5888" y="1967"/>
                  </a:lnTo>
                  <a:lnTo>
                    <a:pt x="5122" y="2171"/>
                  </a:lnTo>
                  <a:lnTo>
                    <a:pt x="4407" y="2376"/>
                  </a:lnTo>
                  <a:lnTo>
                    <a:pt x="3730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5"/>
                  </a:lnTo>
                  <a:lnTo>
                    <a:pt x="1789" y="3410"/>
                  </a:lnTo>
                  <a:lnTo>
                    <a:pt x="1559" y="3538"/>
                  </a:lnTo>
                  <a:lnTo>
                    <a:pt x="1354" y="3666"/>
                  </a:lnTo>
                  <a:lnTo>
                    <a:pt x="1163" y="3793"/>
                  </a:lnTo>
                  <a:lnTo>
                    <a:pt x="971" y="3921"/>
                  </a:lnTo>
                  <a:lnTo>
                    <a:pt x="805" y="4049"/>
                  </a:lnTo>
                  <a:lnTo>
                    <a:pt x="665" y="4177"/>
                  </a:lnTo>
                  <a:lnTo>
                    <a:pt x="524" y="4304"/>
                  </a:lnTo>
                  <a:lnTo>
                    <a:pt x="397" y="4432"/>
                  </a:lnTo>
                  <a:lnTo>
                    <a:pt x="294" y="4572"/>
                  </a:lnTo>
                  <a:lnTo>
                    <a:pt x="205" y="4700"/>
                  </a:lnTo>
                  <a:lnTo>
                    <a:pt x="128" y="4841"/>
                  </a:lnTo>
                  <a:lnTo>
                    <a:pt x="77" y="4981"/>
                  </a:lnTo>
                  <a:lnTo>
                    <a:pt x="26" y="5122"/>
                  </a:lnTo>
                  <a:lnTo>
                    <a:pt x="1" y="5249"/>
                  </a:lnTo>
                  <a:lnTo>
                    <a:pt x="1" y="5390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811"/>
                  </a:lnTo>
                  <a:lnTo>
                    <a:pt x="128" y="5939"/>
                  </a:lnTo>
                  <a:lnTo>
                    <a:pt x="205" y="6079"/>
                  </a:lnTo>
                  <a:lnTo>
                    <a:pt x="294" y="6220"/>
                  </a:lnTo>
                  <a:lnTo>
                    <a:pt x="397" y="6348"/>
                  </a:lnTo>
                  <a:lnTo>
                    <a:pt x="524" y="6475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42"/>
                  </a:lnTo>
                  <a:lnTo>
                    <a:pt x="1789" y="7369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70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19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00" y="10141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49"/>
                  </a:lnTo>
                  <a:lnTo>
                    <a:pt x="19362" y="10613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74" y="10549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83" y="10000"/>
                  </a:lnTo>
                  <a:lnTo>
                    <a:pt x="40230" y="9860"/>
                  </a:lnTo>
                  <a:lnTo>
                    <a:pt x="41252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8"/>
                  </a:lnTo>
                  <a:lnTo>
                    <a:pt x="44904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70"/>
                  </a:lnTo>
                  <a:lnTo>
                    <a:pt x="49068" y="7727"/>
                  </a:lnTo>
                  <a:lnTo>
                    <a:pt x="49578" y="7497"/>
                  </a:lnTo>
                  <a:lnTo>
                    <a:pt x="49821" y="7369"/>
                  </a:lnTo>
                  <a:lnTo>
                    <a:pt x="50051" y="7242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75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79"/>
                  </a:lnTo>
                  <a:lnTo>
                    <a:pt x="51481" y="5939"/>
                  </a:lnTo>
                  <a:lnTo>
                    <a:pt x="51532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5249"/>
                  </a:lnTo>
                  <a:lnTo>
                    <a:pt x="51583" y="5122"/>
                  </a:lnTo>
                  <a:lnTo>
                    <a:pt x="51532" y="4981"/>
                  </a:lnTo>
                  <a:lnTo>
                    <a:pt x="51481" y="4841"/>
                  </a:lnTo>
                  <a:lnTo>
                    <a:pt x="51405" y="4700"/>
                  </a:lnTo>
                  <a:lnTo>
                    <a:pt x="51315" y="4572"/>
                  </a:lnTo>
                  <a:lnTo>
                    <a:pt x="51213" y="4432"/>
                  </a:lnTo>
                  <a:lnTo>
                    <a:pt x="51085" y="4304"/>
                  </a:lnTo>
                  <a:lnTo>
                    <a:pt x="50958" y="4177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47" y="3793"/>
                  </a:lnTo>
                  <a:lnTo>
                    <a:pt x="50255" y="3666"/>
                  </a:lnTo>
                  <a:lnTo>
                    <a:pt x="50051" y="3538"/>
                  </a:lnTo>
                  <a:lnTo>
                    <a:pt x="49821" y="3410"/>
                  </a:lnTo>
                  <a:lnTo>
                    <a:pt x="49578" y="3295"/>
                  </a:lnTo>
                  <a:lnTo>
                    <a:pt x="49068" y="3053"/>
                  </a:lnTo>
                  <a:lnTo>
                    <a:pt x="48493" y="2823"/>
                  </a:lnTo>
                  <a:lnTo>
                    <a:pt x="47880" y="2593"/>
                  </a:lnTo>
                  <a:lnTo>
                    <a:pt x="47203" y="2376"/>
                  </a:lnTo>
                  <a:lnTo>
                    <a:pt x="46488" y="2171"/>
                  </a:lnTo>
                  <a:lnTo>
                    <a:pt x="45722" y="1967"/>
                  </a:lnTo>
                  <a:lnTo>
                    <a:pt x="44904" y="1763"/>
                  </a:lnTo>
                  <a:lnTo>
                    <a:pt x="44048" y="1584"/>
                  </a:lnTo>
                  <a:lnTo>
                    <a:pt x="43154" y="1405"/>
                  </a:lnTo>
                  <a:lnTo>
                    <a:pt x="42222" y="1226"/>
                  </a:lnTo>
                  <a:lnTo>
                    <a:pt x="41252" y="1073"/>
                  </a:lnTo>
                  <a:lnTo>
                    <a:pt x="40230" y="920"/>
                  </a:lnTo>
                  <a:lnTo>
                    <a:pt x="39183" y="779"/>
                  </a:lnTo>
                  <a:lnTo>
                    <a:pt x="38110" y="652"/>
                  </a:lnTo>
                  <a:lnTo>
                    <a:pt x="36999" y="537"/>
                  </a:lnTo>
                  <a:lnTo>
                    <a:pt x="35849" y="422"/>
                  </a:lnTo>
                  <a:lnTo>
                    <a:pt x="34674" y="332"/>
                  </a:lnTo>
                  <a:lnTo>
                    <a:pt x="33474" y="243"/>
                  </a:lnTo>
                  <a:lnTo>
                    <a:pt x="32261" y="166"/>
                  </a:lnTo>
                  <a:lnTo>
                    <a:pt x="31009" y="115"/>
                  </a:lnTo>
                  <a:lnTo>
                    <a:pt x="29732" y="64"/>
                  </a:lnTo>
                  <a:lnTo>
                    <a:pt x="28442" y="26"/>
                  </a:lnTo>
                  <a:lnTo>
                    <a:pt x="27139" y="13"/>
                  </a:lnTo>
                  <a:lnTo>
                    <a:pt x="258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5;p15">
              <a:extLst>
                <a:ext uri="{FF2B5EF4-FFF2-40B4-BE49-F238E27FC236}">
                  <a16:creationId xmlns:a16="http://schemas.microsoft.com/office/drawing/2014/main" id="{70F96A97-6AD6-6704-9512-E8468F787996}"/>
                </a:ext>
              </a:extLst>
            </p:cNvPr>
            <p:cNvSpPr/>
            <p:nvPr/>
          </p:nvSpPr>
          <p:spPr>
            <a:xfrm>
              <a:off x="3876187" y="3475732"/>
              <a:ext cx="627554" cy="112326"/>
            </a:xfrm>
            <a:custGeom>
              <a:avLst/>
              <a:gdLst/>
              <a:ahLst/>
              <a:cxnLst/>
              <a:rect l="l" t="t" r="r" b="b"/>
              <a:pathLst>
                <a:path w="42388" h="7587" extrusionOk="0">
                  <a:moveTo>
                    <a:pt x="21200" y="0"/>
                  </a:moveTo>
                  <a:lnTo>
                    <a:pt x="20102" y="13"/>
                  </a:lnTo>
                  <a:lnTo>
                    <a:pt x="19029" y="26"/>
                  </a:lnTo>
                  <a:lnTo>
                    <a:pt x="17969" y="51"/>
                  </a:lnTo>
                  <a:lnTo>
                    <a:pt x="16922" y="77"/>
                  </a:lnTo>
                  <a:lnTo>
                    <a:pt x="15900" y="128"/>
                  </a:lnTo>
                  <a:lnTo>
                    <a:pt x="14891" y="179"/>
                  </a:lnTo>
                  <a:lnTo>
                    <a:pt x="13908" y="230"/>
                  </a:lnTo>
                  <a:lnTo>
                    <a:pt x="12950" y="307"/>
                  </a:lnTo>
                  <a:lnTo>
                    <a:pt x="12005" y="383"/>
                  </a:lnTo>
                  <a:lnTo>
                    <a:pt x="11085" y="460"/>
                  </a:lnTo>
                  <a:lnTo>
                    <a:pt x="10204" y="549"/>
                  </a:lnTo>
                  <a:lnTo>
                    <a:pt x="9349" y="651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96"/>
                  </a:lnTo>
                  <a:lnTo>
                    <a:pt x="6207" y="1111"/>
                  </a:lnTo>
                  <a:lnTo>
                    <a:pt x="5504" y="1252"/>
                  </a:lnTo>
                  <a:lnTo>
                    <a:pt x="4840" y="1379"/>
                  </a:lnTo>
                  <a:lnTo>
                    <a:pt x="4215" y="1533"/>
                  </a:lnTo>
                  <a:lnTo>
                    <a:pt x="3614" y="1673"/>
                  </a:lnTo>
                  <a:lnTo>
                    <a:pt x="3065" y="1826"/>
                  </a:lnTo>
                  <a:lnTo>
                    <a:pt x="2554" y="1992"/>
                  </a:lnTo>
                  <a:lnTo>
                    <a:pt x="2095" y="2158"/>
                  </a:lnTo>
                  <a:lnTo>
                    <a:pt x="1660" y="2325"/>
                  </a:lnTo>
                  <a:lnTo>
                    <a:pt x="1290" y="2491"/>
                  </a:lnTo>
                  <a:lnTo>
                    <a:pt x="958" y="2669"/>
                  </a:lnTo>
                  <a:lnTo>
                    <a:pt x="664" y="2848"/>
                  </a:lnTo>
                  <a:lnTo>
                    <a:pt x="537" y="2938"/>
                  </a:lnTo>
                  <a:lnTo>
                    <a:pt x="434" y="3027"/>
                  </a:lnTo>
                  <a:lnTo>
                    <a:pt x="332" y="3129"/>
                  </a:lnTo>
                  <a:lnTo>
                    <a:pt x="243" y="3219"/>
                  </a:lnTo>
                  <a:lnTo>
                    <a:pt x="166" y="3308"/>
                  </a:lnTo>
                  <a:lnTo>
                    <a:pt x="102" y="3410"/>
                  </a:lnTo>
                  <a:lnTo>
                    <a:pt x="64" y="3499"/>
                  </a:lnTo>
                  <a:lnTo>
                    <a:pt x="26" y="3602"/>
                  </a:lnTo>
                  <a:lnTo>
                    <a:pt x="0" y="3704"/>
                  </a:lnTo>
                  <a:lnTo>
                    <a:pt x="0" y="3793"/>
                  </a:lnTo>
                  <a:lnTo>
                    <a:pt x="0" y="3895"/>
                  </a:lnTo>
                  <a:lnTo>
                    <a:pt x="26" y="3985"/>
                  </a:lnTo>
                  <a:lnTo>
                    <a:pt x="64" y="4087"/>
                  </a:lnTo>
                  <a:lnTo>
                    <a:pt x="102" y="4189"/>
                  </a:lnTo>
                  <a:lnTo>
                    <a:pt x="166" y="4279"/>
                  </a:lnTo>
                  <a:lnTo>
                    <a:pt x="243" y="4368"/>
                  </a:lnTo>
                  <a:lnTo>
                    <a:pt x="332" y="4470"/>
                  </a:lnTo>
                  <a:lnTo>
                    <a:pt x="434" y="4559"/>
                  </a:lnTo>
                  <a:lnTo>
                    <a:pt x="537" y="4649"/>
                  </a:lnTo>
                  <a:lnTo>
                    <a:pt x="664" y="4738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60" y="5275"/>
                  </a:lnTo>
                  <a:lnTo>
                    <a:pt x="2095" y="5441"/>
                  </a:lnTo>
                  <a:lnTo>
                    <a:pt x="2554" y="5607"/>
                  </a:lnTo>
                  <a:lnTo>
                    <a:pt x="3065" y="5760"/>
                  </a:lnTo>
                  <a:lnTo>
                    <a:pt x="3614" y="5913"/>
                  </a:lnTo>
                  <a:lnTo>
                    <a:pt x="4215" y="6066"/>
                  </a:lnTo>
                  <a:lnTo>
                    <a:pt x="4840" y="6207"/>
                  </a:lnTo>
                  <a:lnTo>
                    <a:pt x="5504" y="6347"/>
                  </a:lnTo>
                  <a:lnTo>
                    <a:pt x="6207" y="6475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5"/>
                  </a:lnTo>
                  <a:lnTo>
                    <a:pt x="10204" y="7037"/>
                  </a:lnTo>
                  <a:lnTo>
                    <a:pt x="11085" y="7126"/>
                  </a:lnTo>
                  <a:lnTo>
                    <a:pt x="12005" y="7216"/>
                  </a:lnTo>
                  <a:lnTo>
                    <a:pt x="12950" y="7293"/>
                  </a:lnTo>
                  <a:lnTo>
                    <a:pt x="13908" y="7356"/>
                  </a:lnTo>
                  <a:lnTo>
                    <a:pt x="14891" y="7420"/>
                  </a:lnTo>
                  <a:lnTo>
                    <a:pt x="15900" y="7471"/>
                  </a:lnTo>
                  <a:lnTo>
                    <a:pt x="16922" y="7510"/>
                  </a:lnTo>
                  <a:lnTo>
                    <a:pt x="17969" y="7548"/>
                  </a:lnTo>
                  <a:lnTo>
                    <a:pt x="19029" y="7561"/>
                  </a:lnTo>
                  <a:lnTo>
                    <a:pt x="20102" y="7586"/>
                  </a:lnTo>
                  <a:lnTo>
                    <a:pt x="22286" y="7586"/>
                  </a:lnTo>
                  <a:lnTo>
                    <a:pt x="23359" y="7561"/>
                  </a:lnTo>
                  <a:lnTo>
                    <a:pt x="24419" y="7548"/>
                  </a:lnTo>
                  <a:lnTo>
                    <a:pt x="25466" y="7510"/>
                  </a:lnTo>
                  <a:lnTo>
                    <a:pt x="26488" y="7471"/>
                  </a:lnTo>
                  <a:lnTo>
                    <a:pt x="27496" y="7420"/>
                  </a:lnTo>
                  <a:lnTo>
                    <a:pt x="28480" y="7356"/>
                  </a:lnTo>
                  <a:lnTo>
                    <a:pt x="29450" y="7293"/>
                  </a:lnTo>
                  <a:lnTo>
                    <a:pt x="30383" y="7216"/>
                  </a:lnTo>
                  <a:lnTo>
                    <a:pt x="31302" y="7126"/>
                  </a:lnTo>
                  <a:lnTo>
                    <a:pt x="32183" y="7037"/>
                  </a:lnTo>
                  <a:lnTo>
                    <a:pt x="33039" y="6935"/>
                  </a:lnTo>
                  <a:lnTo>
                    <a:pt x="33869" y="6833"/>
                  </a:lnTo>
                  <a:lnTo>
                    <a:pt x="34674" y="6718"/>
                  </a:lnTo>
                  <a:lnTo>
                    <a:pt x="35440" y="6603"/>
                  </a:lnTo>
                  <a:lnTo>
                    <a:pt x="36181" y="6475"/>
                  </a:lnTo>
                  <a:lnTo>
                    <a:pt x="36883" y="6347"/>
                  </a:lnTo>
                  <a:lnTo>
                    <a:pt x="37547" y="6207"/>
                  </a:lnTo>
                  <a:lnTo>
                    <a:pt x="38173" y="6066"/>
                  </a:lnTo>
                  <a:lnTo>
                    <a:pt x="38773" y="5913"/>
                  </a:lnTo>
                  <a:lnTo>
                    <a:pt x="39323" y="5760"/>
                  </a:lnTo>
                  <a:lnTo>
                    <a:pt x="39833" y="5607"/>
                  </a:lnTo>
                  <a:lnTo>
                    <a:pt x="40293" y="5441"/>
                  </a:lnTo>
                  <a:lnTo>
                    <a:pt x="40727" y="5275"/>
                  </a:lnTo>
                  <a:lnTo>
                    <a:pt x="41098" y="5096"/>
                  </a:lnTo>
                  <a:lnTo>
                    <a:pt x="41443" y="4917"/>
                  </a:lnTo>
                  <a:lnTo>
                    <a:pt x="41724" y="4738"/>
                  </a:lnTo>
                  <a:lnTo>
                    <a:pt x="41851" y="4649"/>
                  </a:lnTo>
                  <a:lnTo>
                    <a:pt x="41953" y="4559"/>
                  </a:lnTo>
                  <a:lnTo>
                    <a:pt x="42056" y="4470"/>
                  </a:lnTo>
                  <a:lnTo>
                    <a:pt x="42145" y="4368"/>
                  </a:lnTo>
                  <a:lnTo>
                    <a:pt x="42222" y="4279"/>
                  </a:lnTo>
                  <a:lnTo>
                    <a:pt x="42285" y="4189"/>
                  </a:lnTo>
                  <a:lnTo>
                    <a:pt x="42324" y="4087"/>
                  </a:lnTo>
                  <a:lnTo>
                    <a:pt x="42362" y="3985"/>
                  </a:lnTo>
                  <a:lnTo>
                    <a:pt x="42388" y="3895"/>
                  </a:lnTo>
                  <a:lnTo>
                    <a:pt x="42388" y="3793"/>
                  </a:lnTo>
                  <a:lnTo>
                    <a:pt x="42388" y="3704"/>
                  </a:lnTo>
                  <a:lnTo>
                    <a:pt x="42362" y="3602"/>
                  </a:lnTo>
                  <a:lnTo>
                    <a:pt x="42324" y="3499"/>
                  </a:lnTo>
                  <a:lnTo>
                    <a:pt x="42285" y="3410"/>
                  </a:lnTo>
                  <a:lnTo>
                    <a:pt x="42222" y="3308"/>
                  </a:lnTo>
                  <a:lnTo>
                    <a:pt x="42145" y="3219"/>
                  </a:lnTo>
                  <a:lnTo>
                    <a:pt x="42056" y="3129"/>
                  </a:lnTo>
                  <a:lnTo>
                    <a:pt x="41953" y="3027"/>
                  </a:lnTo>
                  <a:lnTo>
                    <a:pt x="41851" y="2938"/>
                  </a:lnTo>
                  <a:lnTo>
                    <a:pt x="41724" y="2848"/>
                  </a:lnTo>
                  <a:lnTo>
                    <a:pt x="41443" y="2669"/>
                  </a:lnTo>
                  <a:lnTo>
                    <a:pt x="41098" y="2491"/>
                  </a:lnTo>
                  <a:lnTo>
                    <a:pt x="40727" y="2325"/>
                  </a:lnTo>
                  <a:lnTo>
                    <a:pt x="40293" y="2158"/>
                  </a:lnTo>
                  <a:lnTo>
                    <a:pt x="39833" y="1992"/>
                  </a:lnTo>
                  <a:lnTo>
                    <a:pt x="39323" y="1826"/>
                  </a:lnTo>
                  <a:lnTo>
                    <a:pt x="38773" y="1673"/>
                  </a:lnTo>
                  <a:lnTo>
                    <a:pt x="38173" y="1533"/>
                  </a:lnTo>
                  <a:lnTo>
                    <a:pt x="37547" y="1379"/>
                  </a:lnTo>
                  <a:lnTo>
                    <a:pt x="36883" y="1252"/>
                  </a:lnTo>
                  <a:lnTo>
                    <a:pt x="36181" y="1111"/>
                  </a:lnTo>
                  <a:lnTo>
                    <a:pt x="35440" y="996"/>
                  </a:lnTo>
                  <a:lnTo>
                    <a:pt x="34674" y="869"/>
                  </a:lnTo>
                  <a:lnTo>
                    <a:pt x="33869" y="754"/>
                  </a:lnTo>
                  <a:lnTo>
                    <a:pt x="33039" y="651"/>
                  </a:lnTo>
                  <a:lnTo>
                    <a:pt x="32183" y="549"/>
                  </a:lnTo>
                  <a:lnTo>
                    <a:pt x="31302" y="460"/>
                  </a:lnTo>
                  <a:lnTo>
                    <a:pt x="30383" y="383"/>
                  </a:lnTo>
                  <a:lnTo>
                    <a:pt x="29450" y="307"/>
                  </a:lnTo>
                  <a:lnTo>
                    <a:pt x="28480" y="230"/>
                  </a:lnTo>
                  <a:lnTo>
                    <a:pt x="27496" y="179"/>
                  </a:lnTo>
                  <a:lnTo>
                    <a:pt x="26488" y="128"/>
                  </a:lnTo>
                  <a:lnTo>
                    <a:pt x="25466" y="77"/>
                  </a:lnTo>
                  <a:lnTo>
                    <a:pt x="24419" y="51"/>
                  </a:lnTo>
                  <a:lnTo>
                    <a:pt x="23359" y="26"/>
                  </a:lnTo>
                  <a:lnTo>
                    <a:pt x="22286" y="13"/>
                  </a:lnTo>
                  <a:lnTo>
                    <a:pt x="21200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6;p15">
              <a:extLst>
                <a:ext uri="{FF2B5EF4-FFF2-40B4-BE49-F238E27FC236}">
                  <a16:creationId xmlns:a16="http://schemas.microsoft.com/office/drawing/2014/main" id="{62086D3D-FAB3-2322-2B4F-74673B05B22A}"/>
                </a:ext>
              </a:extLst>
            </p:cNvPr>
            <p:cNvSpPr/>
            <p:nvPr/>
          </p:nvSpPr>
          <p:spPr>
            <a:xfrm>
              <a:off x="3885440" y="3475732"/>
              <a:ext cx="609033" cy="83397"/>
            </a:xfrm>
            <a:custGeom>
              <a:avLst/>
              <a:gdLst/>
              <a:ahLst/>
              <a:cxnLst/>
              <a:rect l="l" t="t" r="r" b="b"/>
              <a:pathLst>
                <a:path w="41137" h="5633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65" y="51"/>
                  </a:lnTo>
                  <a:lnTo>
                    <a:pt x="14943" y="115"/>
                  </a:lnTo>
                  <a:lnTo>
                    <a:pt x="13360" y="192"/>
                  </a:lnTo>
                  <a:lnTo>
                    <a:pt x="11840" y="294"/>
                  </a:lnTo>
                  <a:lnTo>
                    <a:pt x="10371" y="409"/>
                  </a:lnTo>
                  <a:lnTo>
                    <a:pt x="8966" y="549"/>
                  </a:lnTo>
                  <a:lnTo>
                    <a:pt x="7625" y="715"/>
                  </a:lnTo>
                  <a:lnTo>
                    <a:pt x="6361" y="881"/>
                  </a:lnTo>
                  <a:lnTo>
                    <a:pt x="5173" y="1073"/>
                  </a:lnTo>
                  <a:lnTo>
                    <a:pt x="4075" y="1290"/>
                  </a:lnTo>
                  <a:lnTo>
                    <a:pt x="3551" y="1392"/>
                  </a:lnTo>
                  <a:lnTo>
                    <a:pt x="3066" y="1507"/>
                  </a:lnTo>
                  <a:lnTo>
                    <a:pt x="2593" y="1622"/>
                  </a:lnTo>
                  <a:lnTo>
                    <a:pt x="2134" y="1737"/>
                  </a:lnTo>
                  <a:lnTo>
                    <a:pt x="1712" y="1865"/>
                  </a:lnTo>
                  <a:lnTo>
                    <a:pt x="1316" y="1992"/>
                  </a:lnTo>
                  <a:lnTo>
                    <a:pt x="946" y="2120"/>
                  </a:lnTo>
                  <a:lnTo>
                    <a:pt x="601" y="2248"/>
                  </a:lnTo>
                  <a:lnTo>
                    <a:pt x="282" y="2376"/>
                  </a:lnTo>
                  <a:lnTo>
                    <a:pt x="1" y="2516"/>
                  </a:lnTo>
                  <a:lnTo>
                    <a:pt x="1" y="2516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64" y="1903"/>
                  </a:lnTo>
                  <a:lnTo>
                    <a:pt x="3296" y="1724"/>
                  </a:lnTo>
                  <a:lnTo>
                    <a:pt x="4292" y="1545"/>
                  </a:lnTo>
                  <a:lnTo>
                    <a:pt x="5352" y="1392"/>
                  </a:lnTo>
                  <a:lnTo>
                    <a:pt x="6463" y="1239"/>
                  </a:lnTo>
                  <a:lnTo>
                    <a:pt x="7625" y="1098"/>
                  </a:lnTo>
                  <a:lnTo>
                    <a:pt x="8851" y="984"/>
                  </a:lnTo>
                  <a:lnTo>
                    <a:pt x="10116" y="881"/>
                  </a:lnTo>
                  <a:lnTo>
                    <a:pt x="11431" y="779"/>
                  </a:lnTo>
                  <a:lnTo>
                    <a:pt x="12772" y="703"/>
                  </a:lnTo>
                  <a:lnTo>
                    <a:pt x="14164" y="651"/>
                  </a:lnTo>
                  <a:lnTo>
                    <a:pt x="15595" y="600"/>
                  </a:lnTo>
                  <a:lnTo>
                    <a:pt x="17050" y="575"/>
                  </a:lnTo>
                  <a:lnTo>
                    <a:pt x="18532" y="562"/>
                  </a:lnTo>
                  <a:lnTo>
                    <a:pt x="19617" y="575"/>
                  </a:lnTo>
                  <a:lnTo>
                    <a:pt x="20690" y="588"/>
                  </a:lnTo>
                  <a:lnTo>
                    <a:pt x="21750" y="613"/>
                  </a:lnTo>
                  <a:lnTo>
                    <a:pt x="22797" y="639"/>
                  </a:lnTo>
                  <a:lnTo>
                    <a:pt x="23819" y="690"/>
                  </a:lnTo>
                  <a:lnTo>
                    <a:pt x="24828" y="741"/>
                  </a:lnTo>
                  <a:lnTo>
                    <a:pt x="25811" y="792"/>
                  </a:lnTo>
                  <a:lnTo>
                    <a:pt x="26782" y="869"/>
                  </a:lnTo>
                  <a:lnTo>
                    <a:pt x="27714" y="932"/>
                  </a:lnTo>
                  <a:lnTo>
                    <a:pt x="28634" y="1022"/>
                  </a:lnTo>
                  <a:lnTo>
                    <a:pt x="29515" y="1111"/>
                  </a:lnTo>
                  <a:lnTo>
                    <a:pt x="30371" y="1213"/>
                  </a:lnTo>
                  <a:lnTo>
                    <a:pt x="31214" y="1316"/>
                  </a:lnTo>
                  <a:lnTo>
                    <a:pt x="32005" y="1431"/>
                  </a:lnTo>
                  <a:lnTo>
                    <a:pt x="32772" y="1545"/>
                  </a:lnTo>
                  <a:lnTo>
                    <a:pt x="33512" y="1673"/>
                  </a:lnTo>
                  <a:lnTo>
                    <a:pt x="34215" y="1801"/>
                  </a:lnTo>
                  <a:lnTo>
                    <a:pt x="34879" y="1941"/>
                  </a:lnTo>
                  <a:lnTo>
                    <a:pt x="35505" y="2082"/>
                  </a:lnTo>
                  <a:lnTo>
                    <a:pt x="36105" y="2235"/>
                  </a:lnTo>
                  <a:lnTo>
                    <a:pt x="36654" y="2388"/>
                  </a:lnTo>
                  <a:lnTo>
                    <a:pt x="37165" y="2554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52"/>
                  </a:lnTo>
                  <a:lnTo>
                    <a:pt x="38774" y="3231"/>
                  </a:lnTo>
                  <a:lnTo>
                    <a:pt x="39055" y="3410"/>
                  </a:lnTo>
                  <a:lnTo>
                    <a:pt x="39183" y="3499"/>
                  </a:lnTo>
                  <a:lnTo>
                    <a:pt x="39285" y="3589"/>
                  </a:lnTo>
                  <a:lnTo>
                    <a:pt x="39387" y="3678"/>
                  </a:lnTo>
                  <a:lnTo>
                    <a:pt x="39477" y="3780"/>
                  </a:lnTo>
                  <a:lnTo>
                    <a:pt x="39553" y="3870"/>
                  </a:lnTo>
                  <a:lnTo>
                    <a:pt x="39617" y="3972"/>
                  </a:lnTo>
                  <a:lnTo>
                    <a:pt x="39655" y="4061"/>
                  </a:lnTo>
                  <a:lnTo>
                    <a:pt x="39694" y="4164"/>
                  </a:lnTo>
                  <a:lnTo>
                    <a:pt x="39719" y="4253"/>
                  </a:lnTo>
                  <a:lnTo>
                    <a:pt x="39719" y="4355"/>
                  </a:lnTo>
                  <a:lnTo>
                    <a:pt x="39719" y="4445"/>
                  </a:lnTo>
                  <a:lnTo>
                    <a:pt x="39706" y="4521"/>
                  </a:lnTo>
                  <a:lnTo>
                    <a:pt x="39681" y="4611"/>
                  </a:lnTo>
                  <a:lnTo>
                    <a:pt x="39643" y="4687"/>
                  </a:lnTo>
                  <a:lnTo>
                    <a:pt x="39592" y="4777"/>
                  </a:lnTo>
                  <a:lnTo>
                    <a:pt x="39540" y="4853"/>
                  </a:lnTo>
                  <a:lnTo>
                    <a:pt x="39400" y="5019"/>
                  </a:lnTo>
                  <a:lnTo>
                    <a:pt x="39221" y="5172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2"/>
                  </a:lnTo>
                  <a:lnTo>
                    <a:pt x="38480" y="5632"/>
                  </a:lnTo>
                  <a:lnTo>
                    <a:pt x="39081" y="5428"/>
                  </a:lnTo>
                  <a:lnTo>
                    <a:pt x="39349" y="5326"/>
                  </a:lnTo>
                  <a:lnTo>
                    <a:pt x="39604" y="5211"/>
                  </a:lnTo>
                  <a:lnTo>
                    <a:pt x="39847" y="5096"/>
                  </a:lnTo>
                  <a:lnTo>
                    <a:pt x="40064" y="4994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00" y="4649"/>
                  </a:lnTo>
                  <a:lnTo>
                    <a:pt x="40741" y="4534"/>
                  </a:lnTo>
                  <a:lnTo>
                    <a:pt x="40869" y="4406"/>
                  </a:lnTo>
                  <a:lnTo>
                    <a:pt x="40971" y="4291"/>
                  </a:lnTo>
                  <a:lnTo>
                    <a:pt x="41047" y="4164"/>
                  </a:lnTo>
                  <a:lnTo>
                    <a:pt x="41099" y="4049"/>
                  </a:lnTo>
                  <a:lnTo>
                    <a:pt x="41137" y="3921"/>
                  </a:lnTo>
                  <a:lnTo>
                    <a:pt x="41137" y="3793"/>
                  </a:lnTo>
                  <a:lnTo>
                    <a:pt x="41137" y="3704"/>
                  </a:lnTo>
                  <a:lnTo>
                    <a:pt x="41111" y="3602"/>
                  </a:lnTo>
                  <a:lnTo>
                    <a:pt x="41086" y="3499"/>
                  </a:lnTo>
                  <a:lnTo>
                    <a:pt x="41035" y="3410"/>
                  </a:lnTo>
                  <a:lnTo>
                    <a:pt x="40971" y="3308"/>
                  </a:lnTo>
                  <a:lnTo>
                    <a:pt x="40894" y="3219"/>
                  </a:lnTo>
                  <a:lnTo>
                    <a:pt x="40818" y="3129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3" y="2848"/>
                  </a:lnTo>
                  <a:lnTo>
                    <a:pt x="40192" y="2669"/>
                  </a:lnTo>
                  <a:lnTo>
                    <a:pt x="39860" y="2491"/>
                  </a:lnTo>
                  <a:lnTo>
                    <a:pt x="39477" y="2325"/>
                  </a:lnTo>
                  <a:lnTo>
                    <a:pt x="39055" y="2158"/>
                  </a:lnTo>
                  <a:lnTo>
                    <a:pt x="38583" y="1992"/>
                  </a:lnTo>
                  <a:lnTo>
                    <a:pt x="38072" y="1826"/>
                  </a:lnTo>
                  <a:lnTo>
                    <a:pt x="37523" y="1673"/>
                  </a:lnTo>
                  <a:lnTo>
                    <a:pt x="36935" y="1533"/>
                  </a:lnTo>
                  <a:lnTo>
                    <a:pt x="36297" y="1379"/>
                  </a:lnTo>
                  <a:lnTo>
                    <a:pt x="35632" y="1252"/>
                  </a:lnTo>
                  <a:lnTo>
                    <a:pt x="34930" y="1111"/>
                  </a:lnTo>
                  <a:lnTo>
                    <a:pt x="34202" y="996"/>
                  </a:lnTo>
                  <a:lnTo>
                    <a:pt x="33423" y="869"/>
                  </a:lnTo>
                  <a:lnTo>
                    <a:pt x="32631" y="754"/>
                  </a:lnTo>
                  <a:lnTo>
                    <a:pt x="31801" y="651"/>
                  </a:lnTo>
                  <a:lnTo>
                    <a:pt x="30933" y="549"/>
                  </a:lnTo>
                  <a:lnTo>
                    <a:pt x="30051" y="460"/>
                  </a:lnTo>
                  <a:lnTo>
                    <a:pt x="29132" y="383"/>
                  </a:lnTo>
                  <a:lnTo>
                    <a:pt x="28200" y="307"/>
                  </a:lnTo>
                  <a:lnTo>
                    <a:pt x="27229" y="230"/>
                  </a:lnTo>
                  <a:lnTo>
                    <a:pt x="26246" y="179"/>
                  </a:lnTo>
                  <a:lnTo>
                    <a:pt x="25250" y="128"/>
                  </a:lnTo>
                  <a:lnTo>
                    <a:pt x="24215" y="77"/>
                  </a:lnTo>
                  <a:lnTo>
                    <a:pt x="23181" y="51"/>
                  </a:lnTo>
                  <a:lnTo>
                    <a:pt x="22121" y="26"/>
                  </a:lnTo>
                  <a:lnTo>
                    <a:pt x="21035" y="13"/>
                  </a:lnTo>
                  <a:lnTo>
                    <a:pt x="19949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7;p15">
              <a:extLst>
                <a:ext uri="{FF2B5EF4-FFF2-40B4-BE49-F238E27FC236}">
                  <a16:creationId xmlns:a16="http://schemas.microsoft.com/office/drawing/2014/main" id="{CFF044E2-0FF2-E0B4-8A44-926D6AAAB5CE}"/>
                </a:ext>
              </a:extLst>
            </p:cNvPr>
            <p:cNvSpPr/>
            <p:nvPr/>
          </p:nvSpPr>
          <p:spPr>
            <a:xfrm>
              <a:off x="4094191" y="3506734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1"/>
                  </a:moveTo>
                  <a:lnTo>
                    <a:pt x="0" y="384"/>
                  </a:lnTo>
                  <a:lnTo>
                    <a:pt x="2325" y="384"/>
                  </a:lnTo>
                  <a:lnTo>
                    <a:pt x="3346" y="397"/>
                  </a:lnTo>
                  <a:lnTo>
                    <a:pt x="4253" y="422"/>
                  </a:lnTo>
                  <a:lnTo>
                    <a:pt x="5058" y="460"/>
                  </a:lnTo>
                  <a:lnTo>
                    <a:pt x="5747" y="511"/>
                  </a:lnTo>
                  <a:lnTo>
                    <a:pt x="6322" y="588"/>
                  </a:lnTo>
                  <a:lnTo>
                    <a:pt x="6565" y="626"/>
                  </a:lnTo>
                  <a:lnTo>
                    <a:pt x="6795" y="678"/>
                  </a:lnTo>
                  <a:lnTo>
                    <a:pt x="6973" y="716"/>
                  </a:lnTo>
                  <a:lnTo>
                    <a:pt x="7139" y="780"/>
                  </a:lnTo>
                  <a:lnTo>
                    <a:pt x="7267" y="831"/>
                  </a:lnTo>
                  <a:lnTo>
                    <a:pt x="7369" y="895"/>
                  </a:lnTo>
                  <a:lnTo>
                    <a:pt x="0" y="895"/>
                  </a:lnTo>
                  <a:lnTo>
                    <a:pt x="0" y="1188"/>
                  </a:lnTo>
                  <a:lnTo>
                    <a:pt x="7471" y="1188"/>
                  </a:lnTo>
                  <a:lnTo>
                    <a:pt x="7446" y="1227"/>
                  </a:lnTo>
                  <a:lnTo>
                    <a:pt x="7408" y="1265"/>
                  </a:lnTo>
                  <a:lnTo>
                    <a:pt x="7305" y="1329"/>
                  </a:lnTo>
                  <a:lnTo>
                    <a:pt x="7165" y="1393"/>
                  </a:lnTo>
                  <a:lnTo>
                    <a:pt x="6986" y="1457"/>
                  </a:lnTo>
                  <a:lnTo>
                    <a:pt x="6769" y="1520"/>
                  </a:lnTo>
                  <a:lnTo>
                    <a:pt x="6514" y="1571"/>
                  </a:lnTo>
                  <a:lnTo>
                    <a:pt x="6207" y="1623"/>
                  </a:lnTo>
                  <a:lnTo>
                    <a:pt x="5875" y="1674"/>
                  </a:lnTo>
                  <a:lnTo>
                    <a:pt x="5505" y="1712"/>
                  </a:lnTo>
                  <a:lnTo>
                    <a:pt x="5096" y="1750"/>
                  </a:lnTo>
                  <a:lnTo>
                    <a:pt x="4636" y="1776"/>
                  </a:lnTo>
                  <a:lnTo>
                    <a:pt x="4151" y="1801"/>
                  </a:lnTo>
                  <a:lnTo>
                    <a:pt x="3053" y="1840"/>
                  </a:lnTo>
                  <a:lnTo>
                    <a:pt x="1801" y="1852"/>
                  </a:lnTo>
                  <a:lnTo>
                    <a:pt x="0" y="1852"/>
                  </a:lnTo>
                  <a:lnTo>
                    <a:pt x="0" y="2223"/>
                  </a:lnTo>
                  <a:lnTo>
                    <a:pt x="2197" y="2644"/>
                  </a:lnTo>
                  <a:lnTo>
                    <a:pt x="4215" y="3053"/>
                  </a:lnTo>
                  <a:lnTo>
                    <a:pt x="6130" y="3449"/>
                  </a:lnTo>
                  <a:lnTo>
                    <a:pt x="8021" y="3858"/>
                  </a:lnTo>
                  <a:lnTo>
                    <a:pt x="11162" y="3858"/>
                  </a:lnTo>
                  <a:lnTo>
                    <a:pt x="9106" y="3411"/>
                  </a:lnTo>
                  <a:lnTo>
                    <a:pt x="7050" y="2976"/>
                  </a:lnTo>
                  <a:lnTo>
                    <a:pt x="5032" y="2568"/>
                  </a:lnTo>
                  <a:lnTo>
                    <a:pt x="3078" y="2185"/>
                  </a:lnTo>
                  <a:lnTo>
                    <a:pt x="3844" y="2185"/>
                  </a:lnTo>
                  <a:lnTo>
                    <a:pt x="4572" y="2159"/>
                  </a:lnTo>
                  <a:lnTo>
                    <a:pt x="5275" y="2133"/>
                  </a:lnTo>
                  <a:lnTo>
                    <a:pt x="5926" y="2108"/>
                  </a:lnTo>
                  <a:lnTo>
                    <a:pt x="6539" y="2070"/>
                  </a:lnTo>
                  <a:lnTo>
                    <a:pt x="7101" y="2018"/>
                  </a:lnTo>
                  <a:lnTo>
                    <a:pt x="7637" y="1967"/>
                  </a:lnTo>
                  <a:lnTo>
                    <a:pt x="8110" y="1904"/>
                  </a:lnTo>
                  <a:lnTo>
                    <a:pt x="8557" y="1840"/>
                  </a:lnTo>
                  <a:lnTo>
                    <a:pt x="8940" y="1763"/>
                  </a:lnTo>
                  <a:lnTo>
                    <a:pt x="9285" y="1674"/>
                  </a:lnTo>
                  <a:lnTo>
                    <a:pt x="9579" y="1597"/>
                  </a:lnTo>
                  <a:lnTo>
                    <a:pt x="9821" y="1495"/>
                  </a:lnTo>
                  <a:lnTo>
                    <a:pt x="10026" y="1405"/>
                  </a:lnTo>
                  <a:lnTo>
                    <a:pt x="10102" y="1354"/>
                  </a:lnTo>
                  <a:lnTo>
                    <a:pt x="10166" y="1291"/>
                  </a:lnTo>
                  <a:lnTo>
                    <a:pt x="10217" y="1239"/>
                  </a:lnTo>
                  <a:lnTo>
                    <a:pt x="10256" y="1188"/>
                  </a:lnTo>
                  <a:lnTo>
                    <a:pt x="13780" y="1188"/>
                  </a:lnTo>
                  <a:lnTo>
                    <a:pt x="13780" y="895"/>
                  </a:lnTo>
                  <a:lnTo>
                    <a:pt x="10217" y="895"/>
                  </a:lnTo>
                  <a:lnTo>
                    <a:pt x="10179" y="844"/>
                  </a:lnTo>
                  <a:lnTo>
                    <a:pt x="10115" y="792"/>
                  </a:lnTo>
                  <a:lnTo>
                    <a:pt x="9987" y="703"/>
                  </a:lnTo>
                  <a:lnTo>
                    <a:pt x="9796" y="626"/>
                  </a:lnTo>
                  <a:lnTo>
                    <a:pt x="9579" y="550"/>
                  </a:lnTo>
                  <a:lnTo>
                    <a:pt x="9323" y="473"/>
                  </a:lnTo>
                  <a:lnTo>
                    <a:pt x="9042" y="409"/>
                  </a:lnTo>
                  <a:lnTo>
                    <a:pt x="8723" y="345"/>
                  </a:lnTo>
                  <a:lnTo>
                    <a:pt x="8378" y="294"/>
                  </a:lnTo>
                  <a:lnTo>
                    <a:pt x="13780" y="294"/>
                  </a:lnTo>
                  <a:lnTo>
                    <a:pt x="13780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8;p15">
              <a:extLst>
                <a:ext uri="{FF2B5EF4-FFF2-40B4-BE49-F238E27FC236}">
                  <a16:creationId xmlns:a16="http://schemas.microsoft.com/office/drawing/2014/main" id="{D52FB359-C0B8-7623-5771-24E003DDBF05}"/>
                </a:ext>
              </a:extLst>
            </p:cNvPr>
            <p:cNvSpPr/>
            <p:nvPr/>
          </p:nvSpPr>
          <p:spPr>
            <a:xfrm>
              <a:off x="3807921" y="3435833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1" y="0"/>
                  </a:moveTo>
                  <a:lnTo>
                    <a:pt x="1" y="5403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811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7" y="6348"/>
                  </a:lnTo>
                  <a:lnTo>
                    <a:pt x="524" y="6488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54"/>
                  </a:lnTo>
                  <a:lnTo>
                    <a:pt x="1789" y="7369"/>
                  </a:lnTo>
                  <a:lnTo>
                    <a:pt x="2031" y="7497"/>
                  </a:lnTo>
                  <a:lnTo>
                    <a:pt x="2542" y="7740"/>
                  </a:lnTo>
                  <a:lnTo>
                    <a:pt x="3117" y="7970"/>
                  </a:lnTo>
                  <a:lnTo>
                    <a:pt x="3730" y="8200"/>
                  </a:lnTo>
                  <a:lnTo>
                    <a:pt x="4407" y="8417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19"/>
                  </a:lnTo>
                  <a:lnTo>
                    <a:pt x="11380" y="9873"/>
                  </a:lnTo>
                  <a:lnTo>
                    <a:pt x="12427" y="10013"/>
                  </a:lnTo>
                  <a:lnTo>
                    <a:pt x="13500" y="10141"/>
                  </a:lnTo>
                  <a:lnTo>
                    <a:pt x="14611" y="10256"/>
                  </a:lnTo>
                  <a:lnTo>
                    <a:pt x="15760" y="10371"/>
                  </a:lnTo>
                  <a:lnTo>
                    <a:pt x="16935" y="10460"/>
                  </a:lnTo>
                  <a:lnTo>
                    <a:pt x="18136" y="10549"/>
                  </a:lnTo>
                  <a:lnTo>
                    <a:pt x="19362" y="10626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67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42" y="10767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26"/>
                  </a:lnTo>
                  <a:lnTo>
                    <a:pt x="33474" y="10549"/>
                  </a:lnTo>
                  <a:lnTo>
                    <a:pt x="34674" y="10460"/>
                  </a:lnTo>
                  <a:lnTo>
                    <a:pt x="35849" y="10371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83" y="10013"/>
                  </a:lnTo>
                  <a:lnTo>
                    <a:pt x="40230" y="9873"/>
                  </a:lnTo>
                  <a:lnTo>
                    <a:pt x="41252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8"/>
                  </a:lnTo>
                  <a:lnTo>
                    <a:pt x="44904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17"/>
                  </a:lnTo>
                  <a:lnTo>
                    <a:pt x="47880" y="8200"/>
                  </a:lnTo>
                  <a:lnTo>
                    <a:pt x="48493" y="7970"/>
                  </a:lnTo>
                  <a:lnTo>
                    <a:pt x="49068" y="7740"/>
                  </a:lnTo>
                  <a:lnTo>
                    <a:pt x="49578" y="7497"/>
                  </a:lnTo>
                  <a:lnTo>
                    <a:pt x="49821" y="7369"/>
                  </a:lnTo>
                  <a:lnTo>
                    <a:pt x="50051" y="7254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88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80"/>
                  </a:lnTo>
                  <a:lnTo>
                    <a:pt x="51481" y="5952"/>
                  </a:lnTo>
                  <a:lnTo>
                    <a:pt x="51532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403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9;p15">
              <a:extLst>
                <a:ext uri="{FF2B5EF4-FFF2-40B4-BE49-F238E27FC236}">
                  <a16:creationId xmlns:a16="http://schemas.microsoft.com/office/drawing/2014/main" id="{40AB62B5-75B3-F938-3DCC-C29482055EF7}"/>
                </a:ext>
              </a:extLst>
            </p:cNvPr>
            <p:cNvSpPr/>
            <p:nvPr/>
          </p:nvSpPr>
          <p:spPr>
            <a:xfrm>
              <a:off x="3807921" y="3356034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25811" y="1"/>
                  </a:moveTo>
                  <a:lnTo>
                    <a:pt x="24483" y="14"/>
                  </a:lnTo>
                  <a:lnTo>
                    <a:pt x="23168" y="27"/>
                  </a:lnTo>
                  <a:lnTo>
                    <a:pt x="21878" y="65"/>
                  </a:lnTo>
                  <a:lnTo>
                    <a:pt x="20601" y="116"/>
                  </a:lnTo>
                  <a:lnTo>
                    <a:pt x="19362" y="167"/>
                  </a:lnTo>
                  <a:lnTo>
                    <a:pt x="18136" y="244"/>
                  </a:lnTo>
                  <a:lnTo>
                    <a:pt x="16935" y="333"/>
                  </a:lnTo>
                  <a:lnTo>
                    <a:pt x="15760" y="422"/>
                  </a:lnTo>
                  <a:lnTo>
                    <a:pt x="14611" y="537"/>
                  </a:lnTo>
                  <a:lnTo>
                    <a:pt x="13500" y="652"/>
                  </a:lnTo>
                  <a:lnTo>
                    <a:pt x="12427" y="780"/>
                  </a:lnTo>
                  <a:lnTo>
                    <a:pt x="11380" y="921"/>
                  </a:lnTo>
                  <a:lnTo>
                    <a:pt x="10358" y="1074"/>
                  </a:lnTo>
                  <a:lnTo>
                    <a:pt x="9388" y="1240"/>
                  </a:lnTo>
                  <a:lnTo>
                    <a:pt x="8455" y="1406"/>
                  </a:lnTo>
                  <a:lnTo>
                    <a:pt x="7561" y="1585"/>
                  </a:lnTo>
                  <a:lnTo>
                    <a:pt x="6706" y="1763"/>
                  </a:lnTo>
                  <a:lnTo>
                    <a:pt x="5888" y="1968"/>
                  </a:lnTo>
                  <a:lnTo>
                    <a:pt x="5122" y="2172"/>
                  </a:lnTo>
                  <a:lnTo>
                    <a:pt x="4407" y="2376"/>
                  </a:lnTo>
                  <a:lnTo>
                    <a:pt x="3730" y="2594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9" y="3424"/>
                  </a:lnTo>
                  <a:lnTo>
                    <a:pt x="1559" y="3539"/>
                  </a:lnTo>
                  <a:lnTo>
                    <a:pt x="1354" y="3666"/>
                  </a:lnTo>
                  <a:lnTo>
                    <a:pt x="1163" y="3794"/>
                  </a:lnTo>
                  <a:lnTo>
                    <a:pt x="971" y="3922"/>
                  </a:lnTo>
                  <a:lnTo>
                    <a:pt x="805" y="4049"/>
                  </a:lnTo>
                  <a:lnTo>
                    <a:pt x="665" y="4177"/>
                  </a:lnTo>
                  <a:lnTo>
                    <a:pt x="524" y="4305"/>
                  </a:lnTo>
                  <a:lnTo>
                    <a:pt x="397" y="4445"/>
                  </a:lnTo>
                  <a:lnTo>
                    <a:pt x="294" y="4573"/>
                  </a:lnTo>
                  <a:lnTo>
                    <a:pt x="205" y="4714"/>
                  </a:lnTo>
                  <a:lnTo>
                    <a:pt x="128" y="4841"/>
                  </a:lnTo>
                  <a:lnTo>
                    <a:pt x="77" y="4982"/>
                  </a:lnTo>
                  <a:lnTo>
                    <a:pt x="26" y="5122"/>
                  </a:lnTo>
                  <a:lnTo>
                    <a:pt x="1" y="5250"/>
                  </a:lnTo>
                  <a:lnTo>
                    <a:pt x="1" y="5390"/>
                  </a:lnTo>
                  <a:lnTo>
                    <a:pt x="1" y="5531"/>
                  </a:lnTo>
                  <a:lnTo>
                    <a:pt x="26" y="5671"/>
                  </a:lnTo>
                  <a:lnTo>
                    <a:pt x="77" y="5812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1"/>
                  </a:lnTo>
                  <a:lnTo>
                    <a:pt x="397" y="6348"/>
                  </a:lnTo>
                  <a:lnTo>
                    <a:pt x="524" y="6476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2"/>
                  </a:lnTo>
                  <a:lnTo>
                    <a:pt x="1163" y="7000"/>
                  </a:lnTo>
                  <a:lnTo>
                    <a:pt x="1354" y="7127"/>
                  </a:lnTo>
                  <a:lnTo>
                    <a:pt x="1559" y="7255"/>
                  </a:lnTo>
                  <a:lnTo>
                    <a:pt x="1789" y="7370"/>
                  </a:lnTo>
                  <a:lnTo>
                    <a:pt x="2031" y="7498"/>
                  </a:lnTo>
                  <a:lnTo>
                    <a:pt x="2542" y="7728"/>
                  </a:lnTo>
                  <a:lnTo>
                    <a:pt x="3117" y="7970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2"/>
                  </a:lnTo>
                  <a:lnTo>
                    <a:pt x="5888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8" y="9554"/>
                  </a:lnTo>
                  <a:lnTo>
                    <a:pt x="10358" y="9720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00" y="10141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1"/>
                  </a:lnTo>
                  <a:lnTo>
                    <a:pt x="18136" y="10550"/>
                  </a:lnTo>
                  <a:lnTo>
                    <a:pt x="19362" y="10614"/>
                  </a:lnTo>
                  <a:lnTo>
                    <a:pt x="20601" y="10678"/>
                  </a:lnTo>
                  <a:lnTo>
                    <a:pt x="21878" y="10729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5811" y="10793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29"/>
                  </a:lnTo>
                  <a:lnTo>
                    <a:pt x="31009" y="10678"/>
                  </a:lnTo>
                  <a:lnTo>
                    <a:pt x="32261" y="10614"/>
                  </a:lnTo>
                  <a:lnTo>
                    <a:pt x="33474" y="10550"/>
                  </a:lnTo>
                  <a:lnTo>
                    <a:pt x="34674" y="10461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83" y="10001"/>
                  </a:lnTo>
                  <a:lnTo>
                    <a:pt x="40230" y="9860"/>
                  </a:lnTo>
                  <a:lnTo>
                    <a:pt x="41252" y="9720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48" y="9209"/>
                  </a:lnTo>
                  <a:lnTo>
                    <a:pt x="44904" y="9017"/>
                  </a:lnTo>
                  <a:lnTo>
                    <a:pt x="45722" y="8826"/>
                  </a:lnTo>
                  <a:lnTo>
                    <a:pt x="46488" y="8622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70"/>
                  </a:lnTo>
                  <a:lnTo>
                    <a:pt x="49068" y="7728"/>
                  </a:lnTo>
                  <a:lnTo>
                    <a:pt x="49578" y="7498"/>
                  </a:lnTo>
                  <a:lnTo>
                    <a:pt x="49821" y="7370"/>
                  </a:lnTo>
                  <a:lnTo>
                    <a:pt x="50051" y="7255"/>
                  </a:lnTo>
                  <a:lnTo>
                    <a:pt x="50255" y="7127"/>
                  </a:lnTo>
                  <a:lnTo>
                    <a:pt x="50447" y="7000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21"/>
                  </a:lnTo>
                  <a:lnTo>
                    <a:pt x="51405" y="6080"/>
                  </a:lnTo>
                  <a:lnTo>
                    <a:pt x="51481" y="5952"/>
                  </a:lnTo>
                  <a:lnTo>
                    <a:pt x="51532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50"/>
                  </a:lnTo>
                  <a:lnTo>
                    <a:pt x="51583" y="5122"/>
                  </a:lnTo>
                  <a:lnTo>
                    <a:pt x="51532" y="4982"/>
                  </a:lnTo>
                  <a:lnTo>
                    <a:pt x="51481" y="4841"/>
                  </a:lnTo>
                  <a:lnTo>
                    <a:pt x="51405" y="4714"/>
                  </a:lnTo>
                  <a:lnTo>
                    <a:pt x="51315" y="4573"/>
                  </a:lnTo>
                  <a:lnTo>
                    <a:pt x="51213" y="4445"/>
                  </a:lnTo>
                  <a:lnTo>
                    <a:pt x="51085" y="4305"/>
                  </a:lnTo>
                  <a:lnTo>
                    <a:pt x="50958" y="4177"/>
                  </a:lnTo>
                  <a:lnTo>
                    <a:pt x="50804" y="4049"/>
                  </a:lnTo>
                  <a:lnTo>
                    <a:pt x="50638" y="3922"/>
                  </a:lnTo>
                  <a:lnTo>
                    <a:pt x="50447" y="3794"/>
                  </a:lnTo>
                  <a:lnTo>
                    <a:pt x="50255" y="3666"/>
                  </a:lnTo>
                  <a:lnTo>
                    <a:pt x="50051" y="3539"/>
                  </a:lnTo>
                  <a:lnTo>
                    <a:pt x="49821" y="3424"/>
                  </a:lnTo>
                  <a:lnTo>
                    <a:pt x="49578" y="3296"/>
                  </a:lnTo>
                  <a:lnTo>
                    <a:pt x="49068" y="3053"/>
                  </a:lnTo>
                  <a:lnTo>
                    <a:pt x="48493" y="2823"/>
                  </a:lnTo>
                  <a:lnTo>
                    <a:pt x="47880" y="2594"/>
                  </a:lnTo>
                  <a:lnTo>
                    <a:pt x="47203" y="2376"/>
                  </a:lnTo>
                  <a:lnTo>
                    <a:pt x="46488" y="2172"/>
                  </a:lnTo>
                  <a:lnTo>
                    <a:pt x="45722" y="1968"/>
                  </a:lnTo>
                  <a:lnTo>
                    <a:pt x="44904" y="1763"/>
                  </a:lnTo>
                  <a:lnTo>
                    <a:pt x="44048" y="1585"/>
                  </a:lnTo>
                  <a:lnTo>
                    <a:pt x="43154" y="1406"/>
                  </a:lnTo>
                  <a:lnTo>
                    <a:pt x="42222" y="1240"/>
                  </a:lnTo>
                  <a:lnTo>
                    <a:pt x="41252" y="1074"/>
                  </a:lnTo>
                  <a:lnTo>
                    <a:pt x="40230" y="921"/>
                  </a:lnTo>
                  <a:lnTo>
                    <a:pt x="39183" y="780"/>
                  </a:lnTo>
                  <a:lnTo>
                    <a:pt x="38110" y="652"/>
                  </a:lnTo>
                  <a:lnTo>
                    <a:pt x="36999" y="537"/>
                  </a:lnTo>
                  <a:lnTo>
                    <a:pt x="35849" y="422"/>
                  </a:lnTo>
                  <a:lnTo>
                    <a:pt x="34674" y="333"/>
                  </a:lnTo>
                  <a:lnTo>
                    <a:pt x="33474" y="244"/>
                  </a:lnTo>
                  <a:lnTo>
                    <a:pt x="32261" y="167"/>
                  </a:lnTo>
                  <a:lnTo>
                    <a:pt x="31009" y="116"/>
                  </a:lnTo>
                  <a:lnTo>
                    <a:pt x="29732" y="65"/>
                  </a:lnTo>
                  <a:lnTo>
                    <a:pt x="28442" y="27"/>
                  </a:lnTo>
                  <a:lnTo>
                    <a:pt x="27139" y="14"/>
                  </a:lnTo>
                  <a:lnTo>
                    <a:pt x="258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0;p15">
              <a:extLst>
                <a:ext uri="{FF2B5EF4-FFF2-40B4-BE49-F238E27FC236}">
                  <a16:creationId xmlns:a16="http://schemas.microsoft.com/office/drawing/2014/main" id="{D78B6BA8-182E-036C-9657-5FCF97599FCB}"/>
                </a:ext>
              </a:extLst>
            </p:cNvPr>
            <p:cNvSpPr/>
            <p:nvPr/>
          </p:nvSpPr>
          <p:spPr>
            <a:xfrm>
              <a:off x="3876187" y="3370409"/>
              <a:ext cx="627554" cy="112133"/>
            </a:xfrm>
            <a:custGeom>
              <a:avLst/>
              <a:gdLst/>
              <a:ahLst/>
              <a:cxnLst/>
              <a:rect l="l" t="t" r="r" b="b"/>
              <a:pathLst>
                <a:path w="42388" h="7574" extrusionOk="0">
                  <a:moveTo>
                    <a:pt x="20102" y="1"/>
                  </a:moveTo>
                  <a:lnTo>
                    <a:pt x="19029" y="13"/>
                  </a:lnTo>
                  <a:lnTo>
                    <a:pt x="17969" y="39"/>
                  </a:lnTo>
                  <a:lnTo>
                    <a:pt x="16922" y="77"/>
                  </a:lnTo>
                  <a:lnTo>
                    <a:pt x="15900" y="116"/>
                  </a:lnTo>
                  <a:lnTo>
                    <a:pt x="14891" y="167"/>
                  </a:lnTo>
                  <a:lnTo>
                    <a:pt x="13908" y="230"/>
                  </a:lnTo>
                  <a:lnTo>
                    <a:pt x="12950" y="294"/>
                  </a:lnTo>
                  <a:lnTo>
                    <a:pt x="12005" y="371"/>
                  </a:lnTo>
                  <a:lnTo>
                    <a:pt x="11085" y="448"/>
                  </a:lnTo>
                  <a:lnTo>
                    <a:pt x="10204" y="550"/>
                  </a:lnTo>
                  <a:lnTo>
                    <a:pt x="9349" y="639"/>
                  </a:lnTo>
                  <a:lnTo>
                    <a:pt x="8518" y="754"/>
                  </a:lnTo>
                  <a:lnTo>
                    <a:pt x="7714" y="856"/>
                  </a:lnTo>
                  <a:lnTo>
                    <a:pt x="6948" y="984"/>
                  </a:lnTo>
                  <a:lnTo>
                    <a:pt x="6207" y="1099"/>
                  </a:lnTo>
                  <a:lnTo>
                    <a:pt x="5504" y="1239"/>
                  </a:lnTo>
                  <a:lnTo>
                    <a:pt x="4840" y="1380"/>
                  </a:lnTo>
                  <a:lnTo>
                    <a:pt x="4215" y="1520"/>
                  </a:lnTo>
                  <a:lnTo>
                    <a:pt x="3614" y="1661"/>
                  </a:lnTo>
                  <a:lnTo>
                    <a:pt x="3065" y="1814"/>
                  </a:lnTo>
                  <a:lnTo>
                    <a:pt x="2554" y="1980"/>
                  </a:lnTo>
                  <a:lnTo>
                    <a:pt x="2095" y="2146"/>
                  </a:lnTo>
                  <a:lnTo>
                    <a:pt x="1660" y="2312"/>
                  </a:lnTo>
                  <a:lnTo>
                    <a:pt x="1290" y="2478"/>
                  </a:lnTo>
                  <a:lnTo>
                    <a:pt x="958" y="2657"/>
                  </a:lnTo>
                  <a:lnTo>
                    <a:pt x="664" y="2836"/>
                  </a:lnTo>
                  <a:lnTo>
                    <a:pt x="537" y="2925"/>
                  </a:lnTo>
                  <a:lnTo>
                    <a:pt x="434" y="3015"/>
                  </a:lnTo>
                  <a:lnTo>
                    <a:pt x="332" y="3117"/>
                  </a:lnTo>
                  <a:lnTo>
                    <a:pt x="243" y="3206"/>
                  </a:lnTo>
                  <a:lnTo>
                    <a:pt x="166" y="3308"/>
                  </a:lnTo>
                  <a:lnTo>
                    <a:pt x="102" y="3398"/>
                  </a:lnTo>
                  <a:lnTo>
                    <a:pt x="64" y="3487"/>
                  </a:lnTo>
                  <a:lnTo>
                    <a:pt x="26" y="3589"/>
                  </a:lnTo>
                  <a:lnTo>
                    <a:pt x="0" y="3691"/>
                  </a:lnTo>
                  <a:lnTo>
                    <a:pt x="0" y="3781"/>
                  </a:lnTo>
                  <a:lnTo>
                    <a:pt x="0" y="3883"/>
                  </a:lnTo>
                  <a:lnTo>
                    <a:pt x="26" y="3985"/>
                  </a:lnTo>
                  <a:lnTo>
                    <a:pt x="64" y="4075"/>
                  </a:lnTo>
                  <a:lnTo>
                    <a:pt x="102" y="4177"/>
                  </a:lnTo>
                  <a:lnTo>
                    <a:pt x="166" y="4266"/>
                  </a:lnTo>
                  <a:lnTo>
                    <a:pt x="243" y="4356"/>
                  </a:lnTo>
                  <a:lnTo>
                    <a:pt x="332" y="4458"/>
                  </a:lnTo>
                  <a:lnTo>
                    <a:pt x="434" y="4547"/>
                  </a:lnTo>
                  <a:lnTo>
                    <a:pt x="537" y="4637"/>
                  </a:lnTo>
                  <a:lnTo>
                    <a:pt x="664" y="4726"/>
                  </a:lnTo>
                  <a:lnTo>
                    <a:pt x="958" y="4918"/>
                  </a:lnTo>
                  <a:lnTo>
                    <a:pt x="1290" y="5084"/>
                  </a:lnTo>
                  <a:lnTo>
                    <a:pt x="1660" y="5262"/>
                  </a:lnTo>
                  <a:lnTo>
                    <a:pt x="2095" y="5428"/>
                  </a:lnTo>
                  <a:lnTo>
                    <a:pt x="2554" y="5594"/>
                  </a:lnTo>
                  <a:lnTo>
                    <a:pt x="3065" y="5748"/>
                  </a:lnTo>
                  <a:lnTo>
                    <a:pt x="3614" y="5901"/>
                  </a:lnTo>
                  <a:lnTo>
                    <a:pt x="4215" y="6054"/>
                  </a:lnTo>
                  <a:lnTo>
                    <a:pt x="4840" y="6195"/>
                  </a:lnTo>
                  <a:lnTo>
                    <a:pt x="5504" y="6335"/>
                  </a:lnTo>
                  <a:lnTo>
                    <a:pt x="6207" y="6463"/>
                  </a:lnTo>
                  <a:lnTo>
                    <a:pt x="6948" y="6591"/>
                  </a:lnTo>
                  <a:lnTo>
                    <a:pt x="7714" y="6705"/>
                  </a:lnTo>
                  <a:lnTo>
                    <a:pt x="8518" y="6820"/>
                  </a:lnTo>
                  <a:lnTo>
                    <a:pt x="9349" y="6923"/>
                  </a:lnTo>
                  <a:lnTo>
                    <a:pt x="10204" y="7025"/>
                  </a:lnTo>
                  <a:lnTo>
                    <a:pt x="11085" y="7114"/>
                  </a:lnTo>
                  <a:lnTo>
                    <a:pt x="12005" y="7204"/>
                  </a:lnTo>
                  <a:lnTo>
                    <a:pt x="12950" y="7280"/>
                  </a:lnTo>
                  <a:lnTo>
                    <a:pt x="13908" y="7344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497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497"/>
                  </a:lnTo>
                  <a:lnTo>
                    <a:pt x="26488" y="7459"/>
                  </a:lnTo>
                  <a:lnTo>
                    <a:pt x="27496" y="7408"/>
                  </a:lnTo>
                  <a:lnTo>
                    <a:pt x="28480" y="7344"/>
                  </a:lnTo>
                  <a:lnTo>
                    <a:pt x="29450" y="7280"/>
                  </a:lnTo>
                  <a:lnTo>
                    <a:pt x="30383" y="7204"/>
                  </a:lnTo>
                  <a:lnTo>
                    <a:pt x="31302" y="7114"/>
                  </a:lnTo>
                  <a:lnTo>
                    <a:pt x="32183" y="7025"/>
                  </a:lnTo>
                  <a:lnTo>
                    <a:pt x="33039" y="6923"/>
                  </a:lnTo>
                  <a:lnTo>
                    <a:pt x="33869" y="6820"/>
                  </a:lnTo>
                  <a:lnTo>
                    <a:pt x="34674" y="6705"/>
                  </a:lnTo>
                  <a:lnTo>
                    <a:pt x="35440" y="6591"/>
                  </a:lnTo>
                  <a:lnTo>
                    <a:pt x="36181" y="6463"/>
                  </a:lnTo>
                  <a:lnTo>
                    <a:pt x="36883" y="6335"/>
                  </a:lnTo>
                  <a:lnTo>
                    <a:pt x="37547" y="6195"/>
                  </a:lnTo>
                  <a:lnTo>
                    <a:pt x="38173" y="6054"/>
                  </a:lnTo>
                  <a:lnTo>
                    <a:pt x="38773" y="5901"/>
                  </a:lnTo>
                  <a:lnTo>
                    <a:pt x="39323" y="5748"/>
                  </a:lnTo>
                  <a:lnTo>
                    <a:pt x="39833" y="5594"/>
                  </a:lnTo>
                  <a:lnTo>
                    <a:pt x="40293" y="5428"/>
                  </a:lnTo>
                  <a:lnTo>
                    <a:pt x="40727" y="5262"/>
                  </a:lnTo>
                  <a:lnTo>
                    <a:pt x="41098" y="5084"/>
                  </a:lnTo>
                  <a:lnTo>
                    <a:pt x="41443" y="4918"/>
                  </a:lnTo>
                  <a:lnTo>
                    <a:pt x="41724" y="4726"/>
                  </a:lnTo>
                  <a:lnTo>
                    <a:pt x="41851" y="4637"/>
                  </a:lnTo>
                  <a:lnTo>
                    <a:pt x="41953" y="4547"/>
                  </a:lnTo>
                  <a:lnTo>
                    <a:pt x="42056" y="4458"/>
                  </a:lnTo>
                  <a:lnTo>
                    <a:pt x="42145" y="4356"/>
                  </a:lnTo>
                  <a:lnTo>
                    <a:pt x="42222" y="4266"/>
                  </a:lnTo>
                  <a:lnTo>
                    <a:pt x="42285" y="4177"/>
                  </a:lnTo>
                  <a:lnTo>
                    <a:pt x="42324" y="4075"/>
                  </a:lnTo>
                  <a:lnTo>
                    <a:pt x="42362" y="3985"/>
                  </a:lnTo>
                  <a:lnTo>
                    <a:pt x="42388" y="3883"/>
                  </a:lnTo>
                  <a:lnTo>
                    <a:pt x="42388" y="3781"/>
                  </a:lnTo>
                  <a:lnTo>
                    <a:pt x="42388" y="3691"/>
                  </a:lnTo>
                  <a:lnTo>
                    <a:pt x="42362" y="3589"/>
                  </a:lnTo>
                  <a:lnTo>
                    <a:pt x="42324" y="3487"/>
                  </a:lnTo>
                  <a:lnTo>
                    <a:pt x="42285" y="3398"/>
                  </a:lnTo>
                  <a:lnTo>
                    <a:pt x="42222" y="3308"/>
                  </a:lnTo>
                  <a:lnTo>
                    <a:pt x="42145" y="3206"/>
                  </a:lnTo>
                  <a:lnTo>
                    <a:pt x="42056" y="3117"/>
                  </a:lnTo>
                  <a:lnTo>
                    <a:pt x="41953" y="3015"/>
                  </a:lnTo>
                  <a:lnTo>
                    <a:pt x="41851" y="2925"/>
                  </a:lnTo>
                  <a:lnTo>
                    <a:pt x="41724" y="2836"/>
                  </a:lnTo>
                  <a:lnTo>
                    <a:pt x="41443" y="2657"/>
                  </a:lnTo>
                  <a:lnTo>
                    <a:pt x="41098" y="2478"/>
                  </a:lnTo>
                  <a:lnTo>
                    <a:pt x="40727" y="2312"/>
                  </a:lnTo>
                  <a:lnTo>
                    <a:pt x="40293" y="2146"/>
                  </a:lnTo>
                  <a:lnTo>
                    <a:pt x="39833" y="1980"/>
                  </a:lnTo>
                  <a:lnTo>
                    <a:pt x="39323" y="1814"/>
                  </a:lnTo>
                  <a:lnTo>
                    <a:pt x="38773" y="1661"/>
                  </a:lnTo>
                  <a:lnTo>
                    <a:pt x="38173" y="1520"/>
                  </a:lnTo>
                  <a:lnTo>
                    <a:pt x="37547" y="1380"/>
                  </a:lnTo>
                  <a:lnTo>
                    <a:pt x="36883" y="1239"/>
                  </a:lnTo>
                  <a:lnTo>
                    <a:pt x="36181" y="1099"/>
                  </a:lnTo>
                  <a:lnTo>
                    <a:pt x="35440" y="984"/>
                  </a:lnTo>
                  <a:lnTo>
                    <a:pt x="34674" y="856"/>
                  </a:lnTo>
                  <a:lnTo>
                    <a:pt x="33869" y="754"/>
                  </a:lnTo>
                  <a:lnTo>
                    <a:pt x="33039" y="639"/>
                  </a:lnTo>
                  <a:lnTo>
                    <a:pt x="32183" y="550"/>
                  </a:lnTo>
                  <a:lnTo>
                    <a:pt x="31302" y="448"/>
                  </a:lnTo>
                  <a:lnTo>
                    <a:pt x="30383" y="371"/>
                  </a:lnTo>
                  <a:lnTo>
                    <a:pt x="29450" y="294"/>
                  </a:lnTo>
                  <a:lnTo>
                    <a:pt x="28480" y="230"/>
                  </a:lnTo>
                  <a:lnTo>
                    <a:pt x="27496" y="167"/>
                  </a:lnTo>
                  <a:lnTo>
                    <a:pt x="26488" y="116"/>
                  </a:lnTo>
                  <a:lnTo>
                    <a:pt x="25466" y="77"/>
                  </a:lnTo>
                  <a:lnTo>
                    <a:pt x="24419" y="39"/>
                  </a:lnTo>
                  <a:lnTo>
                    <a:pt x="23359" y="13"/>
                  </a:lnTo>
                  <a:lnTo>
                    <a:pt x="22286" y="1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1;p15">
              <a:extLst>
                <a:ext uri="{FF2B5EF4-FFF2-40B4-BE49-F238E27FC236}">
                  <a16:creationId xmlns:a16="http://schemas.microsoft.com/office/drawing/2014/main" id="{45559626-E60D-3B14-84B8-421DFE1314ED}"/>
                </a:ext>
              </a:extLst>
            </p:cNvPr>
            <p:cNvSpPr/>
            <p:nvPr/>
          </p:nvSpPr>
          <p:spPr>
            <a:xfrm>
              <a:off x="3885440" y="3370409"/>
              <a:ext cx="609033" cy="83204"/>
            </a:xfrm>
            <a:custGeom>
              <a:avLst/>
              <a:gdLst/>
              <a:ahLst/>
              <a:cxnLst/>
              <a:rect l="l" t="t" r="r" b="b"/>
              <a:pathLst>
                <a:path w="41137" h="5620" extrusionOk="0">
                  <a:moveTo>
                    <a:pt x="18238" y="1"/>
                  </a:moveTo>
                  <a:lnTo>
                    <a:pt x="16565" y="39"/>
                  </a:lnTo>
                  <a:lnTo>
                    <a:pt x="14943" y="103"/>
                  </a:lnTo>
                  <a:lnTo>
                    <a:pt x="13360" y="179"/>
                  </a:lnTo>
                  <a:lnTo>
                    <a:pt x="11840" y="282"/>
                  </a:lnTo>
                  <a:lnTo>
                    <a:pt x="10371" y="409"/>
                  </a:lnTo>
                  <a:lnTo>
                    <a:pt x="8966" y="537"/>
                  </a:lnTo>
                  <a:lnTo>
                    <a:pt x="7625" y="703"/>
                  </a:lnTo>
                  <a:lnTo>
                    <a:pt x="6361" y="882"/>
                  </a:lnTo>
                  <a:lnTo>
                    <a:pt x="5173" y="1073"/>
                  </a:lnTo>
                  <a:lnTo>
                    <a:pt x="4075" y="1278"/>
                  </a:lnTo>
                  <a:lnTo>
                    <a:pt x="3551" y="1380"/>
                  </a:lnTo>
                  <a:lnTo>
                    <a:pt x="3066" y="1495"/>
                  </a:lnTo>
                  <a:lnTo>
                    <a:pt x="2593" y="1610"/>
                  </a:lnTo>
                  <a:lnTo>
                    <a:pt x="2134" y="1725"/>
                  </a:lnTo>
                  <a:lnTo>
                    <a:pt x="1712" y="1852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36"/>
                  </a:lnTo>
                  <a:lnTo>
                    <a:pt x="282" y="2363"/>
                  </a:lnTo>
                  <a:lnTo>
                    <a:pt x="1" y="2504"/>
                  </a:lnTo>
                  <a:lnTo>
                    <a:pt x="716" y="2287"/>
                  </a:lnTo>
                  <a:lnTo>
                    <a:pt x="1508" y="2082"/>
                  </a:lnTo>
                  <a:lnTo>
                    <a:pt x="2364" y="1891"/>
                  </a:lnTo>
                  <a:lnTo>
                    <a:pt x="3296" y="1712"/>
                  </a:lnTo>
                  <a:lnTo>
                    <a:pt x="4292" y="1533"/>
                  </a:lnTo>
                  <a:lnTo>
                    <a:pt x="5352" y="1380"/>
                  </a:lnTo>
                  <a:lnTo>
                    <a:pt x="6463" y="1227"/>
                  </a:lnTo>
                  <a:lnTo>
                    <a:pt x="7625" y="1099"/>
                  </a:lnTo>
                  <a:lnTo>
                    <a:pt x="8851" y="971"/>
                  </a:lnTo>
                  <a:lnTo>
                    <a:pt x="10116" y="869"/>
                  </a:lnTo>
                  <a:lnTo>
                    <a:pt x="11431" y="767"/>
                  </a:lnTo>
                  <a:lnTo>
                    <a:pt x="12772" y="690"/>
                  </a:lnTo>
                  <a:lnTo>
                    <a:pt x="14164" y="639"/>
                  </a:lnTo>
                  <a:lnTo>
                    <a:pt x="15595" y="588"/>
                  </a:lnTo>
                  <a:lnTo>
                    <a:pt x="17050" y="563"/>
                  </a:lnTo>
                  <a:lnTo>
                    <a:pt x="18532" y="550"/>
                  </a:lnTo>
                  <a:lnTo>
                    <a:pt x="19617" y="563"/>
                  </a:lnTo>
                  <a:lnTo>
                    <a:pt x="20690" y="575"/>
                  </a:lnTo>
                  <a:lnTo>
                    <a:pt x="21750" y="601"/>
                  </a:lnTo>
                  <a:lnTo>
                    <a:pt x="22797" y="626"/>
                  </a:lnTo>
                  <a:lnTo>
                    <a:pt x="23819" y="677"/>
                  </a:lnTo>
                  <a:lnTo>
                    <a:pt x="24828" y="729"/>
                  </a:lnTo>
                  <a:lnTo>
                    <a:pt x="25811" y="780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10"/>
                  </a:lnTo>
                  <a:lnTo>
                    <a:pt x="29515" y="1099"/>
                  </a:lnTo>
                  <a:lnTo>
                    <a:pt x="30371" y="1201"/>
                  </a:lnTo>
                  <a:lnTo>
                    <a:pt x="31214" y="1303"/>
                  </a:lnTo>
                  <a:lnTo>
                    <a:pt x="32005" y="1418"/>
                  </a:lnTo>
                  <a:lnTo>
                    <a:pt x="32772" y="1533"/>
                  </a:lnTo>
                  <a:lnTo>
                    <a:pt x="33512" y="1661"/>
                  </a:lnTo>
                  <a:lnTo>
                    <a:pt x="34215" y="1801"/>
                  </a:lnTo>
                  <a:lnTo>
                    <a:pt x="34879" y="1929"/>
                  </a:lnTo>
                  <a:lnTo>
                    <a:pt x="35505" y="2082"/>
                  </a:lnTo>
                  <a:lnTo>
                    <a:pt x="36105" y="2223"/>
                  </a:lnTo>
                  <a:lnTo>
                    <a:pt x="36654" y="2376"/>
                  </a:lnTo>
                  <a:lnTo>
                    <a:pt x="37165" y="2542"/>
                  </a:lnTo>
                  <a:lnTo>
                    <a:pt x="37638" y="2695"/>
                  </a:lnTo>
                  <a:lnTo>
                    <a:pt x="38059" y="2874"/>
                  </a:lnTo>
                  <a:lnTo>
                    <a:pt x="38429" y="3040"/>
                  </a:lnTo>
                  <a:lnTo>
                    <a:pt x="38774" y="3219"/>
                  </a:lnTo>
                  <a:lnTo>
                    <a:pt x="39055" y="3398"/>
                  </a:lnTo>
                  <a:lnTo>
                    <a:pt x="39183" y="3487"/>
                  </a:lnTo>
                  <a:lnTo>
                    <a:pt x="39285" y="3577"/>
                  </a:lnTo>
                  <a:lnTo>
                    <a:pt x="39387" y="3679"/>
                  </a:lnTo>
                  <a:lnTo>
                    <a:pt x="39477" y="3768"/>
                  </a:lnTo>
                  <a:lnTo>
                    <a:pt x="39553" y="3858"/>
                  </a:lnTo>
                  <a:lnTo>
                    <a:pt x="39617" y="3960"/>
                  </a:lnTo>
                  <a:lnTo>
                    <a:pt x="39655" y="4049"/>
                  </a:lnTo>
                  <a:lnTo>
                    <a:pt x="39694" y="4151"/>
                  </a:lnTo>
                  <a:lnTo>
                    <a:pt x="39719" y="4241"/>
                  </a:lnTo>
                  <a:lnTo>
                    <a:pt x="39719" y="4343"/>
                  </a:lnTo>
                  <a:lnTo>
                    <a:pt x="39719" y="4432"/>
                  </a:lnTo>
                  <a:lnTo>
                    <a:pt x="39706" y="4509"/>
                  </a:lnTo>
                  <a:lnTo>
                    <a:pt x="39681" y="4598"/>
                  </a:lnTo>
                  <a:lnTo>
                    <a:pt x="39643" y="4675"/>
                  </a:lnTo>
                  <a:lnTo>
                    <a:pt x="39592" y="4764"/>
                  </a:lnTo>
                  <a:lnTo>
                    <a:pt x="39540" y="4841"/>
                  </a:lnTo>
                  <a:lnTo>
                    <a:pt x="39400" y="5007"/>
                  </a:lnTo>
                  <a:lnTo>
                    <a:pt x="39221" y="5160"/>
                  </a:lnTo>
                  <a:lnTo>
                    <a:pt x="39017" y="5313"/>
                  </a:lnTo>
                  <a:lnTo>
                    <a:pt x="38761" y="5467"/>
                  </a:lnTo>
                  <a:lnTo>
                    <a:pt x="38480" y="5620"/>
                  </a:lnTo>
                  <a:lnTo>
                    <a:pt x="39081" y="5416"/>
                  </a:lnTo>
                  <a:lnTo>
                    <a:pt x="39349" y="5313"/>
                  </a:lnTo>
                  <a:lnTo>
                    <a:pt x="39604" y="5198"/>
                  </a:lnTo>
                  <a:lnTo>
                    <a:pt x="39847" y="5096"/>
                  </a:lnTo>
                  <a:lnTo>
                    <a:pt x="40064" y="4981"/>
                  </a:lnTo>
                  <a:lnTo>
                    <a:pt x="40268" y="4866"/>
                  </a:lnTo>
                  <a:lnTo>
                    <a:pt x="40447" y="4751"/>
                  </a:lnTo>
                  <a:lnTo>
                    <a:pt x="40600" y="4637"/>
                  </a:lnTo>
                  <a:lnTo>
                    <a:pt x="40741" y="4522"/>
                  </a:lnTo>
                  <a:lnTo>
                    <a:pt x="40869" y="4394"/>
                  </a:lnTo>
                  <a:lnTo>
                    <a:pt x="40971" y="4279"/>
                  </a:lnTo>
                  <a:lnTo>
                    <a:pt x="41047" y="4151"/>
                  </a:lnTo>
                  <a:lnTo>
                    <a:pt x="41099" y="4036"/>
                  </a:lnTo>
                  <a:lnTo>
                    <a:pt x="41137" y="3909"/>
                  </a:lnTo>
                  <a:lnTo>
                    <a:pt x="41137" y="3781"/>
                  </a:lnTo>
                  <a:lnTo>
                    <a:pt x="41137" y="3691"/>
                  </a:lnTo>
                  <a:lnTo>
                    <a:pt x="41111" y="3589"/>
                  </a:lnTo>
                  <a:lnTo>
                    <a:pt x="41086" y="3487"/>
                  </a:lnTo>
                  <a:lnTo>
                    <a:pt x="41035" y="3398"/>
                  </a:lnTo>
                  <a:lnTo>
                    <a:pt x="40971" y="3308"/>
                  </a:lnTo>
                  <a:lnTo>
                    <a:pt x="40894" y="3206"/>
                  </a:lnTo>
                  <a:lnTo>
                    <a:pt x="40818" y="3117"/>
                  </a:lnTo>
                  <a:lnTo>
                    <a:pt x="40715" y="3015"/>
                  </a:lnTo>
                  <a:lnTo>
                    <a:pt x="40600" y="2925"/>
                  </a:lnTo>
                  <a:lnTo>
                    <a:pt x="40473" y="2836"/>
                  </a:lnTo>
                  <a:lnTo>
                    <a:pt x="40192" y="2657"/>
                  </a:lnTo>
                  <a:lnTo>
                    <a:pt x="39860" y="2478"/>
                  </a:lnTo>
                  <a:lnTo>
                    <a:pt x="39477" y="2312"/>
                  </a:lnTo>
                  <a:lnTo>
                    <a:pt x="39055" y="2146"/>
                  </a:lnTo>
                  <a:lnTo>
                    <a:pt x="38583" y="1980"/>
                  </a:lnTo>
                  <a:lnTo>
                    <a:pt x="38072" y="1814"/>
                  </a:lnTo>
                  <a:lnTo>
                    <a:pt x="37523" y="1661"/>
                  </a:lnTo>
                  <a:lnTo>
                    <a:pt x="36935" y="1520"/>
                  </a:lnTo>
                  <a:lnTo>
                    <a:pt x="36297" y="1380"/>
                  </a:lnTo>
                  <a:lnTo>
                    <a:pt x="35632" y="1239"/>
                  </a:lnTo>
                  <a:lnTo>
                    <a:pt x="34930" y="1099"/>
                  </a:lnTo>
                  <a:lnTo>
                    <a:pt x="34202" y="984"/>
                  </a:lnTo>
                  <a:lnTo>
                    <a:pt x="33423" y="856"/>
                  </a:lnTo>
                  <a:lnTo>
                    <a:pt x="32631" y="754"/>
                  </a:lnTo>
                  <a:lnTo>
                    <a:pt x="31801" y="639"/>
                  </a:lnTo>
                  <a:lnTo>
                    <a:pt x="30933" y="550"/>
                  </a:lnTo>
                  <a:lnTo>
                    <a:pt x="30051" y="448"/>
                  </a:lnTo>
                  <a:lnTo>
                    <a:pt x="29132" y="371"/>
                  </a:lnTo>
                  <a:lnTo>
                    <a:pt x="28200" y="294"/>
                  </a:lnTo>
                  <a:lnTo>
                    <a:pt x="27229" y="230"/>
                  </a:lnTo>
                  <a:lnTo>
                    <a:pt x="26246" y="167"/>
                  </a:lnTo>
                  <a:lnTo>
                    <a:pt x="25250" y="116"/>
                  </a:lnTo>
                  <a:lnTo>
                    <a:pt x="24215" y="77"/>
                  </a:lnTo>
                  <a:lnTo>
                    <a:pt x="23181" y="39"/>
                  </a:lnTo>
                  <a:lnTo>
                    <a:pt x="22121" y="13"/>
                  </a:lnTo>
                  <a:lnTo>
                    <a:pt x="21035" y="1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2;p15">
              <a:extLst>
                <a:ext uri="{FF2B5EF4-FFF2-40B4-BE49-F238E27FC236}">
                  <a16:creationId xmlns:a16="http://schemas.microsoft.com/office/drawing/2014/main" id="{EFAD2206-9CF9-FD2E-EE8C-E541EF68B231}"/>
                </a:ext>
              </a:extLst>
            </p:cNvPr>
            <p:cNvSpPr/>
            <p:nvPr/>
          </p:nvSpPr>
          <p:spPr>
            <a:xfrm>
              <a:off x="4094191" y="3401233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0"/>
                  </a:moveTo>
                  <a:lnTo>
                    <a:pt x="0" y="383"/>
                  </a:lnTo>
                  <a:lnTo>
                    <a:pt x="2325" y="383"/>
                  </a:lnTo>
                  <a:lnTo>
                    <a:pt x="3346" y="396"/>
                  </a:lnTo>
                  <a:lnTo>
                    <a:pt x="4253" y="422"/>
                  </a:lnTo>
                  <a:lnTo>
                    <a:pt x="5058" y="460"/>
                  </a:lnTo>
                  <a:lnTo>
                    <a:pt x="5747" y="511"/>
                  </a:lnTo>
                  <a:lnTo>
                    <a:pt x="6322" y="588"/>
                  </a:lnTo>
                  <a:lnTo>
                    <a:pt x="6565" y="626"/>
                  </a:lnTo>
                  <a:lnTo>
                    <a:pt x="6795" y="677"/>
                  </a:lnTo>
                  <a:lnTo>
                    <a:pt x="6973" y="715"/>
                  </a:lnTo>
                  <a:lnTo>
                    <a:pt x="7139" y="779"/>
                  </a:lnTo>
                  <a:lnTo>
                    <a:pt x="7267" y="830"/>
                  </a:lnTo>
                  <a:lnTo>
                    <a:pt x="7369" y="894"/>
                  </a:lnTo>
                  <a:lnTo>
                    <a:pt x="0" y="894"/>
                  </a:lnTo>
                  <a:lnTo>
                    <a:pt x="0" y="1188"/>
                  </a:lnTo>
                  <a:lnTo>
                    <a:pt x="7471" y="1188"/>
                  </a:lnTo>
                  <a:lnTo>
                    <a:pt x="7446" y="1226"/>
                  </a:lnTo>
                  <a:lnTo>
                    <a:pt x="7408" y="1265"/>
                  </a:lnTo>
                  <a:lnTo>
                    <a:pt x="7305" y="1329"/>
                  </a:lnTo>
                  <a:lnTo>
                    <a:pt x="7165" y="1405"/>
                  </a:lnTo>
                  <a:lnTo>
                    <a:pt x="6986" y="1456"/>
                  </a:lnTo>
                  <a:lnTo>
                    <a:pt x="6769" y="1520"/>
                  </a:lnTo>
                  <a:lnTo>
                    <a:pt x="6514" y="1571"/>
                  </a:lnTo>
                  <a:lnTo>
                    <a:pt x="6207" y="1622"/>
                  </a:lnTo>
                  <a:lnTo>
                    <a:pt x="5875" y="1673"/>
                  </a:lnTo>
                  <a:lnTo>
                    <a:pt x="5505" y="1712"/>
                  </a:lnTo>
                  <a:lnTo>
                    <a:pt x="5096" y="1750"/>
                  </a:lnTo>
                  <a:lnTo>
                    <a:pt x="4636" y="1776"/>
                  </a:lnTo>
                  <a:lnTo>
                    <a:pt x="4151" y="1801"/>
                  </a:lnTo>
                  <a:lnTo>
                    <a:pt x="3053" y="1839"/>
                  </a:lnTo>
                  <a:lnTo>
                    <a:pt x="1801" y="1852"/>
                  </a:lnTo>
                  <a:lnTo>
                    <a:pt x="0" y="1852"/>
                  </a:lnTo>
                  <a:lnTo>
                    <a:pt x="0" y="2222"/>
                  </a:lnTo>
                  <a:lnTo>
                    <a:pt x="2197" y="2644"/>
                  </a:lnTo>
                  <a:lnTo>
                    <a:pt x="4215" y="3053"/>
                  </a:lnTo>
                  <a:lnTo>
                    <a:pt x="6130" y="3461"/>
                  </a:lnTo>
                  <a:lnTo>
                    <a:pt x="8021" y="3857"/>
                  </a:lnTo>
                  <a:lnTo>
                    <a:pt x="11162" y="3857"/>
                  </a:lnTo>
                  <a:lnTo>
                    <a:pt x="9106" y="3410"/>
                  </a:lnTo>
                  <a:lnTo>
                    <a:pt x="7050" y="2976"/>
                  </a:lnTo>
                  <a:lnTo>
                    <a:pt x="5032" y="2567"/>
                  </a:lnTo>
                  <a:lnTo>
                    <a:pt x="3078" y="2184"/>
                  </a:lnTo>
                  <a:lnTo>
                    <a:pt x="3844" y="2184"/>
                  </a:lnTo>
                  <a:lnTo>
                    <a:pt x="4572" y="2159"/>
                  </a:lnTo>
                  <a:lnTo>
                    <a:pt x="5275" y="2133"/>
                  </a:lnTo>
                  <a:lnTo>
                    <a:pt x="5926" y="2108"/>
                  </a:lnTo>
                  <a:lnTo>
                    <a:pt x="6539" y="2069"/>
                  </a:lnTo>
                  <a:lnTo>
                    <a:pt x="7101" y="2018"/>
                  </a:lnTo>
                  <a:lnTo>
                    <a:pt x="7637" y="1967"/>
                  </a:lnTo>
                  <a:lnTo>
                    <a:pt x="8110" y="1903"/>
                  </a:lnTo>
                  <a:lnTo>
                    <a:pt x="8557" y="1839"/>
                  </a:lnTo>
                  <a:lnTo>
                    <a:pt x="8940" y="1763"/>
                  </a:lnTo>
                  <a:lnTo>
                    <a:pt x="9285" y="1673"/>
                  </a:lnTo>
                  <a:lnTo>
                    <a:pt x="9579" y="1597"/>
                  </a:lnTo>
                  <a:lnTo>
                    <a:pt x="9821" y="1495"/>
                  </a:lnTo>
                  <a:lnTo>
                    <a:pt x="10026" y="1405"/>
                  </a:lnTo>
                  <a:lnTo>
                    <a:pt x="10102" y="1354"/>
                  </a:lnTo>
                  <a:lnTo>
                    <a:pt x="10166" y="1303"/>
                  </a:lnTo>
                  <a:lnTo>
                    <a:pt x="10217" y="1239"/>
                  </a:lnTo>
                  <a:lnTo>
                    <a:pt x="10256" y="1188"/>
                  </a:lnTo>
                  <a:lnTo>
                    <a:pt x="13780" y="1188"/>
                  </a:lnTo>
                  <a:lnTo>
                    <a:pt x="13780" y="894"/>
                  </a:lnTo>
                  <a:lnTo>
                    <a:pt x="10217" y="894"/>
                  </a:lnTo>
                  <a:lnTo>
                    <a:pt x="10179" y="843"/>
                  </a:lnTo>
                  <a:lnTo>
                    <a:pt x="10115" y="792"/>
                  </a:lnTo>
                  <a:lnTo>
                    <a:pt x="9987" y="703"/>
                  </a:lnTo>
                  <a:lnTo>
                    <a:pt x="9796" y="626"/>
                  </a:lnTo>
                  <a:lnTo>
                    <a:pt x="9579" y="549"/>
                  </a:lnTo>
                  <a:lnTo>
                    <a:pt x="9323" y="473"/>
                  </a:lnTo>
                  <a:lnTo>
                    <a:pt x="9042" y="409"/>
                  </a:lnTo>
                  <a:lnTo>
                    <a:pt x="8723" y="345"/>
                  </a:lnTo>
                  <a:lnTo>
                    <a:pt x="8378" y="294"/>
                  </a:lnTo>
                  <a:lnTo>
                    <a:pt x="13780" y="294"/>
                  </a:lnTo>
                  <a:lnTo>
                    <a:pt x="13780" y="0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3;p15">
              <a:extLst>
                <a:ext uri="{FF2B5EF4-FFF2-40B4-BE49-F238E27FC236}">
                  <a16:creationId xmlns:a16="http://schemas.microsoft.com/office/drawing/2014/main" id="{0CCBA7F2-3D52-869D-560F-E5557C9B5853}"/>
                </a:ext>
              </a:extLst>
            </p:cNvPr>
            <p:cNvSpPr/>
            <p:nvPr/>
          </p:nvSpPr>
          <p:spPr>
            <a:xfrm>
              <a:off x="3807921" y="3330332"/>
              <a:ext cx="764071" cy="159776"/>
            </a:xfrm>
            <a:custGeom>
              <a:avLst/>
              <a:gdLst/>
              <a:ahLst/>
              <a:cxnLst/>
              <a:rect l="l" t="t" r="r" b="b"/>
              <a:pathLst>
                <a:path w="51609" h="10792" extrusionOk="0">
                  <a:moveTo>
                    <a:pt x="1" y="0"/>
                  </a:moveTo>
                  <a:lnTo>
                    <a:pt x="1" y="5402"/>
                  </a:lnTo>
                  <a:lnTo>
                    <a:pt x="1" y="5543"/>
                  </a:lnTo>
                  <a:lnTo>
                    <a:pt x="26" y="5671"/>
                  </a:lnTo>
                  <a:lnTo>
                    <a:pt x="77" y="5811"/>
                  </a:lnTo>
                  <a:lnTo>
                    <a:pt x="128" y="5951"/>
                  </a:lnTo>
                  <a:lnTo>
                    <a:pt x="205" y="6079"/>
                  </a:lnTo>
                  <a:lnTo>
                    <a:pt x="294" y="6220"/>
                  </a:lnTo>
                  <a:lnTo>
                    <a:pt x="397" y="6347"/>
                  </a:lnTo>
                  <a:lnTo>
                    <a:pt x="524" y="6488"/>
                  </a:lnTo>
                  <a:lnTo>
                    <a:pt x="665" y="6616"/>
                  </a:lnTo>
                  <a:lnTo>
                    <a:pt x="805" y="6743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26"/>
                  </a:lnTo>
                  <a:lnTo>
                    <a:pt x="1559" y="7254"/>
                  </a:lnTo>
                  <a:lnTo>
                    <a:pt x="1789" y="7369"/>
                  </a:lnTo>
                  <a:lnTo>
                    <a:pt x="2031" y="7497"/>
                  </a:lnTo>
                  <a:lnTo>
                    <a:pt x="2542" y="7739"/>
                  </a:lnTo>
                  <a:lnTo>
                    <a:pt x="3117" y="7969"/>
                  </a:lnTo>
                  <a:lnTo>
                    <a:pt x="3730" y="8199"/>
                  </a:lnTo>
                  <a:lnTo>
                    <a:pt x="4407" y="8416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29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19"/>
                  </a:lnTo>
                  <a:lnTo>
                    <a:pt x="11380" y="9872"/>
                  </a:lnTo>
                  <a:lnTo>
                    <a:pt x="12427" y="10013"/>
                  </a:lnTo>
                  <a:lnTo>
                    <a:pt x="13500" y="10140"/>
                  </a:lnTo>
                  <a:lnTo>
                    <a:pt x="14611" y="10255"/>
                  </a:lnTo>
                  <a:lnTo>
                    <a:pt x="15760" y="10370"/>
                  </a:lnTo>
                  <a:lnTo>
                    <a:pt x="16935" y="10460"/>
                  </a:lnTo>
                  <a:lnTo>
                    <a:pt x="18136" y="10549"/>
                  </a:lnTo>
                  <a:lnTo>
                    <a:pt x="19362" y="10626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66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42" y="10766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26"/>
                  </a:lnTo>
                  <a:lnTo>
                    <a:pt x="33474" y="10549"/>
                  </a:lnTo>
                  <a:lnTo>
                    <a:pt x="34674" y="10460"/>
                  </a:lnTo>
                  <a:lnTo>
                    <a:pt x="35849" y="10370"/>
                  </a:lnTo>
                  <a:lnTo>
                    <a:pt x="36999" y="10255"/>
                  </a:lnTo>
                  <a:lnTo>
                    <a:pt x="38110" y="10140"/>
                  </a:lnTo>
                  <a:lnTo>
                    <a:pt x="39183" y="10013"/>
                  </a:lnTo>
                  <a:lnTo>
                    <a:pt x="40230" y="9872"/>
                  </a:lnTo>
                  <a:lnTo>
                    <a:pt x="41252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8"/>
                  </a:lnTo>
                  <a:lnTo>
                    <a:pt x="44904" y="9029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16"/>
                  </a:lnTo>
                  <a:lnTo>
                    <a:pt x="47880" y="8199"/>
                  </a:lnTo>
                  <a:lnTo>
                    <a:pt x="48493" y="7969"/>
                  </a:lnTo>
                  <a:lnTo>
                    <a:pt x="49068" y="7739"/>
                  </a:lnTo>
                  <a:lnTo>
                    <a:pt x="49578" y="7497"/>
                  </a:lnTo>
                  <a:lnTo>
                    <a:pt x="49821" y="7369"/>
                  </a:lnTo>
                  <a:lnTo>
                    <a:pt x="50051" y="7254"/>
                  </a:lnTo>
                  <a:lnTo>
                    <a:pt x="50255" y="7126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43"/>
                  </a:lnTo>
                  <a:lnTo>
                    <a:pt x="50958" y="6616"/>
                  </a:lnTo>
                  <a:lnTo>
                    <a:pt x="51085" y="6488"/>
                  </a:lnTo>
                  <a:lnTo>
                    <a:pt x="51213" y="6347"/>
                  </a:lnTo>
                  <a:lnTo>
                    <a:pt x="51315" y="6220"/>
                  </a:lnTo>
                  <a:lnTo>
                    <a:pt x="51405" y="6079"/>
                  </a:lnTo>
                  <a:lnTo>
                    <a:pt x="51481" y="5951"/>
                  </a:lnTo>
                  <a:lnTo>
                    <a:pt x="51532" y="5811"/>
                  </a:lnTo>
                  <a:lnTo>
                    <a:pt x="51583" y="5671"/>
                  </a:lnTo>
                  <a:lnTo>
                    <a:pt x="51609" y="5543"/>
                  </a:lnTo>
                  <a:lnTo>
                    <a:pt x="51609" y="5402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4;p15">
              <a:extLst>
                <a:ext uri="{FF2B5EF4-FFF2-40B4-BE49-F238E27FC236}">
                  <a16:creationId xmlns:a16="http://schemas.microsoft.com/office/drawing/2014/main" id="{E6BDAFFA-69E2-BBE0-55E4-E174D1B91D36}"/>
                </a:ext>
              </a:extLst>
            </p:cNvPr>
            <p:cNvSpPr/>
            <p:nvPr/>
          </p:nvSpPr>
          <p:spPr>
            <a:xfrm>
              <a:off x="3807921" y="3250533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25811" y="1"/>
                  </a:moveTo>
                  <a:lnTo>
                    <a:pt x="24483" y="13"/>
                  </a:lnTo>
                  <a:lnTo>
                    <a:pt x="23168" y="26"/>
                  </a:lnTo>
                  <a:lnTo>
                    <a:pt x="21878" y="65"/>
                  </a:lnTo>
                  <a:lnTo>
                    <a:pt x="20601" y="116"/>
                  </a:lnTo>
                  <a:lnTo>
                    <a:pt x="19362" y="167"/>
                  </a:lnTo>
                  <a:lnTo>
                    <a:pt x="18136" y="243"/>
                  </a:lnTo>
                  <a:lnTo>
                    <a:pt x="16935" y="333"/>
                  </a:lnTo>
                  <a:lnTo>
                    <a:pt x="15760" y="422"/>
                  </a:lnTo>
                  <a:lnTo>
                    <a:pt x="14611" y="537"/>
                  </a:lnTo>
                  <a:lnTo>
                    <a:pt x="13500" y="652"/>
                  </a:lnTo>
                  <a:lnTo>
                    <a:pt x="12427" y="780"/>
                  </a:lnTo>
                  <a:lnTo>
                    <a:pt x="11380" y="920"/>
                  </a:lnTo>
                  <a:lnTo>
                    <a:pt x="10358" y="1073"/>
                  </a:lnTo>
                  <a:lnTo>
                    <a:pt x="9388" y="1239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6" y="1776"/>
                  </a:lnTo>
                  <a:lnTo>
                    <a:pt x="5888" y="1967"/>
                  </a:lnTo>
                  <a:lnTo>
                    <a:pt x="5122" y="2172"/>
                  </a:lnTo>
                  <a:lnTo>
                    <a:pt x="4407" y="2376"/>
                  </a:lnTo>
                  <a:lnTo>
                    <a:pt x="3730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9" y="3423"/>
                  </a:lnTo>
                  <a:lnTo>
                    <a:pt x="1559" y="3538"/>
                  </a:lnTo>
                  <a:lnTo>
                    <a:pt x="1354" y="3666"/>
                  </a:lnTo>
                  <a:lnTo>
                    <a:pt x="1163" y="3794"/>
                  </a:lnTo>
                  <a:lnTo>
                    <a:pt x="971" y="3921"/>
                  </a:lnTo>
                  <a:lnTo>
                    <a:pt x="805" y="4049"/>
                  </a:lnTo>
                  <a:lnTo>
                    <a:pt x="665" y="4177"/>
                  </a:lnTo>
                  <a:lnTo>
                    <a:pt x="524" y="4305"/>
                  </a:lnTo>
                  <a:lnTo>
                    <a:pt x="397" y="4445"/>
                  </a:lnTo>
                  <a:lnTo>
                    <a:pt x="294" y="4573"/>
                  </a:lnTo>
                  <a:lnTo>
                    <a:pt x="205" y="4713"/>
                  </a:lnTo>
                  <a:lnTo>
                    <a:pt x="128" y="4841"/>
                  </a:lnTo>
                  <a:lnTo>
                    <a:pt x="77" y="4981"/>
                  </a:lnTo>
                  <a:lnTo>
                    <a:pt x="26" y="5122"/>
                  </a:lnTo>
                  <a:lnTo>
                    <a:pt x="1" y="5262"/>
                  </a:lnTo>
                  <a:lnTo>
                    <a:pt x="1" y="5390"/>
                  </a:lnTo>
                  <a:lnTo>
                    <a:pt x="1" y="5531"/>
                  </a:lnTo>
                  <a:lnTo>
                    <a:pt x="26" y="5671"/>
                  </a:lnTo>
                  <a:lnTo>
                    <a:pt x="77" y="5812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7" y="6348"/>
                  </a:lnTo>
                  <a:lnTo>
                    <a:pt x="524" y="6488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2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55"/>
                  </a:lnTo>
                  <a:lnTo>
                    <a:pt x="1789" y="7370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70"/>
                  </a:lnTo>
                  <a:lnTo>
                    <a:pt x="3730" y="8187"/>
                  </a:lnTo>
                  <a:lnTo>
                    <a:pt x="4407" y="8417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7"/>
                  </a:lnTo>
                  <a:lnTo>
                    <a:pt x="9388" y="9554"/>
                  </a:lnTo>
                  <a:lnTo>
                    <a:pt x="10358" y="9720"/>
                  </a:lnTo>
                  <a:lnTo>
                    <a:pt x="11380" y="9873"/>
                  </a:lnTo>
                  <a:lnTo>
                    <a:pt x="12427" y="10013"/>
                  </a:lnTo>
                  <a:lnTo>
                    <a:pt x="13500" y="10141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50"/>
                  </a:lnTo>
                  <a:lnTo>
                    <a:pt x="19362" y="10614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5811" y="10792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14"/>
                  </a:lnTo>
                  <a:lnTo>
                    <a:pt x="33474" y="10550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83" y="10013"/>
                  </a:lnTo>
                  <a:lnTo>
                    <a:pt x="40230" y="9873"/>
                  </a:lnTo>
                  <a:lnTo>
                    <a:pt x="41252" y="9720"/>
                  </a:lnTo>
                  <a:lnTo>
                    <a:pt x="42222" y="9554"/>
                  </a:lnTo>
                  <a:lnTo>
                    <a:pt x="43154" y="9387"/>
                  </a:lnTo>
                  <a:lnTo>
                    <a:pt x="44048" y="9209"/>
                  </a:lnTo>
                  <a:lnTo>
                    <a:pt x="44904" y="9017"/>
                  </a:lnTo>
                  <a:lnTo>
                    <a:pt x="45722" y="8826"/>
                  </a:lnTo>
                  <a:lnTo>
                    <a:pt x="46488" y="8621"/>
                  </a:lnTo>
                  <a:lnTo>
                    <a:pt x="47203" y="8417"/>
                  </a:lnTo>
                  <a:lnTo>
                    <a:pt x="47880" y="8187"/>
                  </a:lnTo>
                  <a:lnTo>
                    <a:pt x="48493" y="7970"/>
                  </a:lnTo>
                  <a:lnTo>
                    <a:pt x="49068" y="7727"/>
                  </a:lnTo>
                  <a:lnTo>
                    <a:pt x="49578" y="7497"/>
                  </a:lnTo>
                  <a:lnTo>
                    <a:pt x="49821" y="7370"/>
                  </a:lnTo>
                  <a:lnTo>
                    <a:pt x="50051" y="7255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88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80"/>
                  </a:lnTo>
                  <a:lnTo>
                    <a:pt x="51481" y="5952"/>
                  </a:lnTo>
                  <a:lnTo>
                    <a:pt x="51532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62"/>
                  </a:lnTo>
                  <a:lnTo>
                    <a:pt x="51583" y="5122"/>
                  </a:lnTo>
                  <a:lnTo>
                    <a:pt x="51532" y="4981"/>
                  </a:lnTo>
                  <a:lnTo>
                    <a:pt x="51481" y="4841"/>
                  </a:lnTo>
                  <a:lnTo>
                    <a:pt x="51405" y="4713"/>
                  </a:lnTo>
                  <a:lnTo>
                    <a:pt x="51315" y="4573"/>
                  </a:lnTo>
                  <a:lnTo>
                    <a:pt x="51213" y="4445"/>
                  </a:lnTo>
                  <a:lnTo>
                    <a:pt x="51085" y="4305"/>
                  </a:lnTo>
                  <a:lnTo>
                    <a:pt x="50958" y="4177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47" y="3794"/>
                  </a:lnTo>
                  <a:lnTo>
                    <a:pt x="50255" y="3666"/>
                  </a:lnTo>
                  <a:lnTo>
                    <a:pt x="50051" y="3538"/>
                  </a:lnTo>
                  <a:lnTo>
                    <a:pt x="49821" y="3423"/>
                  </a:lnTo>
                  <a:lnTo>
                    <a:pt x="49578" y="3296"/>
                  </a:lnTo>
                  <a:lnTo>
                    <a:pt x="49068" y="3053"/>
                  </a:lnTo>
                  <a:lnTo>
                    <a:pt x="48493" y="2823"/>
                  </a:lnTo>
                  <a:lnTo>
                    <a:pt x="47880" y="2593"/>
                  </a:lnTo>
                  <a:lnTo>
                    <a:pt x="47203" y="2376"/>
                  </a:lnTo>
                  <a:lnTo>
                    <a:pt x="46488" y="2172"/>
                  </a:lnTo>
                  <a:lnTo>
                    <a:pt x="45722" y="1967"/>
                  </a:lnTo>
                  <a:lnTo>
                    <a:pt x="44904" y="1776"/>
                  </a:lnTo>
                  <a:lnTo>
                    <a:pt x="44048" y="1584"/>
                  </a:lnTo>
                  <a:lnTo>
                    <a:pt x="43154" y="1405"/>
                  </a:lnTo>
                  <a:lnTo>
                    <a:pt x="42222" y="1239"/>
                  </a:lnTo>
                  <a:lnTo>
                    <a:pt x="41252" y="1073"/>
                  </a:lnTo>
                  <a:lnTo>
                    <a:pt x="40230" y="920"/>
                  </a:lnTo>
                  <a:lnTo>
                    <a:pt x="39183" y="780"/>
                  </a:lnTo>
                  <a:lnTo>
                    <a:pt x="38110" y="652"/>
                  </a:lnTo>
                  <a:lnTo>
                    <a:pt x="36999" y="537"/>
                  </a:lnTo>
                  <a:lnTo>
                    <a:pt x="35849" y="422"/>
                  </a:lnTo>
                  <a:lnTo>
                    <a:pt x="34674" y="333"/>
                  </a:lnTo>
                  <a:lnTo>
                    <a:pt x="33474" y="243"/>
                  </a:lnTo>
                  <a:lnTo>
                    <a:pt x="32261" y="167"/>
                  </a:lnTo>
                  <a:lnTo>
                    <a:pt x="31009" y="116"/>
                  </a:lnTo>
                  <a:lnTo>
                    <a:pt x="29732" y="65"/>
                  </a:lnTo>
                  <a:lnTo>
                    <a:pt x="28442" y="26"/>
                  </a:lnTo>
                  <a:lnTo>
                    <a:pt x="27139" y="13"/>
                  </a:lnTo>
                  <a:lnTo>
                    <a:pt x="258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5;p15">
              <a:extLst>
                <a:ext uri="{FF2B5EF4-FFF2-40B4-BE49-F238E27FC236}">
                  <a16:creationId xmlns:a16="http://schemas.microsoft.com/office/drawing/2014/main" id="{69778DA8-8DEA-4CC5-EFCA-46E62E50A814}"/>
                </a:ext>
              </a:extLst>
            </p:cNvPr>
            <p:cNvSpPr/>
            <p:nvPr/>
          </p:nvSpPr>
          <p:spPr>
            <a:xfrm>
              <a:off x="3876187" y="3264909"/>
              <a:ext cx="627554" cy="112133"/>
            </a:xfrm>
            <a:custGeom>
              <a:avLst/>
              <a:gdLst/>
              <a:ahLst/>
              <a:cxnLst/>
              <a:rect l="l" t="t" r="r" b="b"/>
              <a:pathLst>
                <a:path w="42388" h="7574" extrusionOk="0">
                  <a:moveTo>
                    <a:pt x="20102" y="0"/>
                  </a:moveTo>
                  <a:lnTo>
                    <a:pt x="19029" y="13"/>
                  </a:lnTo>
                  <a:lnTo>
                    <a:pt x="17969" y="39"/>
                  </a:lnTo>
                  <a:lnTo>
                    <a:pt x="16922" y="77"/>
                  </a:lnTo>
                  <a:lnTo>
                    <a:pt x="15900" y="115"/>
                  </a:lnTo>
                  <a:lnTo>
                    <a:pt x="14891" y="166"/>
                  </a:lnTo>
                  <a:lnTo>
                    <a:pt x="13908" y="230"/>
                  </a:lnTo>
                  <a:lnTo>
                    <a:pt x="12950" y="294"/>
                  </a:lnTo>
                  <a:lnTo>
                    <a:pt x="12005" y="371"/>
                  </a:lnTo>
                  <a:lnTo>
                    <a:pt x="11085" y="447"/>
                  </a:lnTo>
                  <a:lnTo>
                    <a:pt x="10204" y="549"/>
                  </a:lnTo>
                  <a:lnTo>
                    <a:pt x="9349" y="639"/>
                  </a:lnTo>
                  <a:lnTo>
                    <a:pt x="8518" y="754"/>
                  </a:lnTo>
                  <a:lnTo>
                    <a:pt x="7714" y="856"/>
                  </a:lnTo>
                  <a:lnTo>
                    <a:pt x="6948" y="984"/>
                  </a:lnTo>
                  <a:lnTo>
                    <a:pt x="6207" y="1111"/>
                  </a:lnTo>
                  <a:lnTo>
                    <a:pt x="5504" y="1239"/>
                  </a:lnTo>
                  <a:lnTo>
                    <a:pt x="4840" y="1380"/>
                  </a:lnTo>
                  <a:lnTo>
                    <a:pt x="4215" y="1520"/>
                  </a:lnTo>
                  <a:lnTo>
                    <a:pt x="3614" y="1661"/>
                  </a:lnTo>
                  <a:lnTo>
                    <a:pt x="3065" y="1827"/>
                  </a:lnTo>
                  <a:lnTo>
                    <a:pt x="2554" y="1980"/>
                  </a:lnTo>
                  <a:lnTo>
                    <a:pt x="2095" y="2146"/>
                  </a:lnTo>
                  <a:lnTo>
                    <a:pt x="1660" y="2312"/>
                  </a:lnTo>
                  <a:lnTo>
                    <a:pt x="1290" y="2478"/>
                  </a:lnTo>
                  <a:lnTo>
                    <a:pt x="958" y="2657"/>
                  </a:lnTo>
                  <a:lnTo>
                    <a:pt x="664" y="2835"/>
                  </a:lnTo>
                  <a:lnTo>
                    <a:pt x="537" y="2925"/>
                  </a:lnTo>
                  <a:lnTo>
                    <a:pt x="434" y="3027"/>
                  </a:lnTo>
                  <a:lnTo>
                    <a:pt x="332" y="3116"/>
                  </a:lnTo>
                  <a:lnTo>
                    <a:pt x="243" y="3206"/>
                  </a:lnTo>
                  <a:lnTo>
                    <a:pt x="166" y="3308"/>
                  </a:lnTo>
                  <a:lnTo>
                    <a:pt x="102" y="3397"/>
                  </a:lnTo>
                  <a:lnTo>
                    <a:pt x="64" y="3500"/>
                  </a:lnTo>
                  <a:lnTo>
                    <a:pt x="26" y="3589"/>
                  </a:lnTo>
                  <a:lnTo>
                    <a:pt x="0" y="3691"/>
                  </a:lnTo>
                  <a:lnTo>
                    <a:pt x="0" y="3781"/>
                  </a:lnTo>
                  <a:lnTo>
                    <a:pt x="0" y="3883"/>
                  </a:lnTo>
                  <a:lnTo>
                    <a:pt x="26" y="3985"/>
                  </a:lnTo>
                  <a:lnTo>
                    <a:pt x="64" y="4074"/>
                  </a:lnTo>
                  <a:lnTo>
                    <a:pt x="102" y="4176"/>
                  </a:lnTo>
                  <a:lnTo>
                    <a:pt x="166" y="4266"/>
                  </a:lnTo>
                  <a:lnTo>
                    <a:pt x="243" y="4368"/>
                  </a:lnTo>
                  <a:lnTo>
                    <a:pt x="332" y="4457"/>
                  </a:lnTo>
                  <a:lnTo>
                    <a:pt x="434" y="4547"/>
                  </a:lnTo>
                  <a:lnTo>
                    <a:pt x="537" y="4636"/>
                  </a:lnTo>
                  <a:lnTo>
                    <a:pt x="664" y="4738"/>
                  </a:lnTo>
                  <a:lnTo>
                    <a:pt x="958" y="4917"/>
                  </a:lnTo>
                  <a:lnTo>
                    <a:pt x="1290" y="5083"/>
                  </a:lnTo>
                  <a:lnTo>
                    <a:pt x="1660" y="5262"/>
                  </a:lnTo>
                  <a:lnTo>
                    <a:pt x="2095" y="5428"/>
                  </a:lnTo>
                  <a:lnTo>
                    <a:pt x="2554" y="5594"/>
                  </a:lnTo>
                  <a:lnTo>
                    <a:pt x="3065" y="5747"/>
                  </a:lnTo>
                  <a:lnTo>
                    <a:pt x="3614" y="5901"/>
                  </a:lnTo>
                  <a:lnTo>
                    <a:pt x="4215" y="6054"/>
                  </a:lnTo>
                  <a:lnTo>
                    <a:pt x="4840" y="6194"/>
                  </a:lnTo>
                  <a:lnTo>
                    <a:pt x="5504" y="6335"/>
                  </a:lnTo>
                  <a:lnTo>
                    <a:pt x="6207" y="6462"/>
                  </a:lnTo>
                  <a:lnTo>
                    <a:pt x="6948" y="6590"/>
                  </a:lnTo>
                  <a:lnTo>
                    <a:pt x="7714" y="6705"/>
                  </a:lnTo>
                  <a:lnTo>
                    <a:pt x="8518" y="6820"/>
                  </a:lnTo>
                  <a:lnTo>
                    <a:pt x="9349" y="6922"/>
                  </a:lnTo>
                  <a:lnTo>
                    <a:pt x="10204" y="7024"/>
                  </a:lnTo>
                  <a:lnTo>
                    <a:pt x="11085" y="7114"/>
                  </a:lnTo>
                  <a:lnTo>
                    <a:pt x="12005" y="7203"/>
                  </a:lnTo>
                  <a:lnTo>
                    <a:pt x="12950" y="7280"/>
                  </a:lnTo>
                  <a:lnTo>
                    <a:pt x="13908" y="7344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497"/>
                  </a:lnTo>
                  <a:lnTo>
                    <a:pt x="17969" y="7535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5"/>
                  </a:lnTo>
                  <a:lnTo>
                    <a:pt x="25466" y="7497"/>
                  </a:lnTo>
                  <a:lnTo>
                    <a:pt x="26488" y="7459"/>
                  </a:lnTo>
                  <a:lnTo>
                    <a:pt x="27496" y="7408"/>
                  </a:lnTo>
                  <a:lnTo>
                    <a:pt x="28480" y="7344"/>
                  </a:lnTo>
                  <a:lnTo>
                    <a:pt x="29450" y="7280"/>
                  </a:lnTo>
                  <a:lnTo>
                    <a:pt x="30383" y="7203"/>
                  </a:lnTo>
                  <a:lnTo>
                    <a:pt x="31302" y="7114"/>
                  </a:lnTo>
                  <a:lnTo>
                    <a:pt x="32183" y="7024"/>
                  </a:lnTo>
                  <a:lnTo>
                    <a:pt x="33039" y="6922"/>
                  </a:lnTo>
                  <a:lnTo>
                    <a:pt x="33869" y="6820"/>
                  </a:lnTo>
                  <a:lnTo>
                    <a:pt x="34674" y="6705"/>
                  </a:lnTo>
                  <a:lnTo>
                    <a:pt x="35440" y="6590"/>
                  </a:lnTo>
                  <a:lnTo>
                    <a:pt x="36181" y="6462"/>
                  </a:lnTo>
                  <a:lnTo>
                    <a:pt x="36883" y="6335"/>
                  </a:lnTo>
                  <a:lnTo>
                    <a:pt x="37547" y="6194"/>
                  </a:lnTo>
                  <a:lnTo>
                    <a:pt x="38173" y="6054"/>
                  </a:lnTo>
                  <a:lnTo>
                    <a:pt x="38773" y="5901"/>
                  </a:lnTo>
                  <a:lnTo>
                    <a:pt x="39323" y="5747"/>
                  </a:lnTo>
                  <a:lnTo>
                    <a:pt x="39833" y="5594"/>
                  </a:lnTo>
                  <a:lnTo>
                    <a:pt x="40293" y="5428"/>
                  </a:lnTo>
                  <a:lnTo>
                    <a:pt x="40727" y="5262"/>
                  </a:lnTo>
                  <a:lnTo>
                    <a:pt x="41098" y="5083"/>
                  </a:lnTo>
                  <a:lnTo>
                    <a:pt x="41443" y="4917"/>
                  </a:lnTo>
                  <a:lnTo>
                    <a:pt x="41724" y="4738"/>
                  </a:lnTo>
                  <a:lnTo>
                    <a:pt x="41851" y="4636"/>
                  </a:lnTo>
                  <a:lnTo>
                    <a:pt x="41953" y="4547"/>
                  </a:lnTo>
                  <a:lnTo>
                    <a:pt x="42056" y="4457"/>
                  </a:lnTo>
                  <a:lnTo>
                    <a:pt x="42145" y="4368"/>
                  </a:lnTo>
                  <a:lnTo>
                    <a:pt x="42222" y="4266"/>
                  </a:lnTo>
                  <a:lnTo>
                    <a:pt x="42285" y="4176"/>
                  </a:lnTo>
                  <a:lnTo>
                    <a:pt x="42324" y="4074"/>
                  </a:lnTo>
                  <a:lnTo>
                    <a:pt x="42362" y="3985"/>
                  </a:lnTo>
                  <a:lnTo>
                    <a:pt x="42388" y="3883"/>
                  </a:lnTo>
                  <a:lnTo>
                    <a:pt x="42388" y="3781"/>
                  </a:lnTo>
                  <a:lnTo>
                    <a:pt x="42388" y="3691"/>
                  </a:lnTo>
                  <a:lnTo>
                    <a:pt x="42362" y="3589"/>
                  </a:lnTo>
                  <a:lnTo>
                    <a:pt x="42324" y="3500"/>
                  </a:lnTo>
                  <a:lnTo>
                    <a:pt x="42285" y="3397"/>
                  </a:lnTo>
                  <a:lnTo>
                    <a:pt x="42222" y="3308"/>
                  </a:lnTo>
                  <a:lnTo>
                    <a:pt x="42145" y="3206"/>
                  </a:lnTo>
                  <a:lnTo>
                    <a:pt x="42056" y="3116"/>
                  </a:lnTo>
                  <a:lnTo>
                    <a:pt x="41953" y="3027"/>
                  </a:lnTo>
                  <a:lnTo>
                    <a:pt x="41851" y="2925"/>
                  </a:lnTo>
                  <a:lnTo>
                    <a:pt x="41724" y="2835"/>
                  </a:lnTo>
                  <a:lnTo>
                    <a:pt x="41443" y="2657"/>
                  </a:lnTo>
                  <a:lnTo>
                    <a:pt x="41098" y="2478"/>
                  </a:lnTo>
                  <a:lnTo>
                    <a:pt x="40727" y="2312"/>
                  </a:lnTo>
                  <a:lnTo>
                    <a:pt x="40293" y="2146"/>
                  </a:lnTo>
                  <a:lnTo>
                    <a:pt x="39833" y="1980"/>
                  </a:lnTo>
                  <a:lnTo>
                    <a:pt x="39323" y="1827"/>
                  </a:lnTo>
                  <a:lnTo>
                    <a:pt x="38773" y="1661"/>
                  </a:lnTo>
                  <a:lnTo>
                    <a:pt x="38173" y="1520"/>
                  </a:lnTo>
                  <a:lnTo>
                    <a:pt x="37547" y="1380"/>
                  </a:lnTo>
                  <a:lnTo>
                    <a:pt x="36883" y="1239"/>
                  </a:lnTo>
                  <a:lnTo>
                    <a:pt x="36181" y="1111"/>
                  </a:lnTo>
                  <a:lnTo>
                    <a:pt x="35440" y="984"/>
                  </a:lnTo>
                  <a:lnTo>
                    <a:pt x="34674" y="856"/>
                  </a:lnTo>
                  <a:lnTo>
                    <a:pt x="33869" y="754"/>
                  </a:lnTo>
                  <a:lnTo>
                    <a:pt x="33039" y="639"/>
                  </a:lnTo>
                  <a:lnTo>
                    <a:pt x="32183" y="549"/>
                  </a:lnTo>
                  <a:lnTo>
                    <a:pt x="31302" y="447"/>
                  </a:lnTo>
                  <a:lnTo>
                    <a:pt x="30383" y="371"/>
                  </a:lnTo>
                  <a:lnTo>
                    <a:pt x="29450" y="294"/>
                  </a:lnTo>
                  <a:lnTo>
                    <a:pt x="28480" y="230"/>
                  </a:lnTo>
                  <a:lnTo>
                    <a:pt x="27496" y="166"/>
                  </a:lnTo>
                  <a:lnTo>
                    <a:pt x="26488" y="115"/>
                  </a:lnTo>
                  <a:lnTo>
                    <a:pt x="25466" y="77"/>
                  </a:lnTo>
                  <a:lnTo>
                    <a:pt x="24419" y="39"/>
                  </a:lnTo>
                  <a:lnTo>
                    <a:pt x="23359" y="13"/>
                  </a:lnTo>
                  <a:lnTo>
                    <a:pt x="22286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6;p15">
              <a:extLst>
                <a:ext uri="{FF2B5EF4-FFF2-40B4-BE49-F238E27FC236}">
                  <a16:creationId xmlns:a16="http://schemas.microsoft.com/office/drawing/2014/main" id="{D8F65C9E-B305-3B3E-5F47-71516896255D}"/>
                </a:ext>
              </a:extLst>
            </p:cNvPr>
            <p:cNvSpPr/>
            <p:nvPr/>
          </p:nvSpPr>
          <p:spPr>
            <a:xfrm>
              <a:off x="3885440" y="3264909"/>
              <a:ext cx="609033" cy="83204"/>
            </a:xfrm>
            <a:custGeom>
              <a:avLst/>
              <a:gdLst/>
              <a:ahLst/>
              <a:cxnLst/>
              <a:rect l="l" t="t" r="r" b="b"/>
              <a:pathLst>
                <a:path w="41137" h="5620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65" y="39"/>
                  </a:lnTo>
                  <a:lnTo>
                    <a:pt x="14943" y="102"/>
                  </a:lnTo>
                  <a:lnTo>
                    <a:pt x="13360" y="179"/>
                  </a:lnTo>
                  <a:lnTo>
                    <a:pt x="11840" y="281"/>
                  </a:lnTo>
                  <a:lnTo>
                    <a:pt x="10371" y="409"/>
                  </a:lnTo>
                  <a:lnTo>
                    <a:pt x="8966" y="549"/>
                  </a:lnTo>
                  <a:lnTo>
                    <a:pt x="7625" y="703"/>
                  </a:lnTo>
                  <a:lnTo>
                    <a:pt x="6361" y="881"/>
                  </a:lnTo>
                  <a:lnTo>
                    <a:pt x="5173" y="1073"/>
                  </a:lnTo>
                  <a:lnTo>
                    <a:pt x="4075" y="1277"/>
                  </a:lnTo>
                  <a:lnTo>
                    <a:pt x="3551" y="1380"/>
                  </a:lnTo>
                  <a:lnTo>
                    <a:pt x="3066" y="1494"/>
                  </a:lnTo>
                  <a:lnTo>
                    <a:pt x="2593" y="1609"/>
                  </a:lnTo>
                  <a:lnTo>
                    <a:pt x="2134" y="1724"/>
                  </a:lnTo>
                  <a:lnTo>
                    <a:pt x="1712" y="1852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35"/>
                  </a:lnTo>
                  <a:lnTo>
                    <a:pt x="282" y="2363"/>
                  </a:lnTo>
                  <a:lnTo>
                    <a:pt x="1" y="2503"/>
                  </a:lnTo>
                  <a:lnTo>
                    <a:pt x="716" y="2286"/>
                  </a:lnTo>
                  <a:lnTo>
                    <a:pt x="1508" y="2082"/>
                  </a:lnTo>
                  <a:lnTo>
                    <a:pt x="2364" y="1890"/>
                  </a:lnTo>
                  <a:lnTo>
                    <a:pt x="3296" y="1712"/>
                  </a:lnTo>
                  <a:lnTo>
                    <a:pt x="4292" y="1533"/>
                  </a:lnTo>
                  <a:lnTo>
                    <a:pt x="5352" y="1380"/>
                  </a:lnTo>
                  <a:lnTo>
                    <a:pt x="6463" y="1226"/>
                  </a:lnTo>
                  <a:lnTo>
                    <a:pt x="7625" y="1099"/>
                  </a:lnTo>
                  <a:lnTo>
                    <a:pt x="8851" y="971"/>
                  </a:lnTo>
                  <a:lnTo>
                    <a:pt x="10116" y="869"/>
                  </a:lnTo>
                  <a:lnTo>
                    <a:pt x="11431" y="767"/>
                  </a:lnTo>
                  <a:lnTo>
                    <a:pt x="12772" y="690"/>
                  </a:lnTo>
                  <a:lnTo>
                    <a:pt x="14164" y="639"/>
                  </a:lnTo>
                  <a:lnTo>
                    <a:pt x="15595" y="588"/>
                  </a:lnTo>
                  <a:lnTo>
                    <a:pt x="17050" y="562"/>
                  </a:lnTo>
                  <a:lnTo>
                    <a:pt x="18532" y="549"/>
                  </a:lnTo>
                  <a:lnTo>
                    <a:pt x="19617" y="562"/>
                  </a:lnTo>
                  <a:lnTo>
                    <a:pt x="20690" y="575"/>
                  </a:lnTo>
                  <a:lnTo>
                    <a:pt x="21750" y="601"/>
                  </a:lnTo>
                  <a:lnTo>
                    <a:pt x="22797" y="626"/>
                  </a:lnTo>
                  <a:lnTo>
                    <a:pt x="23819" y="677"/>
                  </a:lnTo>
                  <a:lnTo>
                    <a:pt x="24828" y="728"/>
                  </a:lnTo>
                  <a:lnTo>
                    <a:pt x="25811" y="779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09"/>
                  </a:lnTo>
                  <a:lnTo>
                    <a:pt x="29515" y="1099"/>
                  </a:lnTo>
                  <a:lnTo>
                    <a:pt x="30371" y="1201"/>
                  </a:lnTo>
                  <a:lnTo>
                    <a:pt x="31214" y="1303"/>
                  </a:lnTo>
                  <a:lnTo>
                    <a:pt x="32005" y="1418"/>
                  </a:lnTo>
                  <a:lnTo>
                    <a:pt x="32772" y="1533"/>
                  </a:lnTo>
                  <a:lnTo>
                    <a:pt x="33512" y="1661"/>
                  </a:lnTo>
                  <a:lnTo>
                    <a:pt x="34215" y="1801"/>
                  </a:lnTo>
                  <a:lnTo>
                    <a:pt x="34879" y="1929"/>
                  </a:lnTo>
                  <a:lnTo>
                    <a:pt x="35505" y="2082"/>
                  </a:lnTo>
                  <a:lnTo>
                    <a:pt x="36105" y="2222"/>
                  </a:lnTo>
                  <a:lnTo>
                    <a:pt x="36654" y="2376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40"/>
                  </a:lnTo>
                  <a:lnTo>
                    <a:pt x="38774" y="3219"/>
                  </a:lnTo>
                  <a:lnTo>
                    <a:pt x="39055" y="3397"/>
                  </a:lnTo>
                  <a:lnTo>
                    <a:pt x="39183" y="3487"/>
                  </a:lnTo>
                  <a:lnTo>
                    <a:pt x="39285" y="3576"/>
                  </a:lnTo>
                  <a:lnTo>
                    <a:pt x="39387" y="3678"/>
                  </a:lnTo>
                  <a:lnTo>
                    <a:pt x="39477" y="3768"/>
                  </a:lnTo>
                  <a:lnTo>
                    <a:pt x="39553" y="3857"/>
                  </a:lnTo>
                  <a:lnTo>
                    <a:pt x="39617" y="3959"/>
                  </a:lnTo>
                  <a:lnTo>
                    <a:pt x="39655" y="4049"/>
                  </a:lnTo>
                  <a:lnTo>
                    <a:pt x="39694" y="4151"/>
                  </a:lnTo>
                  <a:lnTo>
                    <a:pt x="39719" y="4253"/>
                  </a:lnTo>
                  <a:lnTo>
                    <a:pt x="39719" y="4342"/>
                  </a:lnTo>
                  <a:lnTo>
                    <a:pt x="39719" y="4432"/>
                  </a:lnTo>
                  <a:lnTo>
                    <a:pt x="39706" y="4508"/>
                  </a:lnTo>
                  <a:lnTo>
                    <a:pt x="39681" y="4598"/>
                  </a:lnTo>
                  <a:lnTo>
                    <a:pt x="39643" y="4675"/>
                  </a:lnTo>
                  <a:lnTo>
                    <a:pt x="39592" y="4764"/>
                  </a:lnTo>
                  <a:lnTo>
                    <a:pt x="39540" y="4841"/>
                  </a:lnTo>
                  <a:lnTo>
                    <a:pt x="39400" y="5007"/>
                  </a:lnTo>
                  <a:lnTo>
                    <a:pt x="39221" y="5160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20"/>
                  </a:lnTo>
                  <a:lnTo>
                    <a:pt x="38480" y="5620"/>
                  </a:lnTo>
                  <a:lnTo>
                    <a:pt x="39081" y="5415"/>
                  </a:lnTo>
                  <a:lnTo>
                    <a:pt x="39349" y="5313"/>
                  </a:lnTo>
                  <a:lnTo>
                    <a:pt x="39604" y="5198"/>
                  </a:lnTo>
                  <a:lnTo>
                    <a:pt x="39847" y="5096"/>
                  </a:lnTo>
                  <a:lnTo>
                    <a:pt x="40064" y="4981"/>
                  </a:lnTo>
                  <a:lnTo>
                    <a:pt x="40268" y="4866"/>
                  </a:lnTo>
                  <a:lnTo>
                    <a:pt x="40447" y="4751"/>
                  </a:lnTo>
                  <a:lnTo>
                    <a:pt x="40600" y="4636"/>
                  </a:lnTo>
                  <a:lnTo>
                    <a:pt x="40741" y="4521"/>
                  </a:lnTo>
                  <a:lnTo>
                    <a:pt x="40869" y="4394"/>
                  </a:lnTo>
                  <a:lnTo>
                    <a:pt x="40971" y="4279"/>
                  </a:lnTo>
                  <a:lnTo>
                    <a:pt x="41047" y="4151"/>
                  </a:lnTo>
                  <a:lnTo>
                    <a:pt x="41099" y="4036"/>
                  </a:lnTo>
                  <a:lnTo>
                    <a:pt x="41137" y="3908"/>
                  </a:lnTo>
                  <a:lnTo>
                    <a:pt x="41137" y="3781"/>
                  </a:lnTo>
                  <a:lnTo>
                    <a:pt x="41137" y="3691"/>
                  </a:lnTo>
                  <a:lnTo>
                    <a:pt x="41111" y="3589"/>
                  </a:lnTo>
                  <a:lnTo>
                    <a:pt x="41086" y="3500"/>
                  </a:lnTo>
                  <a:lnTo>
                    <a:pt x="41035" y="3397"/>
                  </a:lnTo>
                  <a:lnTo>
                    <a:pt x="40971" y="3308"/>
                  </a:lnTo>
                  <a:lnTo>
                    <a:pt x="40894" y="3206"/>
                  </a:lnTo>
                  <a:lnTo>
                    <a:pt x="40818" y="3116"/>
                  </a:lnTo>
                  <a:lnTo>
                    <a:pt x="40715" y="3027"/>
                  </a:lnTo>
                  <a:lnTo>
                    <a:pt x="40600" y="2925"/>
                  </a:lnTo>
                  <a:lnTo>
                    <a:pt x="40473" y="2835"/>
                  </a:lnTo>
                  <a:lnTo>
                    <a:pt x="40192" y="2657"/>
                  </a:lnTo>
                  <a:lnTo>
                    <a:pt x="39860" y="2478"/>
                  </a:lnTo>
                  <a:lnTo>
                    <a:pt x="39477" y="2312"/>
                  </a:lnTo>
                  <a:lnTo>
                    <a:pt x="39055" y="2146"/>
                  </a:lnTo>
                  <a:lnTo>
                    <a:pt x="38583" y="1980"/>
                  </a:lnTo>
                  <a:lnTo>
                    <a:pt x="38072" y="1827"/>
                  </a:lnTo>
                  <a:lnTo>
                    <a:pt x="37523" y="1661"/>
                  </a:lnTo>
                  <a:lnTo>
                    <a:pt x="36935" y="1520"/>
                  </a:lnTo>
                  <a:lnTo>
                    <a:pt x="36297" y="1380"/>
                  </a:lnTo>
                  <a:lnTo>
                    <a:pt x="35632" y="1239"/>
                  </a:lnTo>
                  <a:lnTo>
                    <a:pt x="34930" y="1111"/>
                  </a:lnTo>
                  <a:lnTo>
                    <a:pt x="34202" y="984"/>
                  </a:lnTo>
                  <a:lnTo>
                    <a:pt x="33423" y="856"/>
                  </a:lnTo>
                  <a:lnTo>
                    <a:pt x="32631" y="754"/>
                  </a:lnTo>
                  <a:lnTo>
                    <a:pt x="31801" y="639"/>
                  </a:lnTo>
                  <a:lnTo>
                    <a:pt x="30933" y="549"/>
                  </a:lnTo>
                  <a:lnTo>
                    <a:pt x="30051" y="447"/>
                  </a:lnTo>
                  <a:lnTo>
                    <a:pt x="29132" y="371"/>
                  </a:lnTo>
                  <a:lnTo>
                    <a:pt x="28200" y="294"/>
                  </a:lnTo>
                  <a:lnTo>
                    <a:pt x="27229" y="230"/>
                  </a:lnTo>
                  <a:lnTo>
                    <a:pt x="26246" y="166"/>
                  </a:lnTo>
                  <a:lnTo>
                    <a:pt x="25250" y="115"/>
                  </a:lnTo>
                  <a:lnTo>
                    <a:pt x="24215" y="77"/>
                  </a:lnTo>
                  <a:lnTo>
                    <a:pt x="23181" y="39"/>
                  </a:lnTo>
                  <a:lnTo>
                    <a:pt x="22121" y="13"/>
                  </a:lnTo>
                  <a:lnTo>
                    <a:pt x="21035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7;p15">
              <a:extLst>
                <a:ext uri="{FF2B5EF4-FFF2-40B4-BE49-F238E27FC236}">
                  <a16:creationId xmlns:a16="http://schemas.microsoft.com/office/drawing/2014/main" id="{8DD24D1F-4D9E-E763-FED4-EB8005C31C3A}"/>
                </a:ext>
              </a:extLst>
            </p:cNvPr>
            <p:cNvSpPr/>
            <p:nvPr/>
          </p:nvSpPr>
          <p:spPr>
            <a:xfrm>
              <a:off x="4094191" y="3295718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1"/>
                  </a:moveTo>
                  <a:lnTo>
                    <a:pt x="0" y="384"/>
                  </a:lnTo>
                  <a:lnTo>
                    <a:pt x="2325" y="384"/>
                  </a:lnTo>
                  <a:lnTo>
                    <a:pt x="3346" y="397"/>
                  </a:lnTo>
                  <a:lnTo>
                    <a:pt x="4253" y="422"/>
                  </a:lnTo>
                  <a:lnTo>
                    <a:pt x="5058" y="461"/>
                  </a:lnTo>
                  <a:lnTo>
                    <a:pt x="5747" y="512"/>
                  </a:lnTo>
                  <a:lnTo>
                    <a:pt x="6322" y="588"/>
                  </a:lnTo>
                  <a:lnTo>
                    <a:pt x="6565" y="627"/>
                  </a:lnTo>
                  <a:lnTo>
                    <a:pt x="6795" y="678"/>
                  </a:lnTo>
                  <a:lnTo>
                    <a:pt x="6973" y="729"/>
                  </a:lnTo>
                  <a:lnTo>
                    <a:pt x="7139" y="780"/>
                  </a:lnTo>
                  <a:lnTo>
                    <a:pt x="7267" y="831"/>
                  </a:lnTo>
                  <a:lnTo>
                    <a:pt x="7369" y="895"/>
                  </a:lnTo>
                  <a:lnTo>
                    <a:pt x="0" y="895"/>
                  </a:lnTo>
                  <a:lnTo>
                    <a:pt x="0" y="1189"/>
                  </a:lnTo>
                  <a:lnTo>
                    <a:pt x="7471" y="1189"/>
                  </a:lnTo>
                  <a:lnTo>
                    <a:pt x="7446" y="1227"/>
                  </a:lnTo>
                  <a:lnTo>
                    <a:pt x="7408" y="1265"/>
                  </a:lnTo>
                  <a:lnTo>
                    <a:pt x="7305" y="1329"/>
                  </a:lnTo>
                  <a:lnTo>
                    <a:pt x="7165" y="1406"/>
                  </a:lnTo>
                  <a:lnTo>
                    <a:pt x="6986" y="1470"/>
                  </a:lnTo>
                  <a:lnTo>
                    <a:pt x="6769" y="1521"/>
                  </a:lnTo>
                  <a:lnTo>
                    <a:pt x="6514" y="1572"/>
                  </a:lnTo>
                  <a:lnTo>
                    <a:pt x="6207" y="1623"/>
                  </a:lnTo>
                  <a:lnTo>
                    <a:pt x="5875" y="1674"/>
                  </a:lnTo>
                  <a:lnTo>
                    <a:pt x="5505" y="1712"/>
                  </a:lnTo>
                  <a:lnTo>
                    <a:pt x="5096" y="1751"/>
                  </a:lnTo>
                  <a:lnTo>
                    <a:pt x="4151" y="1814"/>
                  </a:lnTo>
                  <a:lnTo>
                    <a:pt x="3053" y="1840"/>
                  </a:lnTo>
                  <a:lnTo>
                    <a:pt x="1801" y="1853"/>
                  </a:lnTo>
                  <a:lnTo>
                    <a:pt x="0" y="1853"/>
                  </a:lnTo>
                  <a:lnTo>
                    <a:pt x="0" y="2223"/>
                  </a:lnTo>
                  <a:lnTo>
                    <a:pt x="2197" y="2645"/>
                  </a:lnTo>
                  <a:lnTo>
                    <a:pt x="4215" y="3053"/>
                  </a:lnTo>
                  <a:lnTo>
                    <a:pt x="6130" y="3462"/>
                  </a:lnTo>
                  <a:lnTo>
                    <a:pt x="8021" y="3858"/>
                  </a:lnTo>
                  <a:lnTo>
                    <a:pt x="11162" y="3858"/>
                  </a:lnTo>
                  <a:lnTo>
                    <a:pt x="9106" y="3411"/>
                  </a:lnTo>
                  <a:lnTo>
                    <a:pt x="7050" y="2977"/>
                  </a:lnTo>
                  <a:lnTo>
                    <a:pt x="5032" y="2568"/>
                  </a:lnTo>
                  <a:lnTo>
                    <a:pt x="3078" y="2185"/>
                  </a:lnTo>
                  <a:lnTo>
                    <a:pt x="3844" y="2185"/>
                  </a:lnTo>
                  <a:lnTo>
                    <a:pt x="4572" y="2159"/>
                  </a:lnTo>
                  <a:lnTo>
                    <a:pt x="5275" y="2134"/>
                  </a:lnTo>
                  <a:lnTo>
                    <a:pt x="5926" y="2108"/>
                  </a:lnTo>
                  <a:lnTo>
                    <a:pt x="6539" y="2070"/>
                  </a:lnTo>
                  <a:lnTo>
                    <a:pt x="7101" y="2019"/>
                  </a:lnTo>
                  <a:lnTo>
                    <a:pt x="7637" y="1968"/>
                  </a:lnTo>
                  <a:lnTo>
                    <a:pt x="8110" y="1904"/>
                  </a:lnTo>
                  <a:lnTo>
                    <a:pt x="8557" y="1840"/>
                  </a:lnTo>
                  <a:lnTo>
                    <a:pt x="8940" y="1763"/>
                  </a:lnTo>
                  <a:lnTo>
                    <a:pt x="9285" y="1687"/>
                  </a:lnTo>
                  <a:lnTo>
                    <a:pt x="9579" y="1597"/>
                  </a:lnTo>
                  <a:lnTo>
                    <a:pt x="9821" y="1495"/>
                  </a:lnTo>
                  <a:lnTo>
                    <a:pt x="10026" y="1406"/>
                  </a:lnTo>
                  <a:lnTo>
                    <a:pt x="10102" y="1355"/>
                  </a:lnTo>
                  <a:lnTo>
                    <a:pt x="10166" y="1304"/>
                  </a:lnTo>
                  <a:lnTo>
                    <a:pt x="10217" y="1240"/>
                  </a:lnTo>
                  <a:lnTo>
                    <a:pt x="10256" y="1189"/>
                  </a:lnTo>
                  <a:lnTo>
                    <a:pt x="13780" y="1189"/>
                  </a:lnTo>
                  <a:lnTo>
                    <a:pt x="13780" y="895"/>
                  </a:lnTo>
                  <a:lnTo>
                    <a:pt x="10217" y="895"/>
                  </a:lnTo>
                  <a:lnTo>
                    <a:pt x="10179" y="844"/>
                  </a:lnTo>
                  <a:lnTo>
                    <a:pt x="10115" y="793"/>
                  </a:lnTo>
                  <a:lnTo>
                    <a:pt x="9987" y="703"/>
                  </a:lnTo>
                  <a:lnTo>
                    <a:pt x="9796" y="627"/>
                  </a:lnTo>
                  <a:lnTo>
                    <a:pt x="9579" y="550"/>
                  </a:lnTo>
                  <a:lnTo>
                    <a:pt x="9323" y="474"/>
                  </a:lnTo>
                  <a:lnTo>
                    <a:pt x="9042" y="410"/>
                  </a:lnTo>
                  <a:lnTo>
                    <a:pt x="8723" y="359"/>
                  </a:lnTo>
                  <a:lnTo>
                    <a:pt x="8378" y="295"/>
                  </a:lnTo>
                  <a:lnTo>
                    <a:pt x="13780" y="295"/>
                  </a:lnTo>
                  <a:lnTo>
                    <a:pt x="13780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8;p15">
              <a:extLst>
                <a:ext uri="{FF2B5EF4-FFF2-40B4-BE49-F238E27FC236}">
                  <a16:creationId xmlns:a16="http://schemas.microsoft.com/office/drawing/2014/main" id="{25B93F7A-E39C-C002-A1F3-89E70BBCC2DC}"/>
                </a:ext>
              </a:extLst>
            </p:cNvPr>
            <p:cNvSpPr/>
            <p:nvPr/>
          </p:nvSpPr>
          <p:spPr>
            <a:xfrm>
              <a:off x="3807921" y="3225009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1" y="1"/>
                  </a:moveTo>
                  <a:lnTo>
                    <a:pt x="1" y="5390"/>
                  </a:lnTo>
                  <a:lnTo>
                    <a:pt x="1" y="5530"/>
                  </a:lnTo>
                  <a:lnTo>
                    <a:pt x="26" y="5658"/>
                  </a:lnTo>
                  <a:lnTo>
                    <a:pt x="77" y="5799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07"/>
                  </a:lnTo>
                  <a:lnTo>
                    <a:pt x="397" y="6348"/>
                  </a:lnTo>
                  <a:lnTo>
                    <a:pt x="524" y="6476"/>
                  </a:lnTo>
                  <a:lnTo>
                    <a:pt x="665" y="6603"/>
                  </a:lnTo>
                  <a:lnTo>
                    <a:pt x="805" y="6731"/>
                  </a:lnTo>
                  <a:lnTo>
                    <a:pt x="971" y="6859"/>
                  </a:lnTo>
                  <a:lnTo>
                    <a:pt x="1163" y="6986"/>
                  </a:lnTo>
                  <a:lnTo>
                    <a:pt x="1354" y="7114"/>
                  </a:lnTo>
                  <a:lnTo>
                    <a:pt x="1559" y="7242"/>
                  </a:lnTo>
                  <a:lnTo>
                    <a:pt x="1789" y="7370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08"/>
                  </a:lnTo>
                  <a:lnTo>
                    <a:pt x="5888" y="8813"/>
                  </a:lnTo>
                  <a:lnTo>
                    <a:pt x="6706" y="9017"/>
                  </a:lnTo>
                  <a:lnTo>
                    <a:pt x="7561" y="9196"/>
                  </a:lnTo>
                  <a:lnTo>
                    <a:pt x="8455" y="9375"/>
                  </a:lnTo>
                  <a:lnTo>
                    <a:pt x="9388" y="9553"/>
                  </a:lnTo>
                  <a:lnTo>
                    <a:pt x="10358" y="9707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00" y="10128"/>
                  </a:lnTo>
                  <a:lnTo>
                    <a:pt x="14611" y="10243"/>
                  </a:lnTo>
                  <a:lnTo>
                    <a:pt x="15760" y="10358"/>
                  </a:lnTo>
                  <a:lnTo>
                    <a:pt x="16935" y="10447"/>
                  </a:lnTo>
                  <a:lnTo>
                    <a:pt x="18136" y="10537"/>
                  </a:lnTo>
                  <a:lnTo>
                    <a:pt x="19362" y="10613"/>
                  </a:lnTo>
                  <a:lnTo>
                    <a:pt x="20601" y="10664"/>
                  </a:lnTo>
                  <a:lnTo>
                    <a:pt x="21878" y="10716"/>
                  </a:lnTo>
                  <a:lnTo>
                    <a:pt x="23168" y="10754"/>
                  </a:lnTo>
                  <a:lnTo>
                    <a:pt x="24483" y="10767"/>
                  </a:lnTo>
                  <a:lnTo>
                    <a:pt x="25811" y="10779"/>
                  </a:lnTo>
                  <a:lnTo>
                    <a:pt x="27139" y="10767"/>
                  </a:lnTo>
                  <a:lnTo>
                    <a:pt x="28442" y="10754"/>
                  </a:lnTo>
                  <a:lnTo>
                    <a:pt x="29732" y="10716"/>
                  </a:lnTo>
                  <a:lnTo>
                    <a:pt x="31009" y="10664"/>
                  </a:lnTo>
                  <a:lnTo>
                    <a:pt x="32261" y="10613"/>
                  </a:lnTo>
                  <a:lnTo>
                    <a:pt x="33474" y="10537"/>
                  </a:lnTo>
                  <a:lnTo>
                    <a:pt x="34674" y="10447"/>
                  </a:lnTo>
                  <a:lnTo>
                    <a:pt x="35849" y="10358"/>
                  </a:lnTo>
                  <a:lnTo>
                    <a:pt x="36999" y="10243"/>
                  </a:lnTo>
                  <a:lnTo>
                    <a:pt x="38110" y="10128"/>
                  </a:lnTo>
                  <a:lnTo>
                    <a:pt x="39183" y="10000"/>
                  </a:lnTo>
                  <a:lnTo>
                    <a:pt x="40230" y="9860"/>
                  </a:lnTo>
                  <a:lnTo>
                    <a:pt x="41252" y="9707"/>
                  </a:lnTo>
                  <a:lnTo>
                    <a:pt x="42222" y="9553"/>
                  </a:lnTo>
                  <a:lnTo>
                    <a:pt x="43154" y="9375"/>
                  </a:lnTo>
                  <a:lnTo>
                    <a:pt x="44048" y="9196"/>
                  </a:lnTo>
                  <a:lnTo>
                    <a:pt x="44904" y="9017"/>
                  </a:lnTo>
                  <a:lnTo>
                    <a:pt x="45722" y="8813"/>
                  </a:lnTo>
                  <a:lnTo>
                    <a:pt x="46488" y="8608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4"/>
                  </a:lnTo>
                  <a:lnTo>
                    <a:pt x="49821" y="7370"/>
                  </a:lnTo>
                  <a:lnTo>
                    <a:pt x="50051" y="7242"/>
                  </a:lnTo>
                  <a:lnTo>
                    <a:pt x="50255" y="7114"/>
                  </a:lnTo>
                  <a:lnTo>
                    <a:pt x="50447" y="6986"/>
                  </a:lnTo>
                  <a:lnTo>
                    <a:pt x="50638" y="6859"/>
                  </a:lnTo>
                  <a:lnTo>
                    <a:pt x="50804" y="6731"/>
                  </a:lnTo>
                  <a:lnTo>
                    <a:pt x="50958" y="6603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32" y="5799"/>
                  </a:lnTo>
                  <a:lnTo>
                    <a:pt x="51583" y="5658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9;p15">
              <a:extLst>
                <a:ext uri="{FF2B5EF4-FFF2-40B4-BE49-F238E27FC236}">
                  <a16:creationId xmlns:a16="http://schemas.microsoft.com/office/drawing/2014/main" id="{6F5781DC-081C-773C-F622-0AAAB22D9A2C}"/>
                </a:ext>
              </a:extLst>
            </p:cNvPr>
            <p:cNvSpPr/>
            <p:nvPr/>
          </p:nvSpPr>
          <p:spPr>
            <a:xfrm>
              <a:off x="3807921" y="3145033"/>
              <a:ext cx="764071" cy="159776"/>
            </a:xfrm>
            <a:custGeom>
              <a:avLst/>
              <a:gdLst/>
              <a:ahLst/>
              <a:cxnLst/>
              <a:rect l="l" t="t" r="r" b="b"/>
              <a:pathLst>
                <a:path w="51609" h="10792" extrusionOk="0">
                  <a:moveTo>
                    <a:pt x="25811" y="0"/>
                  </a:moveTo>
                  <a:lnTo>
                    <a:pt x="24483" y="13"/>
                  </a:lnTo>
                  <a:lnTo>
                    <a:pt x="23168" y="26"/>
                  </a:lnTo>
                  <a:lnTo>
                    <a:pt x="21878" y="64"/>
                  </a:lnTo>
                  <a:lnTo>
                    <a:pt x="20601" y="115"/>
                  </a:lnTo>
                  <a:lnTo>
                    <a:pt x="19362" y="179"/>
                  </a:lnTo>
                  <a:lnTo>
                    <a:pt x="18136" y="243"/>
                  </a:lnTo>
                  <a:lnTo>
                    <a:pt x="16935" y="332"/>
                  </a:lnTo>
                  <a:lnTo>
                    <a:pt x="15760" y="422"/>
                  </a:lnTo>
                  <a:lnTo>
                    <a:pt x="14611" y="537"/>
                  </a:lnTo>
                  <a:lnTo>
                    <a:pt x="13500" y="652"/>
                  </a:lnTo>
                  <a:lnTo>
                    <a:pt x="12427" y="779"/>
                  </a:lnTo>
                  <a:lnTo>
                    <a:pt x="11380" y="920"/>
                  </a:lnTo>
                  <a:lnTo>
                    <a:pt x="10358" y="1073"/>
                  </a:lnTo>
                  <a:lnTo>
                    <a:pt x="9388" y="1239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6" y="1776"/>
                  </a:lnTo>
                  <a:lnTo>
                    <a:pt x="5888" y="1967"/>
                  </a:lnTo>
                  <a:lnTo>
                    <a:pt x="5122" y="2171"/>
                  </a:lnTo>
                  <a:lnTo>
                    <a:pt x="4407" y="2376"/>
                  </a:lnTo>
                  <a:lnTo>
                    <a:pt x="3730" y="2606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5"/>
                  </a:lnTo>
                  <a:lnTo>
                    <a:pt x="1789" y="3423"/>
                  </a:lnTo>
                  <a:lnTo>
                    <a:pt x="1559" y="3538"/>
                  </a:lnTo>
                  <a:lnTo>
                    <a:pt x="1354" y="3666"/>
                  </a:lnTo>
                  <a:lnTo>
                    <a:pt x="1163" y="3793"/>
                  </a:lnTo>
                  <a:lnTo>
                    <a:pt x="971" y="3921"/>
                  </a:lnTo>
                  <a:lnTo>
                    <a:pt x="805" y="4049"/>
                  </a:lnTo>
                  <a:lnTo>
                    <a:pt x="665" y="4176"/>
                  </a:lnTo>
                  <a:lnTo>
                    <a:pt x="524" y="4304"/>
                  </a:lnTo>
                  <a:lnTo>
                    <a:pt x="397" y="4445"/>
                  </a:lnTo>
                  <a:lnTo>
                    <a:pt x="294" y="4572"/>
                  </a:lnTo>
                  <a:lnTo>
                    <a:pt x="205" y="4713"/>
                  </a:lnTo>
                  <a:lnTo>
                    <a:pt x="128" y="4841"/>
                  </a:lnTo>
                  <a:lnTo>
                    <a:pt x="77" y="4981"/>
                  </a:lnTo>
                  <a:lnTo>
                    <a:pt x="26" y="5122"/>
                  </a:lnTo>
                  <a:lnTo>
                    <a:pt x="1" y="5262"/>
                  </a:lnTo>
                  <a:lnTo>
                    <a:pt x="1" y="5403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811"/>
                  </a:lnTo>
                  <a:lnTo>
                    <a:pt x="128" y="5952"/>
                  </a:lnTo>
                  <a:lnTo>
                    <a:pt x="205" y="6079"/>
                  </a:lnTo>
                  <a:lnTo>
                    <a:pt x="294" y="6220"/>
                  </a:lnTo>
                  <a:lnTo>
                    <a:pt x="397" y="6348"/>
                  </a:lnTo>
                  <a:lnTo>
                    <a:pt x="524" y="6488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54"/>
                  </a:lnTo>
                  <a:lnTo>
                    <a:pt x="1789" y="7369"/>
                  </a:lnTo>
                  <a:lnTo>
                    <a:pt x="2031" y="7497"/>
                  </a:lnTo>
                  <a:lnTo>
                    <a:pt x="2542" y="7740"/>
                  </a:lnTo>
                  <a:lnTo>
                    <a:pt x="3117" y="7970"/>
                  </a:lnTo>
                  <a:lnTo>
                    <a:pt x="3730" y="8187"/>
                  </a:lnTo>
                  <a:lnTo>
                    <a:pt x="4407" y="8417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19"/>
                  </a:lnTo>
                  <a:lnTo>
                    <a:pt x="11380" y="9872"/>
                  </a:lnTo>
                  <a:lnTo>
                    <a:pt x="12427" y="10013"/>
                  </a:lnTo>
                  <a:lnTo>
                    <a:pt x="13500" y="10141"/>
                  </a:lnTo>
                  <a:lnTo>
                    <a:pt x="14611" y="10256"/>
                  </a:lnTo>
                  <a:lnTo>
                    <a:pt x="15760" y="10371"/>
                  </a:lnTo>
                  <a:lnTo>
                    <a:pt x="16935" y="10460"/>
                  </a:lnTo>
                  <a:lnTo>
                    <a:pt x="18136" y="10549"/>
                  </a:lnTo>
                  <a:lnTo>
                    <a:pt x="19362" y="10613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66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42" y="10766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74" y="10549"/>
                  </a:lnTo>
                  <a:lnTo>
                    <a:pt x="34674" y="10460"/>
                  </a:lnTo>
                  <a:lnTo>
                    <a:pt x="35849" y="10371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83" y="10013"/>
                  </a:lnTo>
                  <a:lnTo>
                    <a:pt x="40230" y="9872"/>
                  </a:lnTo>
                  <a:lnTo>
                    <a:pt x="41252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8"/>
                  </a:lnTo>
                  <a:lnTo>
                    <a:pt x="44904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17"/>
                  </a:lnTo>
                  <a:lnTo>
                    <a:pt x="47880" y="8187"/>
                  </a:lnTo>
                  <a:lnTo>
                    <a:pt x="48493" y="7970"/>
                  </a:lnTo>
                  <a:lnTo>
                    <a:pt x="49068" y="7740"/>
                  </a:lnTo>
                  <a:lnTo>
                    <a:pt x="49578" y="7497"/>
                  </a:lnTo>
                  <a:lnTo>
                    <a:pt x="49821" y="7369"/>
                  </a:lnTo>
                  <a:lnTo>
                    <a:pt x="50051" y="7254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88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79"/>
                  </a:lnTo>
                  <a:lnTo>
                    <a:pt x="51481" y="5952"/>
                  </a:lnTo>
                  <a:lnTo>
                    <a:pt x="51532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403"/>
                  </a:lnTo>
                  <a:lnTo>
                    <a:pt x="51609" y="5262"/>
                  </a:lnTo>
                  <a:lnTo>
                    <a:pt x="51583" y="5122"/>
                  </a:lnTo>
                  <a:lnTo>
                    <a:pt x="51532" y="4981"/>
                  </a:lnTo>
                  <a:lnTo>
                    <a:pt x="51481" y="4841"/>
                  </a:lnTo>
                  <a:lnTo>
                    <a:pt x="51405" y="4713"/>
                  </a:lnTo>
                  <a:lnTo>
                    <a:pt x="51315" y="4572"/>
                  </a:lnTo>
                  <a:lnTo>
                    <a:pt x="51213" y="4445"/>
                  </a:lnTo>
                  <a:lnTo>
                    <a:pt x="51085" y="4304"/>
                  </a:lnTo>
                  <a:lnTo>
                    <a:pt x="50958" y="4176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47" y="3793"/>
                  </a:lnTo>
                  <a:lnTo>
                    <a:pt x="50255" y="3666"/>
                  </a:lnTo>
                  <a:lnTo>
                    <a:pt x="50051" y="3538"/>
                  </a:lnTo>
                  <a:lnTo>
                    <a:pt x="49821" y="3423"/>
                  </a:lnTo>
                  <a:lnTo>
                    <a:pt x="49578" y="3295"/>
                  </a:lnTo>
                  <a:lnTo>
                    <a:pt x="49068" y="3053"/>
                  </a:lnTo>
                  <a:lnTo>
                    <a:pt x="48493" y="2823"/>
                  </a:lnTo>
                  <a:lnTo>
                    <a:pt x="47880" y="2606"/>
                  </a:lnTo>
                  <a:lnTo>
                    <a:pt x="47203" y="2376"/>
                  </a:lnTo>
                  <a:lnTo>
                    <a:pt x="46488" y="2171"/>
                  </a:lnTo>
                  <a:lnTo>
                    <a:pt x="45722" y="1967"/>
                  </a:lnTo>
                  <a:lnTo>
                    <a:pt x="44904" y="1776"/>
                  </a:lnTo>
                  <a:lnTo>
                    <a:pt x="44048" y="1584"/>
                  </a:lnTo>
                  <a:lnTo>
                    <a:pt x="43154" y="1405"/>
                  </a:lnTo>
                  <a:lnTo>
                    <a:pt x="42222" y="1239"/>
                  </a:lnTo>
                  <a:lnTo>
                    <a:pt x="41252" y="1073"/>
                  </a:lnTo>
                  <a:lnTo>
                    <a:pt x="40230" y="920"/>
                  </a:lnTo>
                  <a:lnTo>
                    <a:pt x="39183" y="779"/>
                  </a:lnTo>
                  <a:lnTo>
                    <a:pt x="38110" y="652"/>
                  </a:lnTo>
                  <a:lnTo>
                    <a:pt x="36999" y="537"/>
                  </a:lnTo>
                  <a:lnTo>
                    <a:pt x="35849" y="422"/>
                  </a:lnTo>
                  <a:lnTo>
                    <a:pt x="34674" y="332"/>
                  </a:lnTo>
                  <a:lnTo>
                    <a:pt x="33474" y="243"/>
                  </a:lnTo>
                  <a:lnTo>
                    <a:pt x="32261" y="179"/>
                  </a:lnTo>
                  <a:lnTo>
                    <a:pt x="31009" y="115"/>
                  </a:lnTo>
                  <a:lnTo>
                    <a:pt x="29732" y="64"/>
                  </a:lnTo>
                  <a:lnTo>
                    <a:pt x="28442" y="26"/>
                  </a:lnTo>
                  <a:lnTo>
                    <a:pt x="27139" y="13"/>
                  </a:lnTo>
                  <a:lnTo>
                    <a:pt x="258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0;p15">
              <a:extLst>
                <a:ext uri="{FF2B5EF4-FFF2-40B4-BE49-F238E27FC236}">
                  <a16:creationId xmlns:a16="http://schemas.microsoft.com/office/drawing/2014/main" id="{10AC00F9-07B3-3E08-C2CD-A2E49DE65BBF}"/>
                </a:ext>
              </a:extLst>
            </p:cNvPr>
            <p:cNvSpPr/>
            <p:nvPr/>
          </p:nvSpPr>
          <p:spPr>
            <a:xfrm>
              <a:off x="3876187" y="3159394"/>
              <a:ext cx="627554" cy="112148"/>
            </a:xfrm>
            <a:custGeom>
              <a:avLst/>
              <a:gdLst/>
              <a:ahLst/>
              <a:cxnLst/>
              <a:rect l="l" t="t" r="r" b="b"/>
              <a:pathLst>
                <a:path w="42388" h="7575" extrusionOk="0">
                  <a:moveTo>
                    <a:pt x="20102" y="1"/>
                  </a:moveTo>
                  <a:lnTo>
                    <a:pt x="19029" y="14"/>
                  </a:lnTo>
                  <a:lnTo>
                    <a:pt x="17969" y="39"/>
                  </a:lnTo>
                  <a:lnTo>
                    <a:pt x="16922" y="78"/>
                  </a:lnTo>
                  <a:lnTo>
                    <a:pt x="15900" y="116"/>
                  </a:lnTo>
                  <a:lnTo>
                    <a:pt x="14891" y="167"/>
                  </a:lnTo>
                  <a:lnTo>
                    <a:pt x="13908" y="231"/>
                  </a:lnTo>
                  <a:lnTo>
                    <a:pt x="12950" y="295"/>
                  </a:lnTo>
                  <a:lnTo>
                    <a:pt x="12005" y="371"/>
                  </a:lnTo>
                  <a:lnTo>
                    <a:pt x="11085" y="461"/>
                  </a:lnTo>
                  <a:lnTo>
                    <a:pt x="10204" y="550"/>
                  </a:lnTo>
                  <a:lnTo>
                    <a:pt x="9349" y="639"/>
                  </a:lnTo>
                  <a:lnTo>
                    <a:pt x="8518" y="754"/>
                  </a:lnTo>
                  <a:lnTo>
                    <a:pt x="7714" y="857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4" y="1240"/>
                  </a:lnTo>
                  <a:lnTo>
                    <a:pt x="4840" y="1380"/>
                  </a:lnTo>
                  <a:lnTo>
                    <a:pt x="4215" y="1521"/>
                  </a:lnTo>
                  <a:lnTo>
                    <a:pt x="3614" y="1674"/>
                  </a:lnTo>
                  <a:lnTo>
                    <a:pt x="3065" y="1827"/>
                  </a:lnTo>
                  <a:lnTo>
                    <a:pt x="2554" y="1980"/>
                  </a:lnTo>
                  <a:lnTo>
                    <a:pt x="2095" y="2146"/>
                  </a:lnTo>
                  <a:lnTo>
                    <a:pt x="1660" y="2313"/>
                  </a:lnTo>
                  <a:lnTo>
                    <a:pt x="1290" y="2479"/>
                  </a:lnTo>
                  <a:lnTo>
                    <a:pt x="958" y="2657"/>
                  </a:lnTo>
                  <a:lnTo>
                    <a:pt x="664" y="2836"/>
                  </a:lnTo>
                  <a:lnTo>
                    <a:pt x="537" y="2926"/>
                  </a:lnTo>
                  <a:lnTo>
                    <a:pt x="434" y="3028"/>
                  </a:lnTo>
                  <a:lnTo>
                    <a:pt x="332" y="3117"/>
                  </a:lnTo>
                  <a:lnTo>
                    <a:pt x="243" y="3206"/>
                  </a:lnTo>
                  <a:lnTo>
                    <a:pt x="166" y="3309"/>
                  </a:lnTo>
                  <a:lnTo>
                    <a:pt x="102" y="3398"/>
                  </a:lnTo>
                  <a:lnTo>
                    <a:pt x="64" y="3500"/>
                  </a:lnTo>
                  <a:lnTo>
                    <a:pt x="26" y="3590"/>
                  </a:lnTo>
                  <a:lnTo>
                    <a:pt x="0" y="3692"/>
                  </a:lnTo>
                  <a:lnTo>
                    <a:pt x="0" y="3781"/>
                  </a:lnTo>
                  <a:lnTo>
                    <a:pt x="0" y="3883"/>
                  </a:lnTo>
                  <a:lnTo>
                    <a:pt x="26" y="3986"/>
                  </a:lnTo>
                  <a:lnTo>
                    <a:pt x="64" y="4075"/>
                  </a:lnTo>
                  <a:lnTo>
                    <a:pt x="102" y="4177"/>
                  </a:lnTo>
                  <a:lnTo>
                    <a:pt x="166" y="4267"/>
                  </a:lnTo>
                  <a:lnTo>
                    <a:pt x="243" y="4369"/>
                  </a:lnTo>
                  <a:lnTo>
                    <a:pt x="332" y="4458"/>
                  </a:lnTo>
                  <a:lnTo>
                    <a:pt x="434" y="4547"/>
                  </a:lnTo>
                  <a:lnTo>
                    <a:pt x="537" y="4650"/>
                  </a:lnTo>
                  <a:lnTo>
                    <a:pt x="664" y="4739"/>
                  </a:lnTo>
                  <a:lnTo>
                    <a:pt x="958" y="4918"/>
                  </a:lnTo>
                  <a:lnTo>
                    <a:pt x="1290" y="5097"/>
                  </a:lnTo>
                  <a:lnTo>
                    <a:pt x="1660" y="5263"/>
                  </a:lnTo>
                  <a:lnTo>
                    <a:pt x="2095" y="5429"/>
                  </a:lnTo>
                  <a:lnTo>
                    <a:pt x="2554" y="5595"/>
                  </a:lnTo>
                  <a:lnTo>
                    <a:pt x="3065" y="5748"/>
                  </a:lnTo>
                  <a:lnTo>
                    <a:pt x="3614" y="5901"/>
                  </a:lnTo>
                  <a:lnTo>
                    <a:pt x="4215" y="6054"/>
                  </a:lnTo>
                  <a:lnTo>
                    <a:pt x="4840" y="6195"/>
                  </a:lnTo>
                  <a:lnTo>
                    <a:pt x="5504" y="6335"/>
                  </a:lnTo>
                  <a:lnTo>
                    <a:pt x="6207" y="6463"/>
                  </a:lnTo>
                  <a:lnTo>
                    <a:pt x="6948" y="6591"/>
                  </a:lnTo>
                  <a:lnTo>
                    <a:pt x="7714" y="6706"/>
                  </a:lnTo>
                  <a:lnTo>
                    <a:pt x="8518" y="6821"/>
                  </a:lnTo>
                  <a:lnTo>
                    <a:pt x="9349" y="6936"/>
                  </a:lnTo>
                  <a:lnTo>
                    <a:pt x="10204" y="7025"/>
                  </a:lnTo>
                  <a:lnTo>
                    <a:pt x="11085" y="7114"/>
                  </a:lnTo>
                  <a:lnTo>
                    <a:pt x="12005" y="7204"/>
                  </a:lnTo>
                  <a:lnTo>
                    <a:pt x="12950" y="7281"/>
                  </a:lnTo>
                  <a:lnTo>
                    <a:pt x="13908" y="7344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498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498"/>
                  </a:lnTo>
                  <a:lnTo>
                    <a:pt x="26488" y="7459"/>
                  </a:lnTo>
                  <a:lnTo>
                    <a:pt x="27496" y="7408"/>
                  </a:lnTo>
                  <a:lnTo>
                    <a:pt x="28480" y="7344"/>
                  </a:lnTo>
                  <a:lnTo>
                    <a:pt x="29450" y="7281"/>
                  </a:lnTo>
                  <a:lnTo>
                    <a:pt x="30383" y="7204"/>
                  </a:lnTo>
                  <a:lnTo>
                    <a:pt x="31302" y="7114"/>
                  </a:lnTo>
                  <a:lnTo>
                    <a:pt x="32183" y="7025"/>
                  </a:lnTo>
                  <a:lnTo>
                    <a:pt x="33039" y="6936"/>
                  </a:lnTo>
                  <a:lnTo>
                    <a:pt x="33869" y="6821"/>
                  </a:lnTo>
                  <a:lnTo>
                    <a:pt x="34674" y="6706"/>
                  </a:lnTo>
                  <a:lnTo>
                    <a:pt x="35440" y="6591"/>
                  </a:lnTo>
                  <a:lnTo>
                    <a:pt x="36181" y="6463"/>
                  </a:lnTo>
                  <a:lnTo>
                    <a:pt x="36883" y="6335"/>
                  </a:lnTo>
                  <a:lnTo>
                    <a:pt x="37547" y="6195"/>
                  </a:lnTo>
                  <a:lnTo>
                    <a:pt x="38173" y="6054"/>
                  </a:lnTo>
                  <a:lnTo>
                    <a:pt x="38773" y="5901"/>
                  </a:lnTo>
                  <a:lnTo>
                    <a:pt x="39323" y="5748"/>
                  </a:lnTo>
                  <a:lnTo>
                    <a:pt x="39833" y="5595"/>
                  </a:lnTo>
                  <a:lnTo>
                    <a:pt x="40293" y="5429"/>
                  </a:lnTo>
                  <a:lnTo>
                    <a:pt x="40727" y="5263"/>
                  </a:lnTo>
                  <a:lnTo>
                    <a:pt x="41098" y="5097"/>
                  </a:lnTo>
                  <a:lnTo>
                    <a:pt x="41443" y="4918"/>
                  </a:lnTo>
                  <a:lnTo>
                    <a:pt x="41724" y="4739"/>
                  </a:lnTo>
                  <a:lnTo>
                    <a:pt x="41851" y="4650"/>
                  </a:lnTo>
                  <a:lnTo>
                    <a:pt x="41953" y="4547"/>
                  </a:lnTo>
                  <a:lnTo>
                    <a:pt x="42056" y="4458"/>
                  </a:lnTo>
                  <a:lnTo>
                    <a:pt x="42145" y="4369"/>
                  </a:lnTo>
                  <a:lnTo>
                    <a:pt x="42222" y="4267"/>
                  </a:lnTo>
                  <a:lnTo>
                    <a:pt x="42285" y="4177"/>
                  </a:lnTo>
                  <a:lnTo>
                    <a:pt x="42324" y="4075"/>
                  </a:lnTo>
                  <a:lnTo>
                    <a:pt x="42362" y="3986"/>
                  </a:lnTo>
                  <a:lnTo>
                    <a:pt x="42388" y="3883"/>
                  </a:lnTo>
                  <a:lnTo>
                    <a:pt x="42388" y="3781"/>
                  </a:lnTo>
                  <a:lnTo>
                    <a:pt x="42388" y="3692"/>
                  </a:lnTo>
                  <a:lnTo>
                    <a:pt x="42362" y="3590"/>
                  </a:lnTo>
                  <a:lnTo>
                    <a:pt x="42324" y="3500"/>
                  </a:lnTo>
                  <a:lnTo>
                    <a:pt x="42285" y="3398"/>
                  </a:lnTo>
                  <a:lnTo>
                    <a:pt x="42222" y="3309"/>
                  </a:lnTo>
                  <a:lnTo>
                    <a:pt x="42145" y="3206"/>
                  </a:lnTo>
                  <a:lnTo>
                    <a:pt x="42056" y="3117"/>
                  </a:lnTo>
                  <a:lnTo>
                    <a:pt x="41953" y="3028"/>
                  </a:lnTo>
                  <a:lnTo>
                    <a:pt x="41851" y="2926"/>
                  </a:lnTo>
                  <a:lnTo>
                    <a:pt x="41724" y="2836"/>
                  </a:lnTo>
                  <a:lnTo>
                    <a:pt x="41443" y="2657"/>
                  </a:lnTo>
                  <a:lnTo>
                    <a:pt x="41098" y="2479"/>
                  </a:lnTo>
                  <a:lnTo>
                    <a:pt x="40727" y="2313"/>
                  </a:lnTo>
                  <a:lnTo>
                    <a:pt x="40293" y="2146"/>
                  </a:lnTo>
                  <a:lnTo>
                    <a:pt x="39833" y="1980"/>
                  </a:lnTo>
                  <a:lnTo>
                    <a:pt x="39323" y="1827"/>
                  </a:lnTo>
                  <a:lnTo>
                    <a:pt x="38773" y="1674"/>
                  </a:lnTo>
                  <a:lnTo>
                    <a:pt x="38173" y="1521"/>
                  </a:lnTo>
                  <a:lnTo>
                    <a:pt x="37547" y="1380"/>
                  </a:lnTo>
                  <a:lnTo>
                    <a:pt x="36883" y="1240"/>
                  </a:lnTo>
                  <a:lnTo>
                    <a:pt x="36181" y="1112"/>
                  </a:lnTo>
                  <a:lnTo>
                    <a:pt x="35440" y="984"/>
                  </a:lnTo>
                  <a:lnTo>
                    <a:pt x="34674" y="857"/>
                  </a:lnTo>
                  <a:lnTo>
                    <a:pt x="33869" y="754"/>
                  </a:lnTo>
                  <a:lnTo>
                    <a:pt x="33039" y="639"/>
                  </a:lnTo>
                  <a:lnTo>
                    <a:pt x="32183" y="550"/>
                  </a:lnTo>
                  <a:lnTo>
                    <a:pt x="31302" y="461"/>
                  </a:lnTo>
                  <a:lnTo>
                    <a:pt x="30383" y="371"/>
                  </a:lnTo>
                  <a:lnTo>
                    <a:pt x="29450" y="295"/>
                  </a:lnTo>
                  <a:lnTo>
                    <a:pt x="28480" y="231"/>
                  </a:lnTo>
                  <a:lnTo>
                    <a:pt x="27496" y="167"/>
                  </a:lnTo>
                  <a:lnTo>
                    <a:pt x="26488" y="116"/>
                  </a:lnTo>
                  <a:lnTo>
                    <a:pt x="25466" y="78"/>
                  </a:lnTo>
                  <a:lnTo>
                    <a:pt x="24419" y="39"/>
                  </a:lnTo>
                  <a:lnTo>
                    <a:pt x="23359" y="14"/>
                  </a:lnTo>
                  <a:lnTo>
                    <a:pt x="22286" y="1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1;p15">
              <a:extLst>
                <a:ext uri="{FF2B5EF4-FFF2-40B4-BE49-F238E27FC236}">
                  <a16:creationId xmlns:a16="http://schemas.microsoft.com/office/drawing/2014/main" id="{AF71EEED-D866-4E35-A452-F90AB3815D7E}"/>
                </a:ext>
              </a:extLst>
            </p:cNvPr>
            <p:cNvSpPr/>
            <p:nvPr/>
          </p:nvSpPr>
          <p:spPr>
            <a:xfrm>
              <a:off x="3885440" y="3159394"/>
              <a:ext cx="609033" cy="83411"/>
            </a:xfrm>
            <a:custGeom>
              <a:avLst/>
              <a:gdLst/>
              <a:ahLst/>
              <a:cxnLst/>
              <a:rect l="l" t="t" r="r" b="b"/>
              <a:pathLst>
                <a:path w="41137" h="5634" extrusionOk="0">
                  <a:moveTo>
                    <a:pt x="19949" y="1"/>
                  </a:moveTo>
                  <a:lnTo>
                    <a:pt x="18238" y="14"/>
                  </a:lnTo>
                  <a:lnTo>
                    <a:pt x="16565" y="39"/>
                  </a:lnTo>
                  <a:lnTo>
                    <a:pt x="14943" y="103"/>
                  </a:lnTo>
                  <a:lnTo>
                    <a:pt x="13360" y="180"/>
                  </a:lnTo>
                  <a:lnTo>
                    <a:pt x="11840" y="282"/>
                  </a:lnTo>
                  <a:lnTo>
                    <a:pt x="10371" y="410"/>
                  </a:lnTo>
                  <a:lnTo>
                    <a:pt x="8966" y="550"/>
                  </a:lnTo>
                  <a:lnTo>
                    <a:pt x="7625" y="703"/>
                  </a:lnTo>
                  <a:lnTo>
                    <a:pt x="6361" y="882"/>
                  </a:lnTo>
                  <a:lnTo>
                    <a:pt x="5173" y="1074"/>
                  </a:lnTo>
                  <a:lnTo>
                    <a:pt x="4075" y="1278"/>
                  </a:lnTo>
                  <a:lnTo>
                    <a:pt x="3551" y="1380"/>
                  </a:lnTo>
                  <a:lnTo>
                    <a:pt x="3066" y="1495"/>
                  </a:lnTo>
                  <a:lnTo>
                    <a:pt x="2593" y="1610"/>
                  </a:lnTo>
                  <a:lnTo>
                    <a:pt x="2134" y="1738"/>
                  </a:lnTo>
                  <a:lnTo>
                    <a:pt x="1712" y="1853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36"/>
                  </a:lnTo>
                  <a:lnTo>
                    <a:pt x="282" y="2376"/>
                  </a:lnTo>
                  <a:lnTo>
                    <a:pt x="1" y="2504"/>
                  </a:lnTo>
                  <a:lnTo>
                    <a:pt x="716" y="2287"/>
                  </a:lnTo>
                  <a:lnTo>
                    <a:pt x="1508" y="2095"/>
                  </a:lnTo>
                  <a:lnTo>
                    <a:pt x="2364" y="1891"/>
                  </a:lnTo>
                  <a:lnTo>
                    <a:pt x="3296" y="1712"/>
                  </a:lnTo>
                  <a:lnTo>
                    <a:pt x="4292" y="1533"/>
                  </a:lnTo>
                  <a:lnTo>
                    <a:pt x="5352" y="1380"/>
                  </a:lnTo>
                  <a:lnTo>
                    <a:pt x="6463" y="1227"/>
                  </a:lnTo>
                  <a:lnTo>
                    <a:pt x="7625" y="1099"/>
                  </a:lnTo>
                  <a:lnTo>
                    <a:pt x="8851" y="972"/>
                  </a:lnTo>
                  <a:lnTo>
                    <a:pt x="10116" y="869"/>
                  </a:lnTo>
                  <a:lnTo>
                    <a:pt x="11431" y="780"/>
                  </a:lnTo>
                  <a:lnTo>
                    <a:pt x="12772" y="703"/>
                  </a:lnTo>
                  <a:lnTo>
                    <a:pt x="14164" y="639"/>
                  </a:lnTo>
                  <a:lnTo>
                    <a:pt x="15595" y="588"/>
                  </a:lnTo>
                  <a:lnTo>
                    <a:pt x="17050" y="563"/>
                  </a:lnTo>
                  <a:lnTo>
                    <a:pt x="18532" y="550"/>
                  </a:lnTo>
                  <a:lnTo>
                    <a:pt x="19617" y="563"/>
                  </a:lnTo>
                  <a:lnTo>
                    <a:pt x="20690" y="576"/>
                  </a:lnTo>
                  <a:lnTo>
                    <a:pt x="21750" y="601"/>
                  </a:lnTo>
                  <a:lnTo>
                    <a:pt x="22797" y="639"/>
                  </a:lnTo>
                  <a:lnTo>
                    <a:pt x="23819" y="678"/>
                  </a:lnTo>
                  <a:lnTo>
                    <a:pt x="24828" y="729"/>
                  </a:lnTo>
                  <a:lnTo>
                    <a:pt x="25811" y="793"/>
                  </a:lnTo>
                  <a:lnTo>
                    <a:pt x="26782" y="857"/>
                  </a:lnTo>
                  <a:lnTo>
                    <a:pt x="27714" y="933"/>
                  </a:lnTo>
                  <a:lnTo>
                    <a:pt x="28634" y="1010"/>
                  </a:lnTo>
                  <a:lnTo>
                    <a:pt x="29515" y="1099"/>
                  </a:lnTo>
                  <a:lnTo>
                    <a:pt x="30371" y="1201"/>
                  </a:lnTo>
                  <a:lnTo>
                    <a:pt x="31214" y="1304"/>
                  </a:lnTo>
                  <a:lnTo>
                    <a:pt x="32005" y="1419"/>
                  </a:lnTo>
                  <a:lnTo>
                    <a:pt x="32772" y="1546"/>
                  </a:lnTo>
                  <a:lnTo>
                    <a:pt x="33512" y="1661"/>
                  </a:lnTo>
                  <a:lnTo>
                    <a:pt x="34215" y="1802"/>
                  </a:lnTo>
                  <a:lnTo>
                    <a:pt x="34879" y="1929"/>
                  </a:lnTo>
                  <a:lnTo>
                    <a:pt x="35505" y="2083"/>
                  </a:lnTo>
                  <a:lnTo>
                    <a:pt x="36105" y="2223"/>
                  </a:lnTo>
                  <a:lnTo>
                    <a:pt x="36654" y="2376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40"/>
                  </a:lnTo>
                  <a:lnTo>
                    <a:pt x="38774" y="3219"/>
                  </a:lnTo>
                  <a:lnTo>
                    <a:pt x="39055" y="3398"/>
                  </a:lnTo>
                  <a:lnTo>
                    <a:pt x="39183" y="3487"/>
                  </a:lnTo>
                  <a:lnTo>
                    <a:pt x="39285" y="3577"/>
                  </a:lnTo>
                  <a:lnTo>
                    <a:pt x="39387" y="3679"/>
                  </a:lnTo>
                  <a:lnTo>
                    <a:pt x="39477" y="3768"/>
                  </a:lnTo>
                  <a:lnTo>
                    <a:pt x="39553" y="3858"/>
                  </a:lnTo>
                  <a:lnTo>
                    <a:pt x="39617" y="3960"/>
                  </a:lnTo>
                  <a:lnTo>
                    <a:pt x="39655" y="4049"/>
                  </a:lnTo>
                  <a:lnTo>
                    <a:pt x="39694" y="4152"/>
                  </a:lnTo>
                  <a:lnTo>
                    <a:pt x="39719" y="4254"/>
                  </a:lnTo>
                  <a:lnTo>
                    <a:pt x="39719" y="4343"/>
                  </a:lnTo>
                  <a:lnTo>
                    <a:pt x="39719" y="4433"/>
                  </a:lnTo>
                  <a:lnTo>
                    <a:pt x="39706" y="4509"/>
                  </a:lnTo>
                  <a:lnTo>
                    <a:pt x="39681" y="4599"/>
                  </a:lnTo>
                  <a:lnTo>
                    <a:pt x="39643" y="4675"/>
                  </a:lnTo>
                  <a:lnTo>
                    <a:pt x="39592" y="4765"/>
                  </a:lnTo>
                  <a:lnTo>
                    <a:pt x="39540" y="4841"/>
                  </a:lnTo>
                  <a:lnTo>
                    <a:pt x="39400" y="5007"/>
                  </a:lnTo>
                  <a:lnTo>
                    <a:pt x="39221" y="5160"/>
                  </a:lnTo>
                  <a:lnTo>
                    <a:pt x="39017" y="5327"/>
                  </a:lnTo>
                  <a:lnTo>
                    <a:pt x="38761" y="5480"/>
                  </a:lnTo>
                  <a:lnTo>
                    <a:pt x="38480" y="5633"/>
                  </a:lnTo>
                  <a:lnTo>
                    <a:pt x="38480" y="5633"/>
                  </a:lnTo>
                  <a:lnTo>
                    <a:pt x="39081" y="5416"/>
                  </a:lnTo>
                  <a:lnTo>
                    <a:pt x="39349" y="5314"/>
                  </a:lnTo>
                  <a:lnTo>
                    <a:pt x="39604" y="5199"/>
                  </a:lnTo>
                  <a:lnTo>
                    <a:pt x="39847" y="5097"/>
                  </a:lnTo>
                  <a:lnTo>
                    <a:pt x="40064" y="4982"/>
                  </a:lnTo>
                  <a:lnTo>
                    <a:pt x="40268" y="4867"/>
                  </a:lnTo>
                  <a:lnTo>
                    <a:pt x="40447" y="4752"/>
                  </a:lnTo>
                  <a:lnTo>
                    <a:pt x="40600" y="4637"/>
                  </a:lnTo>
                  <a:lnTo>
                    <a:pt x="40741" y="4522"/>
                  </a:lnTo>
                  <a:lnTo>
                    <a:pt x="40869" y="4394"/>
                  </a:lnTo>
                  <a:lnTo>
                    <a:pt x="40971" y="4279"/>
                  </a:lnTo>
                  <a:lnTo>
                    <a:pt x="41047" y="4164"/>
                  </a:lnTo>
                  <a:lnTo>
                    <a:pt x="41099" y="4037"/>
                  </a:lnTo>
                  <a:lnTo>
                    <a:pt x="41137" y="3909"/>
                  </a:lnTo>
                  <a:lnTo>
                    <a:pt x="41137" y="3781"/>
                  </a:lnTo>
                  <a:lnTo>
                    <a:pt x="41137" y="3692"/>
                  </a:lnTo>
                  <a:lnTo>
                    <a:pt x="41111" y="3590"/>
                  </a:lnTo>
                  <a:lnTo>
                    <a:pt x="41086" y="3500"/>
                  </a:lnTo>
                  <a:lnTo>
                    <a:pt x="41035" y="3398"/>
                  </a:lnTo>
                  <a:lnTo>
                    <a:pt x="40971" y="3309"/>
                  </a:lnTo>
                  <a:lnTo>
                    <a:pt x="40894" y="3206"/>
                  </a:lnTo>
                  <a:lnTo>
                    <a:pt x="40818" y="3117"/>
                  </a:lnTo>
                  <a:lnTo>
                    <a:pt x="40715" y="3028"/>
                  </a:lnTo>
                  <a:lnTo>
                    <a:pt x="40600" y="2926"/>
                  </a:lnTo>
                  <a:lnTo>
                    <a:pt x="40473" y="2836"/>
                  </a:lnTo>
                  <a:lnTo>
                    <a:pt x="40192" y="2657"/>
                  </a:lnTo>
                  <a:lnTo>
                    <a:pt x="39860" y="2479"/>
                  </a:lnTo>
                  <a:lnTo>
                    <a:pt x="39477" y="2313"/>
                  </a:lnTo>
                  <a:lnTo>
                    <a:pt x="39055" y="2146"/>
                  </a:lnTo>
                  <a:lnTo>
                    <a:pt x="38583" y="1980"/>
                  </a:lnTo>
                  <a:lnTo>
                    <a:pt x="38072" y="1827"/>
                  </a:lnTo>
                  <a:lnTo>
                    <a:pt x="37523" y="1674"/>
                  </a:lnTo>
                  <a:lnTo>
                    <a:pt x="36935" y="1521"/>
                  </a:lnTo>
                  <a:lnTo>
                    <a:pt x="36297" y="1380"/>
                  </a:lnTo>
                  <a:lnTo>
                    <a:pt x="35632" y="1240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23" y="857"/>
                  </a:lnTo>
                  <a:lnTo>
                    <a:pt x="32631" y="754"/>
                  </a:lnTo>
                  <a:lnTo>
                    <a:pt x="31801" y="639"/>
                  </a:lnTo>
                  <a:lnTo>
                    <a:pt x="30933" y="550"/>
                  </a:lnTo>
                  <a:lnTo>
                    <a:pt x="30051" y="461"/>
                  </a:lnTo>
                  <a:lnTo>
                    <a:pt x="29132" y="371"/>
                  </a:lnTo>
                  <a:lnTo>
                    <a:pt x="28200" y="295"/>
                  </a:lnTo>
                  <a:lnTo>
                    <a:pt x="27229" y="231"/>
                  </a:lnTo>
                  <a:lnTo>
                    <a:pt x="26246" y="167"/>
                  </a:lnTo>
                  <a:lnTo>
                    <a:pt x="25250" y="116"/>
                  </a:lnTo>
                  <a:lnTo>
                    <a:pt x="24215" y="78"/>
                  </a:lnTo>
                  <a:lnTo>
                    <a:pt x="23181" y="39"/>
                  </a:lnTo>
                  <a:lnTo>
                    <a:pt x="22121" y="14"/>
                  </a:lnTo>
                  <a:lnTo>
                    <a:pt x="21035" y="1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2;p15">
              <a:extLst>
                <a:ext uri="{FF2B5EF4-FFF2-40B4-BE49-F238E27FC236}">
                  <a16:creationId xmlns:a16="http://schemas.microsoft.com/office/drawing/2014/main" id="{68F76E51-54E0-3E7C-B3B2-E99C43407EA0}"/>
                </a:ext>
              </a:extLst>
            </p:cNvPr>
            <p:cNvSpPr/>
            <p:nvPr/>
          </p:nvSpPr>
          <p:spPr>
            <a:xfrm>
              <a:off x="4094191" y="3190410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0"/>
                  </a:moveTo>
                  <a:lnTo>
                    <a:pt x="0" y="371"/>
                  </a:lnTo>
                  <a:lnTo>
                    <a:pt x="2325" y="371"/>
                  </a:lnTo>
                  <a:lnTo>
                    <a:pt x="3346" y="384"/>
                  </a:lnTo>
                  <a:lnTo>
                    <a:pt x="4253" y="409"/>
                  </a:lnTo>
                  <a:lnTo>
                    <a:pt x="5058" y="447"/>
                  </a:lnTo>
                  <a:lnTo>
                    <a:pt x="5747" y="498"/>
                  </a:lnTo>
                  <a:lnTo>
                    <a:pt x="6322" y="575"/>
                  </a:lnTo>
                  <a:lnTo>
                    <a:pt x="6565" y="613"/>
                  </a:lnTo>
                  <a:lnTo>
                    <a:pt x="6795" y="665"/>
                  </a:lnTo>
                  <a:lnTo>
                    <a:pt x="6973" y="716"/>
                  </a:lnTo>
                  <a:lnTo>
                    <a:pt x="7139" y="767"/>
                  </a:lnTo>
                  <a:lnTo>
                    <a:pt x="7267" y="818"/>
                  </a:lnTo>
                  <a:lnTo>
                    <a:pt x="7369" y="882"/>
                  </a:lnTo>
                  <a:lnTo>
                    <a:pt x="0" y="882"/>
                  </a:lnTo>
                  <a:lnTo>
                    <a:pt x="0" y="1175"/>
                  </a:lnTo>
                  <a:lnTo>
                    <a:pt x="7471" y="1175"/>
                  </a:lnTo>
                  <a:lnTo>
                    <a:pt x="7446" y="1214"/>
                  </a:lnTo>
                  <a:lnTo>
                    <a:pt x="7408" y="1252"/>
                  </a:lnTo>
                  <a:lnTo>
                    <a:pt x="7305" y="1316"/>
                  </a:lnTo>
                  <a:lnTo>
                    <a:pt x="7165" y="1392"/>
                  </a:lnTo>
                  <a:lnTo>
                    <a:pt x="6986" y="1456"/>
                  </a:lnTo>
                  <a:lnTo>
                    <a:pt x="6769" y="1507"/>
                  </a:lnTo>
                  <a:lnTo>
                    <a:pt x="6514" y="1571"/>
                  </a:lnTo>
                  <a:lnTo>
                    <a:pt x="6207" y="1622"/>
                  </a:lnTo>
                  <a:lnTo>
                    <a:pt x="5875" y="1661"/>
                  </a:lnTo>
                  <a:lnTo>
                    <a:pt x="5505" y="1699"/>
                  </a:lnTo>
                  <a:lnTo>
                    <a:pt x="5096" y="1737"/>
                  </a:lnTo>
                  <a:lnTo>
                    <a:pt x="4636" y="1776"/>
                  </a:lnTo>
                  <a:lnTo>
                    <a:pt x="4151" y="1801"/>
                  </a:lnTo>
                  <a:lnTo>
                    <a:pt x="3053" y="1827"/>
                  </a:lnTo>
                  <a:lnTo>
                    <a:pt x="1801" y="1839"/>
                  </a:lnTo>
                  <a:lnTo>
                    <a:pt x="0" y="1839"/>
                  </a:lnTo>
                  <a:lnTo>
                    <a:pt x="0" y="2210"/>
                  </a:lnTo>
                  <a:lnTo>
                    <a:pt x="2197" y="2631"/>
                  </a:lnTo>
                  <a:lnTo>
                    <a:pt x="4215" y="3040"/>
                  </a:lnTo>
                  <a:lnTo>
                    <a:pt x="6130" y="3449"/>
                  </a:lnTo>
                  <a:lnTo>
                    <a:pt x="8021" y="3857"/>
                  </a:lnTo>
                  <a:lnTo>
                    <a:pt x="11162" y="3857"/>
                  </a:lnTo>
                  <a:lnTo>
                    <a:pt x="9106" y="3398"/>
                  </a:lnTo>
                  <a:lnTo>
                    <a:pt x="7050" y="2963"/>
                  </a:lnTo>
                  <a:lnTo>
                    <a:pt x="5032" y="2555"/>
                  </a:lnTo>
                  <a:lnTo>
                    <a:pt x="3078" y="2172"/>
                  </a:lnTo>
                  <a:lnTo>
                    <a:pt x="3844" y="2172"/>
                  </a:lnTo>
                  <a:lnTo>
                    <a:pt x="4572" y="2159"/>
                  </a:lnTo>
                  <a:lnTo>
                    <a:pt x="5275" y="2133"/>
                  </a:lnTo>
                  <a:lnTo>
                    <a:pt x="5926" y="2095"/>
                  </a:lnTo>
                  <a:lnTo>
                    <a:pt x="6539" y="2057"/>
                  </a:lnTo>
                  <a:lnTo>
                    <a:pt x="7101" y="2005"/>
                  </a:lnTo>
                  <a:lnTo>
                    <a:pt x="7637" y="1954"/>
                  </a:lnTo>
                  <a:lnTo>
                    <a:pt x="8110" y="1891"/>
                  </a:lnTo>
                  <a:lnTo>
                    <a:pt x="8557" y="1827"/>
                  </a:lnTo>
                  <a:lnTo>
                    <a:pt x="8940" y="1750"/>
                  </a:lnTo>
                  <a:lnTo>
                    <a:pt x="9285" y="1673"/>
                  </a:lnTo>
                  <a:lnTo>
                    <a:pt x="9579" y="1584"/>
                  </a:lnTo>
                  <a:lnTo>
                    <a:pt x="9821" y="1495"/>
                  </a:lnTo>
                  <a:lnTo>
                    <a:pt x="10026" y="1392"/>
                  </a:lnTo>
                  <a:lnTo>
                    <a:pt x="10102" y="1341"/>
                  </a:lnTo>
                  <a:lnTo>
                    <a:pt x="10166" y="1290"/>
                  </a:lnTo>
                  <a:lnTo>
                    <a:pt x="10217" y="1226"/>
                  </a:lnTo>
                  <a:lnTo>
                    <a:pt x="10256" y="1175"/>
                  </a:lnTo>
                  <a:lnTo>
                    <a:pt x="13780" y="1175"/>
                  </a:lnTo>
                  <a:lnTo>
                    <a:pt x="13780" y="882"/>
                  </a:lnTo>
                  <a:lnTo>
                    <a:pt x="10217" y="882"/>
                  </a:lnTo>
                  <a:lnTo>
                    <a:pt x="10179" y="831"/>
                  </a:lnTo>
                  <a:lnTo>
                    <a:pt x="10115" y="792"/>
                  </a:lnTo>
                  <a:lnTo>
                    <a:pt x="9987" y="690"/>
                  </a:lnTo>
                  <a:lnTo>
                    <a:pt x="9796" y="613"/>
                  </a:lnTo>
                  <a:lnTo>
                    <a:pt x="9579" y="537"/>
                  </a:lnTo>
                  <a:lnTo>
                    <a:pt x="9323" y="460"/>
                  </a:lnTo>
                  <a:lnTo>
                    <a:pt x="9042" y="396"/>
                  </a:lnTo>
                  <a:lnTo>
                    <a:pt x="8723" y="345"/>
                  </a:lnTo>
                  <a:lnTo>
                    <a:pt x="8378" y="281"/>
                  </a:lnTo>
                  <a:lnTo>
                    <a:pt x="13780" y="281"/>
                  </a:lnTo>
                  <a:lnTo>
                    <a:pt x="13780" y="0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3;p15">
              <a:extLst>
                <a:ext uri="{FF2B5EF4-FFF2-40B4-BE49-F238E27FC236}">
                  <a16:creationId xmlns:a16="http://schemas.microsoft.com/office/drawing/2014/main" id="{EF94F116-763D-A8BD-DE43-8951931B8C28}"/>
                </a:ext>
              </a:extLst>
            </p:cNvPr>
            <p:cNvSpPr/>
            <p:nvPr/>
          </p:nvSpPr>
          <p:spPr>
            <a:xfrm>
              <a:off x="3807921" y="3119509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1" y="0"/>
                  </a:moveTo>
                  <a:lnTo>
                    <a:pt x="1" y="5390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798"/>
                  </a:lnTo>
                  <a:lnTo>
                    <a:pt x="128" y="5939"/>
                  </a:lnTo>
                  <a:lnTo>
                    <a:pt x="205" y="6079"/>
                  </a:lnTo>
                  <a:lnTo>
                    <a:pt x="294" y="6207"/>
                  </a:lnTo>
                  <a:lnTo>
                    <a:pt x="397" y="6347"/>
                  </a:lnTo>
                  <a:lnTo>
                    <a:pt x="524" y="6475"/>
                  </a:lnTo>
                  <a:lnTo>
                    <a:pt x="665" y="6603"/>
                  </a:lnTo>
                  <a:lnTo>
                    <a:pt x="805" y="6731"/>
                  </a:lnTo>
                  <a:lnTo>
                    <a:pt x="971" y="6858"/>
                  </a:lnTo>
                  <a:lnTo>
                    <a:pt x="1163" y="6986"/>
                  </a:lnTo>
                  <a:lnTo>
                    <a:pt x="1354" y="7114"/>
                  </a:lnTo>
                  <a:lnTo>
                    <a:pt x="1559" y="7241"/>
                  </a:lnTo>
                  <a:lnTo>
                    <a:pt x="1789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08"/>
                  </a:lnTo>
                  <a:lnTo>
                    <a:pt x="5888" y="8812"/>
                  </a:lnTo>
                  <a:lnTo>
                    <a:pt x="6706" y="9017"/>
                  </a:lnTo>
                  <a:lnTo>
                    <a:pt x="7561" y="9195"/>
                  </a:lnTo>
                  <a:lnTo>
                    <a:pt x="8455" y="9374"/>
                  </a:lnTo>
                  <a:lnTo>
                    <a:pt x="9388" y="9553"/>
                  </a:lnTo>
                  <a:lnTo>
                    <a:pt x="10358" y="9706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00" y="10128"/>
                  </a:lnTo>
                  <a:lnTo>
                    <a:pt x="14611" y="10243"/>
                  </a:lnTo>
                  <a:lnTo>
                    <a:pt x="15760" y="10358"/>
                  </a:lnTo>
                  <a:lnTo>
                    <a:pt x="16935" y="10447"/>
                  </a:lnTo>
                  <a:lnTo>
                    <a:pt x="18136" y="10536"/>
                  </a:lnTo>
                  <a:lnTo>
                    <a:pt x="19362" y="10613"/>
                  </a:lnTo>
                  <a:lnTo>
                    <a:pt x="20601" y="10677"/>
                  </a:lnTo>
                  <a:lnTo>
                    <a:pt x="21878" y="10715"/>
                  </a:lnTo>
                  <a:lnTo>
                    <a:pt x="23168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15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74" y="10536"/>
                  </a:lnTo>
                  <a:lnTo>
                    <a:pt x="34674" y="10447"/>
                  </a:lnTo>
                  <a:lnTo>
                    <a:pt x="35849" y="10358"/>
                  </a:lnTo>
                  <a:lnTo>
                    <a:pt x="36999" y="10243"/>
                  </a:lnTo>
                  <a:lnTo>
                    <a:pt x="38110" y="10128"/>
                  </a:lnTo>
                  <a:lnTo>
                    <a:pt x="39183" y="10000"/>
                  </a:lnTo>
                  <a:lnTo>
                    <a:pt x="40230" y="9860"/>
                  </a:lnTo>
                  <a:lnTo>
                    <a:pt x="41252" y="9706"/>
                  </a:lnTo>
                  <a:lnTo>
                    <a:pt x="42222" y="9553"/>
                  </a:lnTo>
                  <a:lnTo>
                    <a:pt x="43154" y="9374"/>
                  </a:lnTo>
                  <a:lnTo>
                    <a:pt x="44048" y="9195"/>
                  </a:lnTo>
                  <a:lnTo>
                    <a:pt x="44904" y="9017"/>
                  </a:lnTo>
                  <a:lnTo>
                    <a:pt x="45722" y="8812"/>
                  </a:lnTo>
                  <a:lnTo>
                    <a:pt x="46488" y="8608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4"/>
                  </a:lnTo>
                  <a:lnTo>
                    <a:pt x="49821" y="7369"/>
                  </a:lnTo>
                  <a:lnTo>
                    <a:pt x="50051" y="7241"/>
                  </a:lnTo>
                  <a:lnTo>
                    <a:pt x="50255" y="7114"/>
                  </a:lnTo>
                  <a:lnTo>
                    <a:pt x="50447" y="6986"/>
                  </a:lnTo>
                  <a:lnTo>
                    <a:pt x="50638" y="6858"/>
                  </a:lnTo>
                  <a:lnTo>
                    <a:pt x="50804" y="6731"/>
                  </a:lnTo>
                  <a:lnTo>
                    <a:pt x="50958" y="6603"/>
                  </a:lnTo>
                  <a:lnTo>
                    <a:pt x="51085" y="6475"/>
                  </a:lnTo>
                  <a:lnTo>
                    <a:pt x="51213" y="6347"/>
                  </a:lnTo>
                  <a:lnTo>
                    <a:pt x="51315" y="6207"/>
                  </a:lnTo>
                  <a:lnTo>
                    <a:pt x="51405" y="6079"/>
                  </a:lnTo>
                  <a:lnTo>
                    <a:pt x="51481" y="5939"/>
                  </a:lnTo>
                  <a:lnTo>
                    <a:pt x="51532" y="5798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4;p15">
              <a:extLst>
                <a:ext uri="{FF2B5EF4-FFF2-40B4-BE49-F238E27FC236}">
                  <a16:creationId xmlns:a16="http://schemas.microsoft.com/office/drawing/2014/main" id="{4B599987-1030-61C5-332E-E3969A111719}"/>
                </a:ext>
              </a:extLst>
            </p:cNvPr>
            <p:cNvSpPr/>
            <p:nvPr/>
          </p:nvSpPr>
          <p:spPr>
            <a:xfrm>
              <a:off x="3807921" y="3039518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25811" y="1"/>
                  </a:moveTo>
                  <a:lnTo>
                    <a:pt x="24483" y="14"/>
                  </a:lnTo>
                  <a:lnTo>
                    <a:pt x="23168" y="39"/>
                  </a:lnTo>
                  <a:lnTo>
                    <a:pt x="21878" y="65"/>
                  </a:lnTo>
                  <a:lnTo>
                    <a:pt x="20601" y="116"/>
                  </a:lnTo>
                  <a:lnTo>
                    <a:pt x="19362" y="180"/>
                  </a:lnTo>
                  <a:lnTo>
                    <a:pt x="18136" y="244"/>
                  </a:lnTo>
                  <a:lnTo>
                    <a:pt x="16935" y="333"/>
                  </a:lnTo>
                  <a:lnTo>
                    <a:pt x="15760" y="435"/>
                  </a:lnTo>
                  <a:lnTo>
                    <a:pt x="14611" y="537"/>
                  </a:lnTo>
                  <a:lnTo>
                    <a:pt x="13500" y="652"/>
                  </a:lnTo>
                  <a:lnTo>
                    <a:pt x="12427" y="780"/>
                  </a:lnTo>
                  <a:lnTo>
                    <a:pt x="11380" y="921"/>
                  </a:lnTo>
                  <a:lnTo>
                    <a:pt x="10358" y="1074"/>
                  </a:lnTo>
                  <a:lnTo>
                    <a:pt x="9388" y="1240"/>
                  </a:lnTo>
                  <a:lnTo>
                    <a:pt x="8455" y="1406"/>
                  </a:lnTo>
                  <a:lnTo>
                    <a:pt x="7561" y="1585"/>
                  </a:lnTo>
                  <a:lnTo>
                    <a:pt x="6706" y="1776"/>
                  </a:lnTo>
                  <a:lnTo>
                    <a:pt x="5888" y="1968"/>
                  </a:lnTo>
                  <a:lnTo>
                    <a:pt x="5122" y="2172"/>
                  </a:lnTo>
                  <a:lnTo>
                    <a:pt x="4407" y="2389"/>
                  </a:lnTo>
                  <a:lnTo>
                    <a:pt x="3730" y="2606"/>
                  </a:lnTo>
                  <a:lnTo>
                    <a:pt x="3117" y="2823"/>
                  </a:lnTo>
                  <a:lnTo>
                    <a:pt x="2542" y="3066"/>
                  </a:lnTo>
                  <a:lnTo>
                    <a:pt x="2031" y="3296"/>
                  </a:lnTo>
                  <a:lnTo>
                    <a:pt x="1789" y="3424"/>
                  </a:lnTo>
                  <a:lnTo>
                    <a:pt x="1559" y="3539"/>
                  </a:lnTo>
                  <a:lnTo>
                    <a:pt x="1354" y="3666"/>
                  </a:lnTo>
                  <a:lnTo>
                    <a:pt x="1163" y="3794"/>
                  </a:lnTo>
                  <a:lnTo>
                    <a:pt x="971" y="3922"/>
                  </a:lnTo>
                  <a:lnTo>
                    <a:pt x="805" y="4049"/>
                  </a:lnTo>
                  <a:lnTo>
                    <a:pt x="665" y="4177"/>
                  </a:lnTo>
                  <a:lnTo>
                    <a:pt x="524" y="4318"/>
                  </a:lnTo>
                  <a:lnTo>
                    <a:pt x="397" y="4445"/>
                  </a:lnTo>
                  <a:lnTo>
                    <a:pt x="294" y="4573"/>
                  </a:lnTo>
                  <a:lnTo>
                    <a:pt x="205" y="4714"/>
                  </a:lnTo>
                  <a:lnTo>
                    <a:pt x="128" y="4841"/>
                  </a:lnTo>
                  <a:lnTo>
                    <a:pt x="77" y="4982"/>
                  </a:lnTo>
                  <a:lnTo>
                    <a:pt x="26" y="5122"/>
                  </a:lnTo>
                  <a:lnTo>
                    <a:pt x="1" y="5263"/>
                  </a:lnTo>
                  <a:lnTo>
                    <a:pt x="1" y="5403"/>
                  </a:lnTo>
                  <a:lnTo>
                    <a:pt x="1" y="5544"/>
                  </a:lnTo>
                  <a:lnTo>
                    <a:pt x="26" y="5671"/>
                  </a:lnTo>
                  <a:lnTo>
                    <a:pt x="77" y="5812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1"/>
                  </a:lnTo>
                  <a:lnTo>
                    <a:pt x="397" y="6348"/>
                  </a:lnTo>
                  <a:lnTo>
                    <a:pt x="524" y="6489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2"/>
                  </a:lnTo>
                  <a:lnTo>
                    <a:pt x="1163" y="7000"/>
                  </a:lnTo>
                  <a:lnTo>
                    <a:pt x="1354" y="7127"/>
                  </a:lnTo>
                  <a:lnTo>
                    <a:pt x="1559" y="7255"/>
                  </a:lnTo>
                  <a:lnTo>
                    <a:pt x="1789" y="7370"/>
                  </a:lnTo>
                  <a:lnTo>
                    <a:pt x="2031" y="7498"/>
                  </a:lnTo>
                  <a:lnTo>
                    <a:pt x="2542" y="7740"/>
                  </a:lnTo>
                  <a:lnTo>
                    <a:pt x="3117" y="7970"/>
                  </a:lnTo>
                  <a:lnTo>
                    <a:pt x="3730" y="8200"/>
                  </a:lnTo>
                  <a:lnTo>
                    <a:pt x="4407" y="8417"/>
                  </a:lnTo>
                  <a:lnTo>
                    <a:pt x="5122" y="8622"/>
                  </a:lnTo>
                  <a:lnTo>
                    <a:pt x="5888" y="8826"/>
                  </a:lnTo>
                  <a:lnTo>
                    <a:pt x="6706" y="9030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8" y="9554"/>
                  </a:lnTo>
                  <a:lnTo>
                    <a:pt x="10358" y="9720"/>
                  </a:lnTo>
                  <a:lnTo>
                    <a:pt x="11380" y="9873"/>
                  </a:lnTo>
                  <a:lnTo>
                    <a:pt x="12427" y="10014"/>
                  </a:lnTo>
                  <a:lnTo>
                    <a:pt x="13500" y="10141"/>
                  </a:lnTo>
                  <a:lnTo>
                    <a:pt x="14611" y="10256"/>
                  </a:lnTo>
                  <a:lnTo>
                    <a:pt x="15760" y="10371"/>
                  </a:lnTo>
                  <a:lnTo>
                    <a:pt x="16935" y="10461"/>
                  </a:lnTo>
                  <a:lnTo>
                    <a:pt x="18136" y="10550"/>
                  </a:lnTo>
                  <a:lnTo>
                    <a:pt x="19362" y="10627"/>
                  </a:lnTo>
                  <a:lnTo>
                    <a:pt x="20601" y="10678"/>
                  </a:lnTo>
                  <a:lnTo>
                    <a:pt x="21878" y="10729"/>
                  </a:lnTo>
                  <a:lnTo>
                    <a:pt x="23168" y="10767"/>
                  </a:lnTo>
                  <a:lnTo>
                    <a:pt x="24483" y="10780"/>
                  </a:lnTo>
                  <a:lnTo>
                    <a:pt x="25811" y="10793"/>
                  </a:lnTo>
                  <a:lnTo>
                    <a:pt x="27139" y="10780"/>
                  </a:lnTo>
                  <a:lnTo>
                    <a:pt x="28442" y="10767"/>
                  </a:lnTo>
                  <a:lnTo>
                    <a:pt x="29732" y="10729"/>
                  </a:lnTo>
                  <a:lnTo>
                    <a:pt x="31009" y="10678"/>
                  </a:lnTo>
                  <a:lnTo>
                    <a:pt x="32261" y="10627"/>
                  </a:lnTo>
                  <a:lnTo>
                    <a:pt x="33474" y="10550"/>
                  </a:lnTo>
                  <a:lnTo>
                    <a:pt x="34674" y="10461"/>
                  </a:lnTo>
                  <a:lnTo>
                    <a:pt x="35849" y="10371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83" y="10014"/>
                  </a:lnTo>
                  <a:lnTo>
                    <a:pt x="40230" y="9873"/>
                  </a:lnTo>
                  <a:lnTo>
                    <a:pt x="41252" y="9720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48" y="9209"/>
                  </a:lnTo>
                  <a:lnTo>
                    <a:pt x="44904" y="9030"/>
                  </a:lnTo>
                  <a:lnTo>
                    <a:pt x="45722" y="8826"/>
                  </a:lnTo>
                  <a:lnTo>
                    <a:pt x="46488" y="8622"/>
                  </a:lnTo>
                  <a:lnTo>
                    <a:pt x="47203" y="8417"/>
                  </a:lnTo>
                  <a:lnTo>
                    <a:pt x="47880" y="8200"/>
                  </a:lnTo>
                  <a:lnTo>
                    <a:pt x="48493" y="7970"/>
                  </a:lnTo>
                  <a:lnTo>
                    <a:pt x="49068" y="7740"/>
                  </a:lnTo>
                  <a:lnTo>
                    <a:pt x="49578" y="7498"/>
                  </a:lnTo>
                  <a:lnTo>
                    <a:pt x="49821" y="7370"/>
                  </a:lnTo>
                  <a:lnTo>
                    <a:pt x="50051" y="7255"/>
                  </a:lnTo>
                  <a:lnTo>
                    <a:pt x="50255" y="7127"/>
                  </a:lnTo>
                  <a:lnTo>
                    <a:pt x="50447" y="7000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89"/>
                  </a:lnTo>
                  <a:lnTo>
                    <a:pt x="51213" y="6348"/>
                  </a:lnTo>
                  <a:lnTo>
                    <a:pt x="51315" y="6221"/>
                  </a:lnTo>
                  <a:lnTo>
                    <a:pt x="51405" y="6080"/>
                  </a:lnTo>
                  <a:lnTo>
                    <a:pt x="51481" y="5952"/>
                  </a:lnTo>
                  <a:lnTo>
                    <a:pt x="51532" y="5812"/>
                  </a:lnTo>
                  <a:lnTo>
                    <a:pt x="51583" y="5671"/>
                  </a:lnTo>
                  <a:lnTo>
                    <a:pt x="51609" y="5544"/>
                  </a:lnTo>
                  <a:lnTo>
                    <a:pt x="51609" y="5403"/>
                  </a:lnTo>
                  <a:lnTo>
                    <a:pt x="51609" y="5263"/>
                  </a:lnTo>
                  <a:lnTo>
                    <a:pt x="51583" y="5122"/>
                  </a:lnTo>
                  <a:lnTo>
                    <a:pt x="51532" y="4982"/>
                  </a:lnTo>
                  <a:lnTo>
                    <a:pt x="51481" y="4841"/>
                  </a:lnTo>
                  <a:lnTo>
                    <a:pt x="51405" y="4714"/>
                  </a:lnTo>
                  <a:lnTo>
                    <a:pt x="51315" y="4573"/>
                  </a:lnTo>
                  <a:lnTo>
                    <a:pt x="51213" y="4445"/>
                  </a:lnTo>
                  <a:lnTo>
                    <a:pt x="51085" y="4318"/>
                  </a:lnTo>
                  <a:lnTo>
                    <a:pt x="50958" y="4177"/>
                  </a:lnTo>
                  <a:lnTo>
                    <a:pt x="50804" y="4049"/>
                  </a:lnTo>
                  <a:lnTo>
                    <a:pt x="50638" y="3922"/>
                  </a:lnTo>
                  <a:lnTo>
                    <a:pt x="50447" y="3794"/>
                  </a:lnTo>
                  <a:lnTo>
                    <a:pt x="50255" y="3666"/>
                  </a:lnTo>
                  <a:lnTo>
                    <a:pt x="50051" y="3539"/>
                  </a:lnTo>
                  <a:lnTo>
                    <a:pt x="49821" y="3424"/>
                  </a:lnTo>
                  <a:lnTo>
                    <a:pt x="49578" y="3296"/>
                  </a:lnTo>
                  <a:lnTo>
                    <a:pt x="49068" y="3066"/>
                  </a:lnTo>
                  <a:lnTo>
                    <a:pt x="48493" y="2823"/>
                  </a:lnTo>
                  <a:lnTo>
                    <a:pt x="47880" y="2606"/>
                  </a:lnTo>
                  <a:lnTo>
                    <a:pt x="47203" y="2389"/>
                  </a:lnTo>
                  <a:lnTo>
                    <a:pt x="46488" y="2172"/>
                  </a:lnTo>
                  <a:lnTo>
                    <a:pt x="45722" y="1968"/>
                  </a:lnTo>
                  <a:lnTo>
                    <a:pt x="44904" y="1776"/>
                  </a:lnTo>
                  <a:lnTo>
                    <a:pt x="44048" y="1585"/>
                  </a:lnTo>
                  <a:lnTo>
                    <a:pt x="43154" y="1406"/>
                  </a:lnTo>
                  <a:lnTo>
                    <a:pt x="42222" y="1240"/>
                  </a:lnTo>
                  <a:lnTo>
                    <a:pt x="41252" y="1074"/>
                  </a:lnTo>
                  <a:lnTo>
                    <a:pt x="40230" y="921"/>
                  </a:lnTo>
                  <a:lnTo>
                    <a:pt x="39183" y="780"/>
                  </a:lnTo>
                  <a:lnTo>
                    <a:pt x="38110" y="652"/>
                  </a:lnTo>
                  <a:lnTo>
                    <a:pt x="36999" y="537"/>
                  </a:lnTo>
                  <a:lnTo>
                    <a:pt x="35849" y="435"/>
                  </a:lnTo>
                  <a:lnTo>
                    <a:pt x="34674" y="333"/>
                  </a:lnTo>
                  <a:lnTo>
                    <a:pt x="33474" y="244"/>
                  </a:lnTo>
                  <a:lnTo>
                    <a:pt x="32261" y="180"/>
                  </a:lnTo>
                  <a:lnTo>
                    <a:pt x="31009" y="116"/>
                  </a:lnTo>
                  <a:lnTo>
                    <a:pt x="29732" y="65"/>
                  </a:lnTo>
                  <a:lnTo>
                    <a:pt x="28442" y="39"/>
                  </a:lnTo>
                  <a:lnTo>
                    <a:pt x="27139" y="14"/>
                  </a:lnTo>
                  <a:lnTo>
                    <a:pt x="258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5;p15">
              <a:extLst>
                <a:ext uri="{FF2B5EF4-FFF2-40B4-BE49-F238E27FC236}">
                  <a16:creationId xmlns:a16="http://schemas.microsoft.com/office/drawing/2014/main" id="{303BFA7B-4B65-40D6-D484-019F648AE399}"/>
                </a:ext>
              </a:extLst>
            </p:cNvPr>
            <p:cNvSpPr/>
            <p:nvPr/>
          </p:nvSpPr>
          <p:spPr>
            <a:xfrm>
              <a:off x="3876187" y="3053893"/>
              <a:ext cx="627554" cy="112133"/>
            </a:xfrm>
            <a:custGeom>
              <a:avLst/>
              <a:gdLst/>
              <a:ahLst/>
              <a:cxnLst/>
              <a:rect l="l" t="t" r="r" b="b"/>
              <a:pathLst>
                <a:path w="42388" h="7574" extrusionOk="0">
                  <a:moveTo>
                    <a:pt x="20102" y="1"/>
                  </a:moveTo>
                  <a:lnTo>
                    <a:pt x="19029" y="13"/>
                  </a:lnTo>
                  <a:lnTo>
                    <a:pt x="17969" y="39"/>
                  </a:lnTo>
                  <a:lnTo>
                    <a:pt x="16922" y="77"/>
                  </a:lnTo>
                  <a:lnTo>
                    <a:pt x="15900" y="116"/>
                  </a:lnTo>
                  <a:lnTo>
                    <a:pt x="14891" y="167"/>
                  </a:lnTo>
                  <a:lnTo>
                    <a:pt x="13908" y="230"/>
                  </a:lnTo>
                  <a:lnTo>
                    <a:pt x="12950" y="294"/>
                  </a:lnTo>
                  <a:lnTo>
                    <a:pt x="12005" y="371"/>
                  </a:lnTo>
                  <a:lnTo>
                    <a:pt x="11085" y="460"/>
                  </a:lnTo>
                  <a:lnTo>
                    <a:pt x="10204" y="550"/>
                  </a:lnTo>
                  <a:lnTo>
                    <a:pt x="9349" y="639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4" y="1239"/>
                  </a:lnTo>
                  <a:lnTo>
                    <a:pt x="4840" y="1380"/>
                  </a:lnTo>
                  <a:lnTo>
                    <a:pt x="4215" y="1520"/>
                  </a:lnTo>
                  <a:lnTo>
                    <a:pt x="3614" y="1674"/>
                  </a:lnTo>
                  <a:lnTo>
                    <a:pt x="3065" y="1827"/>
                  </a:lnTo>
                  <a:lnTo>
                    <a:pt x="2554" y="1980"/>
                  </a:lnTo>
                  <a:lnTo>
                    <a:pt x="2095" y="2146"/>
                  </a:lnTo>
                  <a:lnTo>
                    <a:pt x="1660" y="2312"/>
                  </a:lnTo>
                  <a:lnTo>
                    <a:pt x="1290" y="2491"/>
                  </a:lnTo>
                  <a:lnTo>
                    <a:pt x="958" y="2657"/>
                  </a:lnTo>
                  <a:lnTo>
                    <a:pt x="664" y="2836"/>
                  </a:lnTo>
                  <a:lnTo>
                    <a:pt x="537" y="2938"/>
                  </a:lnTo>
                  <a:lnTo>
                    <a:pt x="434" y="3027"/>
                  </a:lnTo>
                  <a:lnTo>
                    <a:pt x="332" y="3117"/>
                  </a:lnTo>
                  <a:lnTo>
                    <a:pt x="243" y="3206"/>
                  </a:lnTo>
                  <a:lnTo>
                    <a:pt x="166" y="3308"/>
                  </a:lnTo>
                  <a:lnTo>
                    <a:pt x="102" y="3398"/>
                  </a:lnTo>
                  <a:lnTo>
                    <a:pt x="64" y="3500"/>
                  </a:lnTo>
                  <a:lnTo>
                    <a:pt x="26" y="3589"/>
                  </a:lnTo>
                  <a:lnTo>
                    <a:pt x="0" y="3691"/>
                  </a:lnTo>
                  <a:lnTo>
                    <a:pt x="0" y="3794"/>
                  </a:lnTo>
                  <a:lnTo>
                    <a:pt x="0" y="3883"/>
                  </a:lnTo>
                  <a:lnTo>
                    <a:pt x="26" y="3985"/>
                  </a:lnTo>
                  <a:lnTo>
                    <a:pt x="64" y="4075"/>
                  </a:lnTo>
                  <a:lnTo>
                    <a:pt x="102" y="4177"/>
                  </a:lnTo>
                  <a:lnTo>
                    <a:pt x="166" y="4266"/>
                  </a:lnTo>
                  <a:lnTo>
                    <a:pt x="243" y="4368"/>
                  </a:lnTo>
                  <a:lnTo>
                    <a:pt x="332" y="4458"/>
                  </a:lnTo>
                  <a:lnTo>
                    <a:pt x="434" y="4547"/>
                  </a:lnTo>
                  <a:lnTo>
                    <a:pt x="537" y="4649"/>
                  </a:lnTo>
                  <a:lnTo>
                    <a:pt x="664" y="4739"/>
                  </a:lnTo>
                  <a:lnTo>
                    <a:pt x="958" y="4918"/>
                  </a:lnTo>
                  <a:lnTo>
                    <a:pt x="1290" y="5096"/>
                  </a:lnTo>
                  <a:lnTo>
                    <a:pt x="1660" y="5262"/>
                  </a:lnTo>
                  <a:lnTo>
                    <a:pt x="2095" y="5428"/>
                  </a:lnTo>
                  <a:lnTo>
                    <a:pt x="2554" y="5594"/>
                  </a:lnTo>
                  <a:lnTo>
                    <a:pt x="3065" y="5748"/>
                  </a:lnTo>
                  <a:lnTo>
                    <a:pt x="3614" y="5901"/>
                  </a:lnTo>
                  <a:lnTo>
                    <a:pt x="4215" y="6054"/>
                  </a:lnTo>
                  <a:lnTo>
                    <a:pt x="4840" y="6195"/>
                  </a:lnTo>
                  <a:lnTo>
                    <a:pt x="5504" y="6335"/>
                  </a:lnTo>
                  <a:lnTo>
                    <a:pt x="6207" y="6463"/>
                  </a:lnTo>
                  <a:lnTo>
                    <a:pt x="6948" y="6591"/>
                  </a:lnTo>
                  <a:lnTo>
                    <a:pt x="7714" y="6718"/>
                  </a:lnTo>
                  <a:lnTo>
                    <a:pt x="8518" y="6820"/>
                  </a:lnTo>
                  <a:lnTo>
                    <a:pt x="9349" y="6935"/>
                  </a:lnTo>
                  <a:lnTo>
                    <a:pt x="10204" y="7025"/>
                  </a:lnTo>
                  <a:lnTo>
                    <a:pt x="11085" y="7127"/>
                  </a:lnTo>
                  <a:lnTo>
                    <a:pt x="12005" y="7204"/>
                  </a:lnTo>
                  <a:lnTo>
                    <a:pt x="12950" y="7280"/>
                  </a:lnTo>
                  <a:lnTo>
                    <a:pt x="13908" y="7344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497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497"/>
                  </a:lnTo>
                  <a:lnTo>
                    <a:pt x="26488" y="7459"/>
                  </a:lnTo>
                  <a:lnTo>
                    <a:pt x="27496" y="7408"/>
                  </a:lnTo>
                  <a:lnTo>
                    <a:pt x="28480" y="7344"/>
                  </a:lnTo>
                  <a:lnTo>
                    <a:pt x="29450" y="7280"/>
                  </a:lnTo>
                  <a:lnTo>
                    <a:pt x="30383" y="7204"/>
                  </a:lnTo>
                  <a:lnTo>
                    <a:pt x="31302" y="7127"/>
                  </a:lnTo>
                  <a:lnTo>
                    <a:pt x="32183" y="7025"/>
                  </a:lnTo>
                  <a:lnTo>
                    <a:pt x="33039" y="6935"/>
                  </a:lnTo>
                  <a:lnTo>
                    <a:pt x="33869" y="6820"/>
                  </a:lnTo>
                  <a:lnTo>
                    <a:pt x="34674" y="6718"/>
                  </a:lnTo>
                  <a:lnTo>
                    <a:pt x="35440" y="6591"/>
                  </a:lnTo>
                  <a:lnTo>
                    <a:pt x="36181" y="6463"/>
                  </a:lnTo>
                  <a:lnTo>
                    <a:pt x="36883" y="6335"/>
                  </a:lnTo>
                  <a:lnTo>
                    <a:pt x="37547" y="6195"/>
                  </a:lnTo>
                  <a:lnTo>
                    <a:pt x="38173" y="6054"/>
                  </a:lnTo>
                  <a:lnTo>
                    <a:pt x="38773" y="5901"/>
                  </a:lnTo>
                  <a:lnTo>
                    <a:pt x="39323" y="5748"/>
                  </a:lnTo>
                  <a:lnTo>
                    <a:pt x="39833" y="5594"/>
                  </a:lnTo>
                  <a:lnTo>
                    <a:pt x="40293" y="5428"/>
                  </a:lnTo>
                  <a:lnTo>
                    <a:pt x="40727" y="5262"/>
                  </a:lnTo>
                  <a:lnTo>
                    <a:pt x="41098" y="5096"/>
                  </a:lnTo>
                  <a:lnTo>
                    <a:pt x="41443" y="4918"/>
                  </a:lnTo>
                  <a:lnTo>
                    <a:pt x="41724" y="4739"/>
                  </a:lnTo>
                  <a:lnTo>
                    <a:pt x="41851" y="4649"/>
                  </a:lnTo>
                  <a:lnTo>
                    <a:pt x="41953" y="4547"/>
                  </a:lnTo>
                  <a:lnTo>
                    <a:pt x="42056" y="4458"/>
                  </a:lnTo>
                  <a:lnTo>
                    <a:pt x="42145" y="4368"/>
                  </a:lnTo>
                  <a:lnTo>
                    <a:pt x="42222" y="4266"/>
                  </a:lnTo>
                  <a:lnTo>
                    <a:pt x="42285" y="4177"/>
                  </a:lnTo>
                  <a:lnTo>
                    <a:pt x="42324" y="4075"/>
                  </a:lnTo>
                  <a:lnTo>
                    <a:pt x="42362" y="3985"/>
                  </a:lnTo>
                  <a:lnTo>
                    <a:pt x="42388" y="3883"/>
                  </a:lnTo>
                  <a:lnTo>
                    <a:pt x="42388" y="3794"/>
                  </a:lnTo>
                  <a:lnTo>
                    <a:pt x="42388" y="3691"/>
                  </a:lnTo>
                  <a:lnTo>
                    <a:pt x="42362" y="3589"/>
                  </a:lnTo>
                  <a:lnTo>
                    <a:pt x="42324" y="3500"/>
                  </a:lnTo>
                  <a:lnTo>
                    <a:pt x="42285" y="3398"/>
                  </a:lnTo>
                  <a:lnTo>
                    <a:pt x="42222" y="3308"/>
                  </a:lnTo>
                  <a:lnTo>
                    <a:pt x="42145" y="3206"/>
                  </a:lnTo>
                  <a:lnTo>
                    <a:pt x="42056" y="3117"/>
                  </a:lnTo>
                  <a:lnTo>
                    <a:pt x="41953" y="3027"/>
                  </a:lnTo>
                  <a:lnTo>
                    <a:pt x="41851" y="2938"/>
                  </a:lnTo>
                  <a:lnTo>
                    <a:pt x="41724" y="2836"/>
                  </a:lnTo>
                  <a:lnTo>
                    <a:pt x="41443" y="2657"/>
                  </a:lnTo>
                  <a:lnTo>
                    <a:pt x="41098" y="2491"/>
                  </a:lnTo>
                  <a:lnTo>
                    <a:pt x="40727" y="2312"/>
                  </a:lnTo>
                  <a:lnTo>
                    <a:pt x="40293" y="2146"/>
                  </a:lnTo>
                  <a:lnTo>
                    <a:pt x="39833" y="1980"/>
                  </a:lnTo>
                  <a:lnTo>
                    <a:pt x="39323" y="1827"/>
                  </a:lnTo>
                  <a:lnTo>
                    <a:pt x="38773" y="1674"/>
                  </a:lnTo>
                  <a:lnTo>
                    <a:pt x="38173" y="1520"/>
                  </a:lnTo>
                  <a:lnTo>
                    <a:pt x="37547" y="1380"/>
                  </a:lnTo>
                  <a:lnTo>
                    <a:pt x="36883" y="1239"/>
                  </a:lnTo>
                  <a:lnTo>
                    <a:pt x="36181" y="1112"/>
                  </a:lnTo>
                  <a:lnTo>
                    <a:pt x="35440" y="984"/>
                  </a:lnTo>
                  <a:lnTo>
                    <a:pt x="34674" y="869"/>
                  </a:lnTo>
                  <a:lnTo>
                    <a:pt x="33869" y="754"/>
                  </a:lnTo>
                  <a:lnTo>
                    <a:pt x="33039" y="639"/>
                  </a:lnTo>
                  <a:lnTo>
                    <a:pt x="32183" y="550"/>
                  </a:lnTo>
                  <a:lnTo>
                    <a:pt x="31302" y="460"/>
                  </a:lnTo>
                  <a:lnTo>
                    <a:pt x="30383" y="371"/>
                  </a:lnTo>
                  <a:lnTo>
                    <a:pt x="29450" y="294"/>
                  </a:lnTo>
                  <a:lnTo>
                    <a:pt x="28480" y="230"/>
                  </a:lnTo>
                  <a:lnTo>
                    <a:pt x="27496" y="167"/>
                  </a:lnTo>
                  <a:lnTo>
                    <a:pt x="26488" y="116"/>
                  </a:lnTo>
                  <a:lnTo>
                    <a:pt x="25466" y="77"/>
                  </a:lnTo>
                  <a:lnTo>
                    <a:pt x="24419" y="39"/>
                  </a:lnTo>
                  <a:lnTo>
                    <a:pt x="23359" y="13"/>
                  </a:lnTo>
                  <a:lnTo>
                    <a:pt x="22286" y="1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6;p15">
              <a:extLst>
                <a:ext uri="{FF2B5EF4-FFF2-40B4-BE49-F238E27FC236}">
                  <a16:creationId xmlns:a16="http://schemas.microsoft.com/office/drawing/2014/main" id="{87FC79C6-5C36-8EDD-523A-7A5FCA60CDA0}"/>
                </a:ext>
              </a:extLst>
            </p:cNvPr>
            <p:cNvSpPr/>
            <p:nvPr/>
          </p:nvSpPr>
          <p:spPr>
            <a:xfrm>
              <a:off x="3885440" y="3053893"/>
              <a:ext cx="609033" cy="83397"/>
            </a:xfrm>
            <a:custGeom>
              <a:avLst/>
              <a:gdLst/>
              <a:ahLst/>
              <a:cxnLst/>
              <a:rect l="l" t="t" r="r" b="b"/>
              <a:pathLst>
                <a:path w="41137" h="5633" extrusionOk="0">
                  <a:moveTo>
                    <a:pt x="19949" y="1"/>
                  </a:moveTo>
                  <a:lnTo>
                    <a:pt x="18238" y="13"/>
                  </a:lnTo>
                  <a:lnTo>
                    <a:pt x="16565" y="52"/>
                  </a:lnTo>
                  <a:lnTo>
                    <a:pt x="14943" y="103"/>
                  </a:lnTo>
                  <a:lnTo>
                    <a:pt x="13360" y="179"/>
                  </a:lnTo>
                  <a:lnTo>
                    <a:pt x="11840" y="282"/>
                  </a:lnTo>
                  <a:lnTo>
                    <a:pt x="10371" y="409"/>
                  </a:lnTo>
                  <a:lnTo>
                    <a:pt x="8966" y="550"/>
                  </a:lnTo>
                  <a:lnTo>
                    <a:pt x="7625" y="703"/>
                  </a:lnTo>
                  <a:lnTo>
                    <a:pt x="6361" y="882"/>
                  </a:lnTo>
                  <a:lnTo>
                    <a:pt x="5173" y="1073"/>
                  </a:lnTo>
                  <a:lnTo>
                    <a:pt x="4075" y="1278"/>
                  </a:lnTo>
                  <a:lnTo>
                    <a:pt x="3551" y="1380"/>
                  </a:lnTo>
                  <a:lnTo>
                    <a:pt x="3066" y="1495"/>
                  </a:lnTo>
                  <a:lnTo>
                    <a:pt x="2593" y="1610"/>
                  </a:lnTo>
                  <a:lnTo>
                    <a:pt x="2134" y="1737"/>
                  </a:lnTo>
                  <a:lnTo>
                    <a:pt x="1712" y="1852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36"/>
                  </a:lnTo>
                  <a:lnTo>
                    <a:pt x="282" y="2376"/>
                  </a:lnTo>
                  <a:lnTo>
                    <a:pt x="1" y="2504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64" y="1891"/>
                  </a:lnTo>
                  <a:lnTo>
                    <a:pt x="3296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27"/>
                  </a:lnTo>
                  <a:lnTo>
                    <a:pt x="7625" y="1099"/>
                  </a:lnTo>
                  <a:lnTo>
                    <a:pt x="8851" y="971"/>
                  </a:lnTo>
                  <a:lnTo>
                    <a:pt x="10116" y="869"/>
                  </a:lnTo>
                  <a:lnTo>
                    <a:pt x="11431" y="780"/>
                  </a:lnTo>
                  <a:lnTo>
                    <a:pt x="12772" y="703"/>
                  </a:lnTo>
                  <a:lnTo>
                    <a:pt x="14164" y="639"/>
                  </a:lnTo>
                  <a:lnTo>
                    <a:pt x="15595" y="588"/>
                  </a:lnTo>
                  <a:lnTo>
                    <a:pt x="17050" y="563"/>
                  </a:lnTo>
                  <a:lnTo>
                    <a:pt x="19617" y="563"/>
                  </a:lnTo>
                  <a:lnTo>
                    <a:pt x="20690" y="575"/>
                  </a:lnTo>
                  <a:lnTo>
                    <a:pt x="21750" y="601"/>
                  </a:lnTo>
                  <a:lnTo>
                    <a:pt x="22797" y="639"/>
                  </a:lnTo>
                  <a:lnTo>
                    <a:pt x="23819" y="677"/>
                  </a:lnTo>
                  <a:lnTo>
                    <a:pt x="24828" y="729"/>
                  </a:lnTo>
                  <a:lnTo>
                    <a:pt x="25811" y="792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10"/>
                  </a:lnTo>
                  <a:lnTo>
                    <a:pt x="29515" y="1112"/>
                  </a:lnTo>
                  <a:lnTo>
                    <a:pt x="30371" y="1201"/>
                  </a:lnTo>
                  <a:lnTo>
                    <a:pt x="31214" y="1316"/>
                  </a:lnTo>
                  <a:lnTo>
                    <a:pt x="32005" y="1418"/>
                  </a:lnTo>
                  <a:lnTo>
                    <a:pt x="32772" y="1546"/>
                  </a:lnTo>
                  <a:lnTo>
                    <a:pt x="33512" y="1661"/>
                  </a:lnTo>
                  <a:lnTo>
                    <a:pt x="34215" y="1801"/>
                  </a:lnTo>
                  <a:lnTo>
                    <a:pt x="34879" y="1942"/>
                  </a:lnTo>
                  <a:lnTo>
                    <a:pt x="35505" y="2082"/>
                  </a:lnTo>
                  <a:lnTo>
                    <a:pt x="36105" y="2223"/>
                  </a:lnTo>
                  <a:lnTo>
                    <a:pt x="36654" y="2376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40"/>
                  </a:lnTo>
                  <a:lnTo>
                    <a:pt x="38774" y="3219"/>
                  </a:lnTo>
                  <a:lnTo>
                    <a:pt x="39055" y="3398"/>
                  </a:lnTo>
                  <a:lnTo>
                    <a:pt x="39183" y="3487"/>
                  </a:lnTo>
                  <a:lnTo>
                    <a:pt x="39285" y="3589"/>
                  </a:lnTo>
                  <a:lnTo>
                    <a:pt x="39387" y="3679"/>
                  </a:lnTo>
                  <a:lnTo>
                    <a:pt x="39477" y="3768"/>
                  </a:lnTo>
                  <a:lnTo>
                    <a:pt x="39553" y="3870"/>
                  </a:lnTo>
                  <a:lnTo>
                    <a:pt x="39617" y="3960"/>
                  </a:lnTo>
                  <a:lnTo>
                    <a:pt x="39655" y="4062"/>
                  </a:lnTo>
                  <a:lnTo>
                    <a:pt x="39694" y="4151"/>
                  </a:lnTo>
                  <a:lnTo>
                    <a:pt x="39719" y="4253"/>
                  </a:lnTo>
                  <a:lnTo>
                    <a:pt x="39719" y="4343"/>
                  </a:lnTo>
                  <a:lnTo>
                    <a:pt x="39719" y="4432"/>
                  </a:lnTo>
                  <a:lnTo>
                    <a:pt x="39706" y="4509"/>
                  </a:lnTo>
                  <a:lnTo>
                    <a:pt x="39681" y="4598"/>
                  </a:lnTo>
                  <a:lnTo>
                    <a:pt x="39643" y="4675"/>
                  </a:lnTo>
                  <a:lnTo>
                    <a:pt x="39592" y="4764"/>
                  </a:lnTo>
                  <a:lnTo>
                    <a:pt x="39540" y="4841"/>
                  </a:lnTo>
                  <a:lnTo>
                    <a:pt x="39400" y="5007"/>
                  </a:lnTo>
                  <a:lnTo>
                    <a:pt x="39221" y="5160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3"/>
                  </a:lnTo>
                  <a:lnTo>
                    <a:pt x="39081" y="5416"/>
                  </a:lnTo>
                  <a:lnTo>
                    <a:pt x="39349" y="5313"/>
                  </a:lnTo>
                  <a:lnTo>
                    <a:pt x="39604" y="5198"/>
                  </a:lnTo>
                  <a:lnTo>
                    <a:pt x="39847" y="5096"/>
                  </a:lnTo>
                  <a:lnTo>
                    <a:pt x="40064" y="4981"/>
                  </a:lnTo>
                  <a:lnTo>
                    <a:pt x="40268" y="4866"/>
                  </a:lnTo>
                  <a:lnTo>
                    <a:pt x="40447" y="4751"/>
                  </a:lnTo>
                  <a:lnTo>
                    <a:pt x="40600" y="4637"/>
                  </a:lnTo>
                  <a:lnTo>
                    <a:pt x="40741" y="4522"/>
                  </a:lnTo>
                  <a:lnTo>
                    <a:pt x="40869" y="4407"/>
                  </a:lnTo>
                  <a:lnTo>
                    <a:pt x="40971" y="4279"/>
                  </a:lnTo>
                  <a:lnTo>
                    <a:pt x="41047" y="4164"/>
                  </a:lnTo>
                  <a:lnTo>
                    <a:pt x="41099" y="4036"/>
                  </a:lnTo>
                  <a:lnTo>
                    <a:pt x="41137" y="3909"/>
                  </a:lnTo>
                  <a:lnTo>
                    <a:pt x="41137" y="3794"/>
                  </a:lnTo>
                  <a:lnTo>
                    <a:pt x="41137" y="3691"/>
                  </a:lnTo>
                  <a:lnTo>
                    <a:pt x="41111" y="3589"/>
                  </a:lnTo>
                  <a:lnTo>
                    <a:pt x="41086" y="3500"/>
                  </a:lnTo>
                  <a:lnTo>
                    <a:pt x="41035" y="3398"/>
                  </a:lnTo>
                  <a:lnTo>
                    <a:pt x="40971" y="3308"/>
                  </a:lnTo>
                  <a:lnTo>
                    <a:pt x="40894" y="3206"/>
                  </a:lnTo>
                  <a:lnTo>
                    <a:pt x="40818" y="3117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3" y="2836"/>
                  </a:lnTo>
                  <a:lnTo>
                    <a:pt x="40192" y="2657"/>
                  </a:lnTo>
                  <a:lnTo>
                    <a:pt x="39860" y="2491"/>
                  </a:lnTo>
                  <a:lnTo>
                    <a:pt x="39477" y="2312"/>
                  </a:lnTo>
                  <a:lnTo>
                    <a:pt x="39055" y="2146"/>
                  </a:lnTo>
                  <a:lnTo>
                    <a:pt x="38583" y="1980"/>
                  </a:lnTo>
                  <a:lnTo>
                    <a:pt x="38072" y="1827"/>
                  </a:lnTo>
                  <a:lnTo>
                    <a:pt x="37523" y="1674"/>
                  </a:lnTo>
                  <a:lnTo>
                    <a:pt x="36935" y="1520"/>
                  </a:lnTo>
                  <a:lnTo>
                    <a:pt x="36297" y="1380"/>
                  </a:lnTo>
                  <a:lnTo>
                    <a:pt x="35632" y="1239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23" y="869"/>
                  </a:lnTo>
                  <a:lnTo>
                    <a:pt x="32631" y="754"/>
                  </a:lnTo>
                  <a:lnTo>
                    <a:pt x="31801" y="639"/>
                  </a:lnTo>
                  <a:lnTo>
                    <a:pt x="30933" y="550"/>
                  </a:lnTo>
                  <a:lnTo>
                    <a:pt x="30051" y="460"/>
                  </a:lnTo>
                  <a:lnTo>
                    <a:pt x="29132" y="371"/>
                  </a:lnTo>
                  <a:lnTo>
                    <a:pt x="28200" y="294"/>
                  </a:lnTo>
                  <a:lnTo>
                    <a:pt x="27229" y="230"/>
                  </a:lnTo>
                  <a:lnTo>
                    <a:pt x="26246" y="167"/>
                  </a:lnTo>
                  <a:lnTo>
                    <a:pt x="25250" y="116"/>
                  </a:lnTo>
                  <a:lnTo>
                    <a:pt x="24215" y="77"/>
                  </a:lnTo>
                  <a:lnTo>
                    <a:pt x="23181" y="39"/>
                  </a:lnTo>
                  <a:lnTo>
                    <a:pt x="22121" y="13"/>
                  </a:lnTo>
                  <a:lnTo>
                    <a:pt x="21035" y="1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7;p15">
              <a:extLst>
                <a:ext uri="{FF2B5EF4-FFF2-40B4-BE49-F238E27FC236}">
                  <a16:creationId xmlns:a16="http://schemas.microsoft.com/office/drawing/2014/main" id="{7373B5B2-0AC1-6E6D-2D9E-D1DF1333798E}"/>
                </a:ext>
              </a:extLst>
            </p:cNvPr>
            <p:cNvSpPr/>
            <p:nvPr/>
          </p:nvSpPr>
          <p:spPr>
            <a:xfrm>
              <a:off x="4094191" y="3084910"/>
              <a:ext cx="204028" cy="57103"/>
            </a:xfrm>
            <a:custGeom>
              <a:avLst/>
              <a:gdLst/>
              <a:ahLst/>
              <a:cxnLst/>
              <a:rect l="l" t="t" r="r" b="b"/>
              <a:pathLst>
                <a:path w="13781" h="3857" extrusionOk="0">
                  <a:moveTo>
                    <a:pt x="0" y="0"/>
                  </a:moveTo>
                  <a:lnTo>
                    <a:pt x="0" y="370"/>
                  </a:lnTo>
                  <a:lnTo>
                    <a:pt x="2325" y="370"/>
                  </a:lnTo>
                  <a:lnTo>
                    <a:pt x="3346" y="383"/>
                  </a:lnTo>
                  <a:lnTo>
                    <a:pt x="4253" y="409"/>
                  </a:lnTo>
                  <a:lnTo>
                    <a:pt x="5058" y="447"/>
                  </a:lnTo>
                  <a:lnTo>
                    <a:pt x="5747" y="498"/>
                  </a:lnTo>
                  <a:lnTo>
                    <a:pt x="6322" y="575"/>
                  </a:lnTo>
                  <a:lnTo>
                    <a:pt x="6565" y="613"/>
                  </a:lnTo>
                  <a:lnTo>
                    <a:pt x="6795" y="664"/>
                  </a:lnTo>
                  <a:lnTo>
                    <a:pt x="6973" y="715"/>
                  </a:lnTo>
                  <a:lnTo>
                    <a:pt x="7139" y="766"/>
                  </a:lnTo>
                  <a:lnTo>
                    <a:pt x="7267" y="817"/>
                  </a:lnTo>
                  <a:lnTo>
                    <a:pt x="7369" y="881"/>
                  </a:lnTo>
                  <a:lnTo>
                    <a:pt x="0" y="881"/>
                  </a:lnTo>
                  <a:lnTo>
                    <a:pt x="0" y="1175"/>
                  </a:lnTo>
                  <a:lnTo>
                    <a:pt x="7471" y="1175"/>
                  </a:lnTo>
                  <a:lnTo>
                    <a:pt x="7446" y="1213"/>
                  </a:lnTo>
                  <a:lnTo>
                    <a:pt x="7408" y="1252"/>
                  </a:lnTo>
                  <a:lnTo>
                    <a:pt x="7305" y="1328"/>
                  </a:lnTo>
                  <a:lnTo>
                    <a:pt x="7165" y="1392"/>
                  </a:lnTo>
                  <a:lnTo>
                    <a:pt x="6986" y="1456"/>
                  </a:lnTo>
                  <a:lnTo>
                    <a:pt x="6769" y="1507"/>
                  </a:lnTo>
                  <a:lnTo>
                    <a:pt x="6514" y="1571"/>
                  </a:lnTo>
                  <a:lnTo>
                    <a:pt x="6207" y="1622"/>
                  </a:lnTo>
                  <a:lnTo>
                    <a:pt x="5875" y="1660"/>
                  </a:lnTo>
                  <a:lnTo>
                    <a:pt x="5505" y="1699"/>
                  </a:lnTo>
                  <a:lnTo>
                    <a:pt x="5096" y="1737"/>
                  </a:lnTo>
                  <a:lnTo>
                    <a:pt x="4636" y="1775"/>
                  </a:lnTo>
                  <a:lnTo>
                    <a:pt x="4151" y="1801"/>
                  </a:lnTo>
                  <a:lnTo>
                    <a:pt x="3053" y="1839"/>
                  </a:lnTo>
                  <a:lnTo>
                    <a:pt x="0" y="1839"/>
                  </a:lnTo>
                  <a:lnTo>
                    <a:pt x="0" y="2209"/>
                  </a:lnTo>
                  <a:lnTo>
                    <a:pt x="2197" y="2631"/>
                  </a:lnTo>
                  <a:lnTo>
                    <a:pt x="4215" y="3040"/>
                  </a:lnTo>
                  <a:lnTo>
                    <a:pt x="6130" y="3448"/>
                  </a:lnTo>
                  <a:lnTo>
                    <a:pt x="8021" y="3857"/>
                  </a:lnTo>
                  <a:lnTo>
                    <a:pt x="11162" y="3857"/>
                  </a:lnTo>
                  <a:lnTo>
                    <a:pt x="9106" y="3397"/>
                  </a:lnTo>
                  <a:lnTo>
                    <a:pt x="7050" y="2963"/>
                  </a:lnTo>
                  <a:lnTo>
                    <a:pt x="5032" y="2554"/>
                  </a:lnTo>
                  <a:lnTo>
                    <a:pt x="3078" y="2184"/>
                  </a:lnTo>
                  <a:lnTo>
                    <a:pt x="3844" y="2171"/>
                  </a:lnTo>
                  <a:lnTo>
                    <a:pt x="4572" y="2158"/>
                  </a:lnTo>
                  <a:lnTo>
                    <a:pt x="5275" y="2133"/>
                  </a:lnTo>
                  <a:lnTo>
                    <a:pt x="5926" y="2095"/>
                  </a:lnTo>
                  <a:lnTo>
                    <a:pt x="6539" y="2056"/>
                  </a:lnTo>
                  <a:lnTo>
                    <a:pt x="7101" y="2005"/>
                  </a:lnTo>
                  <a:lnTo>
                    <a:pt x="7637" y="1954"/>
                  </a:lnTo>
                  <a:lnTo>
                    <a:pt x="8110" y="1890"/>
                  </a:lnTo>
                  <a:lnTo>
                    <a:pt x="8557" y="1826"/>
                  </a:lnTo>
                  <a:lnTo>
                    <a:pt x="8940" y="1750"/>
                  </a:lnTo>
                  <a:lnTo>
                    <a:pt x="9285" y="1673"/>
                  </a:lnTo>
                  <a:lnTo>
                    <a:pt x="9579" y="1584"/>
                  </a:lnTo>
                  <a:lnTo>
                    <a:pt x="9821" y="1494"/>
                  </a:lnTo>
                  <a:lnTo>
                    <a:pt x="10026" y="1392"/>
                  </a:lnTo>
                  <a:lnTo>
                    <a:pt x="10102" y="1341"/>
                  </a:lnTo>
                  <a:lnTo>
                    <a:pt x="10166" y="1290"/>
                  </a:lnTo>
                  <a:lnTo>
                    <a:pt x="10217" y="1239"/>
                  </a:lnTo>
                  <a:lnTo>
                    <a:pt x="10256" y="1175"/>
                  </a:lnTo>
                  <a:lnTo>
                    <a:pt x="13780" y="1175"/>
                  </a:lnTo>
                  <a:lnTo>
                    <a:pt x="13780" y="881"/>
                  </a:lnTo>
                  <a:lnTo>
                    <a:pt x="10217" y="881"/>
                  </a:lnTo>
                  <a:lnTo>
                    <a:pt x="10179" y="830"/>
                  </a:lnTo>
                  <a:lnTo>
                    <a:pt x="10115" y="792"/>
                  </a:lnTo>
                  <a:lnTo>
                    <a:pt x="9987" y="702"/>
                  </a:lnTo>
                  <a:lnTo>
                    <a:pt x="9796" y="613"/>
                  </a:lnTo>
                  <a:lnTo>
                    <a:pt x="9579" y="536"/>
                  </a:lnTo>
                  <a:lnTo>
                    <a:pt x="9323" y="460"/>
                  </a:lnTo>
                  <a:lnTo>
                    <a:pt x="9042" y="396"/>
                  </a:lnTo>
                  <a:lnTo>
                    <a:pt x="8723" y="345"/>
                  </a:lnTo>
                  <a:lnTo>
                    <a:pt x="8378" y="294"/>
                  </a:lnTo>
                  <a:lnTo>
                    <a:pt x="13780" y="294"/>
                  </a:lnTo>
                  <a:lnTo>
                    <a:pt x="13780" y="0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8;p15">
              <a:extLst>
                <a:ext uri="{FF2B5EF4-FFF2-40B4-BE49-F238E27FC236}">
                  <a16:creationId xmlns:a16="http://schemas.microsoft.com/office/drawing/2014/main" id="{FFB23565-E1C4-0FFC-B41C-90744A7C6579}"/>
                </a:ext>
              </a:extLst>
            </p:cNvPr>
            <p:cNvSpPr/>
            <p:nvPr/>
          </p:nvSpPr>
          <p:spPr>
            <a:xfrm>
              <a:off x="3807921" y="3013994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1" y="1"/>
                  </a:moveTo>
                  <a:lnTo>
                    <a:pt x="1" y="5390"/>
                  </a:lnTo>
                  <a:lnTo>
                    <a:pt x="1" y="5531"/>
                  </a:lnTo>
                  <a:lnTo>
                    <a:pt x="26" y="5671"/>
                  </a:lnTo>
                  <a:lnTo>
                    <a:pt x="77" y="5799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08"/>
                  </a:lnTo>
                  <a:lnTo>
                    <a:pt x="397" y="6348"/>
                  </a:lnTo>
                  <a:lnTo>
                    <a:pt x="524" y="6476"/>
                  </a:lnTo>
                  <a:lnTo>
                    <a:pt x="665" y="6604"/>
                  </a:lnTo>
                  <a:lnTo>
                    <a:pt x="805" y="6731"/>
                  </a:lnTo>
                  <a:lnTo>
                    <a:pt x="971" y="6872"/>
                  </a:lnTo>
                  <a:lnTo>
                    <a:pt x="1163" y="6999"/>
                  </a:lnTo>
                  <a:lnTo>
                    <a:pt x="1354" y="7114"/>
                  </a:lnTo>
                  <a:lnTo>
                    <a:pt x="1559" y="7242"/>
                  </a:lnTo>
                  <a:lnTo>
                    <a:pt x="1789" y="7370"/>
                  </a:lnTo>
                  <a:lnTo>
                    <a:pt x="2031" y="7485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75"/>
                  </a:lnTo>
                  <a:lnTo>
                    <a:pt x="9388" y="9554"/>
                  </a:lnTo>
                  <a:lnTo>
                    <a:pt x="10358" y="9707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00" y="10128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01" y="10678"/>
                  </a:lnTo>
                  <a:lnTo>
                    <a:pt x="21878" y="10716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16"/>
                  </a:lnTo>
                  <a:lnTo>
                    <a:pt x="31009" y="10678"/>
                  </a:lnTo>
                  <a:lnTo>
                    <a:pt x="32261" y="10614"/>
                  </a:lnTo>
                  <a:lnTo>
                    <a:pt x="33474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28"/>
                  </a:lnTo>
                  <a:lnTo>
                    <a:pt x="39183" y="10001"/>
                  </a:lnTo>
                  <a:lnTo>
                    <a:pt x="40230" y="9860"/>
                  </a:lnTo>
                  <a:lnTo>
                    <a:pt x="41252" y="9707"/>
                  </a:lnTo>
                  <a:lnTo>
                    <a:pt x="42222" y="9554"/>
                  </a:lnTo>
                  <a:lnTo>
                    <a:pt x="43154" y="9375"/>
                  </a:lnTo>
                  <a:lnTo>
                    <a:pt x="44048" y="9209"/>
                  </a:lnTo>
                  <a:lnTo>
                    <a:pt x="44904" y="9017"/>
                  </a:lnTo>
                  <a:lnTo>
                    <a:pt x="45722" y="8826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5"/>
                  </a:lnTo>
                  <a:lnTo>
                    <a:pt x="49821" y="7370"/>
                  </a:lnTo>
                  <a:lnTo>
                    <a:pt x="50051" y="7242"/>
                  </a:lnTo>
                  <a:lnTo>
                    <a:pt x="50255" y="7114"/>
                  </a:lnTo>
                  <a:lnTo>
                    <a:pt x="50447" y="6999"/>
                  </a:lnTo>
                  <a:lnTo>
                    <a:pt x="50638" y="6872"/>
                  </a:lnTo>
                  <a:lnTo>
                    <a:pt x="50804" y="6731"/>
                  </a:lnTo>
                  <a:lnTo>
                    <a:pt x="50958" y="6604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8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32" y="5799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9;p15">
              <a:extLst>
                <a:ext uri="{FF2B5EF4-FFF2-40B4-BE49-F238E27FC236}">
                  <a16:creationId xmlns:a16="http://schemas.microsoft.com/office/drawing/2014/main" id="{53FC48B2-7FB9-1042-2D7E-12B0E314BAAC}"/>
                </a:ext>
              </a:extLst>
            </p:cNvPr>
            <p:cNvSpPr/>
            <p:nvPr/>
          </p:nvSpPr>
          <p:spPr>
            <a:xfrm>
              <a:off x="3807921" y="2934017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25811" y="1"/>
                  </a:moveTo>
                  <a:lnTo>
                    <a:pt x="24483" y="13"/>
                  </a:lnTo>
                  <a:lnTo>
                    <a:pt x="23168" y="39"/>
                  </a:lnTo>
                  <a:lnTo>
                    <a:pt x="21878" y="65"/>
                  </a:lnTo>
                  <a:lnTo>
                    <a:pt x="20601" y="116"/>
                  </a:lnTo>
                  <a:lnTo>
                    <a:pt x="19362" y="179"/>
                  </a:lnTo>
                  <a:lnTo>
                    <a:pt x="18136" y="243"/>
                  </a:lnTo>
                  <a:lnTo>
                    <a:pt x="16935" y="333"/>
                  </a:lnTo>
                  <a:lnTo>
                    <a:pt x="15760" y="435"/>
                  </a:lnTo>
                  <a:lnTo>
                    <a:pt x="14611" y="537"/>
                  </a:lnTo>
                  <a:lnTo>
                    <a:pt x="13500" y="652"/>
                  </a:lnTo>
                  <a:lnTo>
                    <a:pt x="12427" y="792"/>
                  </a:lnTo>
                  <a:lnTo>
                    <a:pt x="11380" y="933"/>
                  </a:lnTo>
                  <a:lnTo>
                    <a:pt x="10358" y="1073"/>
                  </a:lnTo>
                  <a:lnTo>
                    <a:pt x="9388" y="1239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6" y="1776"/>
                  </a:lnTo>
                  <a:lnTo>
                    <a:pt x="5888" y="1967"/>
                  </a:lnTo>
                  <a:lnTo>
                    <a:pt x="5122" y="2172"/>
                  </a:lnTo>
                  <a:lnTo>
                    <a:pt x="4407" y="2389"/>
                  </a:lnTo>
                  <a:lnTo>
                    <a:pt x="3730" y="2606"/>
                  </a:lnTo>
                  <a:lnTo>
                    <a:pt x="3117" y="2823"/>
                  </a:lnTo>
                  <a:lnTo>
                    <a:pt x="2542" y="3066"/>
                  </a:lnTo>
                  <a:lnTo>
                    <a:pt x="2031" y="3296"/>
                  </a:lnTo>
                  <a:lnTo>
                    <a:pt x="1789" y="3423"/>
                  </a:lnTo>
                  <a:lnTo>
                    <a:pt x="1559" y="3551"/>
                  </a:lnTo>
                  <a:lnTo>
                    <a:pt x="1354" y="3666"/>
                  </a:lnTo>
                  <a:lnTo>
                    <a:pt x="1163" y="3794"/>
                  </a:lnTo>
                  <a:lnTo>
                    <a:pt x="971" y="3921"/>
                  </a:lnTo>
                  <a:lnTo>
                    <a:pt x="805" y="4049"/>
                  </a:lnTo>
                  <a:lnTo>
                    <a:pt x="665" y="4177"/>
                  </a:lnTo>
                  <a:lnTo>
                    <a:pt x="524" y="4317"/>
                  </a:lnTo>
                  <a:lnTo>
                    <a:pt x="397" y="4445"/>
                  </a:lnTo>
                  <a:lnTo>
                    <a:pt x="294" y="4573"/>
                  </a:lnTo>
                  <a:lnTo>
                    <a:pt x="205" y="4713"/>
                  </a:lnTo>
                  <a:lnTo>
                    <a:pt x="128" y="4854"/>
                  </a:lnTo>
                  <a:lnTo>
                    <a:pt x="77" y="4981"/>
                  </a:lnTo>
                  <a:lnTo>
                    <a:pt x="26" y="5122"/>
                  </a:lnTo>
                  <a:lnTo>
                    <a:pt x="1" y="5262"/>
                  </a:lnTo>
                  <a:lnTo>
                    <a:pt x="1" y="5403"/>
                  </a:lnTo>
                  <a:lnTo>
                    <a:pt x="1" y="5543"/>
                  </a:lnTo>
                  <a:lnTo>
                    <a:pt x="26" y="5671"/>
                  </a:lnTo>
                  <a:lnTo>
                    <a:pt x="77" y="5812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7" y="6348"/>
                  </a:lnTo>
                  <a:lnTo>
                    <a:pt x="524" y="6488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2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55"/>
                  </a:lnTo>
                  <a:lnTo>
                    <a:pt x="1789" y="7382"/>
                  </a:lnTo>
                  <a:lnTo>
                    <a:pt x="2031" y="7497"/>
                  </a:lnTo>
                  <a:lnTo>
                    <a:pt x="2542" y="7740"/>
                  </a:lnTo>
                  <a:lnTo>
                    <a:pt x="3117" y="7970"/>
                  </a:lnTo>
                  <a:lnTo>
                    <a:pt x="3730" y="8200"/>
                  </a:lnTo>
                  <a:lnTo>
                    <a:pt x="4407" y="8417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6" y="9030"/>
                  </a:lnTo>
                  <a:lnTo>
                    <a:pt x="7561" y="9209"/>
                  </a:lnTo>
                  <a:lnTo>
                    <a:pt x="8455" y="9387"/>
                  </a:lnTo>
                  <a:lnTo>
                    <a:pt x="9388" y="9566"/>
                  </a:lnTo>
                  <a:lnTo>
                    <a:pt x="10358" y="9720"/>
                  </a:lnTo>
                  <a:lnTo>
                    <a:pt x="11380" y="9873"/>
                  </a:lnTo>
                  <a:lnTo>
                    <a:pt x="12427" y="10013"/>
                  </a:lnTo>
                  <a:lnTo>
                    <a:pt x="13500" y="10141"/>
                  </a:lnTo>
                  <a:lnTo>
                    <a:pt x="14611" y="10256"/>
                  </a:lnTo>
                  <a:lnTo>
                    <a:pt x="15760" y="10371"/>
                  </a:lnTo>
                  <a:lnTo>
                    <a:pt x="16935" y="10460"/>
                  </a:lnTo>
                  <a:lnTo>
                    <a:pt x="18136" y="10550"/>
                  </a:lnTo>
                  <a:lnTo>
                    <a:pt x="19362" y="10626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67"/>
                  </a:lnTo>
                  <a:lnTo>
                    <a:pt x="24483" y="10780"/>
                  </a:lnTo>
                  <a:lnTo>
                    <a:pt x="25811" y="10792"/>
                  </a:lnTo>
                  <a:lnTo>
                    <a:pt x="27139" y="10780"/>
                  </a:lnTo>
                  <a:lnTo>
                    <a:pt x="28442" y="10767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26"/>
                  </a:lnTo>
                  <a:lnTo>
                    <a:pt x="33474" y="10550"/>
                  </a:lnTo>
                  <a:lnTo>
                    <a:pt x="34674" y="10460"/>
                  </a:lnTo>
                  <a:lnTo>
                    <a:pt x="35849" y="10371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83" y="10013"/>
                  </a:lnTo>
                  <a:lnTo>
                    <a:pt x="40230" y="9873"/>
                  </a:lnTo>
                  <a:lnTo>
                    <a:pt x="41252" y="9720"/>
                  </a:lnTo>
                  <a:lnTo>
                    <a:pt x="42222" y="9566"/>
                  </a:lnTo>
                  <a:lnTo>
                    <a:pt x="43154" y="9387"/>
                  </a:lnTo>
                  <a:lnTo>
                    <a:pt x="44048" y="9209"/>
                  </a:lnTo>
                  <a:lnTo>
                    <a:pt x="44904" y="9030"/>
                  </a:lnTo>
                  <a:lnTo>
                    <a:pt x="45722" y="8826"/>
                  </a:lnTo>
                  <a:lnTo>
                    <a:pt x="46488" y="8621"/>
                  </a:lnTo>
                  <a:lnTo>
                    <a:pt x="47203" y="8417"/>
                  </a:lnTo>
                  <a:lnTo>
                    <a:pt x="47880" y="8200"/>
                  </a:lnTo>
                  <a:lnTo>
                    <a:pt x="48493" y="7970"/>
                  </a:lnTo>
                  <a:lnTo>
                    <a:pt x="49068" y="7740"/>
                  </a:lnTo>
                  <a:lnTo>
                    <a:pt x="49578" y="7497"/>
                  </a:lnTo>
                  <a:lnTo>
                    <a:pt x="49821" y="7382"/>
                  </a:lnTo>
                  <a:lnTo>
                    <a:pt x="50051" y="7255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88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80"/>
                  </a:lnTo>
                  <a:lnTo>
                    <a:pt x="51481" y="5952"/>
                  </a:lnTo>
                  <a:lnTo>
                    <a:pt x="51532" y="5812"/>
                  </a:lnTo>
                  <a:lnTo>
                    <a:pt x="51583" y="5671"/>
                  </a:lnTo>
                  <a:lnTo>
                    <a:pt x="51609" y="5543"/>
                  </a:lnTo>
                  <a:lnTo>
                    <a:pt x="51609" y="5403"/>
                  </a:lnTo>
                  <a:lnTo>
                    <a:pt x="51609" y="5262"/>
                  </a:lnTo>
                  <a:lnTo>
                    <a:pt x="51583" y="5122"/>
                  </a:lnTo>
                  <a:lnTo>
                    <a:pt x="51532" y="4981"/>
                  </a:lnTo>
                  <a:lnTo>
                    <a:pt x="51481" y="4854"/>
                  </a:lnTo>
                  <a:lnTo>
                    <a:pt x="51405" y="4713"/>
                  </a:lnTo>
                  <a:lnTo>
                    <a:pt x="51315" y="4573"/>
                  </a:lnTo>
                  <a:lnTo>
                    <a:pt x="51213" y="4445"/>
                  </a:lnTo>
                  <a:lnTo>
                    <a:pt x="51085" y="4317"/>
                  </a:lnTo>
                  <a:lnTo>
                    <a:pt x="50958" y="4177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47" y="3794"/>
                  </a:lnTo>
                  <a:lnTo>
                    <a:pt x="50255" y="3666"/>
                  </a:lnTo>
                  <a:lnTo>
                    <a:pt x="50051" y="3551"/>
                  </a:lnTo>
                  <a:lnTo>
                    <a:pt x="49821" y="3423"/>
                  </a:lnTo>
                  <a:lnTo>
                    <a:pt x="49578" y="3296"/>
                  </a:lnTo>
                  <a:lnTo>
                    <a:pt x="49068" y="3066"/>
                  </a:lnTo>
                  <a:lnTo>
                    <a:pt x="48493" y="2823"/>
                  </a:lnTo>
                  <a:lnTo>
                    <a:pt x="47880" y="2606"/>
                  </a:lnTo>
                  <a:lnTo>
                    <a:pt x="47203" y="2389"/>
                  </a:lnTo>
                  <a:lnTo>
                    <a:pt x="46488" y="2172"/>
                  </a:lnTo>
                  <a:lnTo>
                    <a:pt x="45722" y="1967"/>
                  </a:lnTo>
                  <a:lnTo>
                    <a:pt x="44904" y="1776"/>
                  </a:lnTo>
                  <a:lnTo>
                    <a:pt x="44048" y="1584"/>
                  </a:lnTo>
                  <a:lnTo>
                    <a:pt x="43154" y="1405"/>
                  </a:lnTo>
                  <a:lnTo>
                    <a:pt x="42222" y="1239"/>
                  </a:lnTo>
                  <a:lnTo>
                    <a:pt x="41252" y="1073"/>
                  </a:lnTo>
                  <a:lnTo>
                    <a:pt x="40230" y="933"/>
                  </a:lnTo>
                  <a:lnTo>
                    <a:pt x="39183" y="792"/>
                  </a:lnTo>
                  <a:lnTo>
                    <a:pt x="38110" y="652"/>
                  </a:lnTo>
                  <a:lnTo>
                    <a:pt x="36999" y="537"/>
                  </a:lnTo>
                  <a:lnTo>
                    <a:pt x="35849" y="435"/>
                  </a:lnTo>
                  <a:lnTo>
                    <a:pt x="34674" y="333"/>
                  </a:lnTo>
                  <a:lnTo>
                    <a:pt x="33474" y="243"/>
                  </a:lnTo>
                  <a:lnTo>
                    <a:pt x="32261" y="179"/>
                  </a:lnTo>
                  <a:lnTo>
                    <a:pt x="31009" y="116"/>
                  </a:lnTo>
                  <a:lnTo>
                    <a:pt x="29732" y="65"/>
                  </a:lnTo>
                  <a:lnTo>
                    <a:pt x="28442" y="39"/>
                  </a:lnTo>
                  <a:lnTo>
                    <a:pt x="27139" y="13"/>
                  </a:lnTo>
                  <a:lnTo>
                    <a:pt x="258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0;p15">
              <a:extLst>
                <a:ext uri="{FF2B5EF4-FFF2-40B4-BE49-F238E27FC236}">
                  <a16:creationId xmlns:a16="http://schemas.microsoft.com/office/drawing/2014/main" id="{A91BA93A-8AAA-DC1A-0ADA-910DC619F472}"/>
                </a:ext>
              </a:extLst>
            </p:cNvPr>
            <p:cNvSpPr/>
            <p:nvPr/>
          </p:nvSpPr>
          <p:spPr>
            <a:xfrm>
              <a:off x="3876187" y="2948393"/>
              <a:ext cx="627554" cy="112133"/>
            </a:xfrm>
            <a:custGeom>
              <a:avLst/>
              <a:gdLst/>
              <a:ahLst/>
              <a:cxnLst/>
              <a:rect l="l" t="t" r="r" b="b"/>
              <a:pathLst>
                <a:path w="42388" h="7574" extrusionOk="0">
                  <a:moveTo>
                    <a:pt x="20102" y="0"/>
                  </a:moveTo>
                  <a:lnTo>
                    <a:pt x="19029" y="13"/>
                  </a:lnTo>
                  <a:lnTo>
                    <a:pt x="17969" y="39"/>
                  </a:lnTo>
                  <a:lnTo>
                    <a:pt x="16922" y="77"/>
                  </a:lnTo>
                  <a:lnTo>
                    <a:pt x="15900" y="115"/>
                  </a:lnTo>
                  <a:lnTo>
                    <a:pt x="14891" y="166"/>
                  </a:lnTo>
                  <a:lnTo>
                    <a:pt x="13908" y="230"/>
                  </a:lnTo>
                  <a:lnTo>
                    <a:pt x="12950" y="294"/>
                  </a:lnTo>
                  <a:lnTo>
                    <a:pt x="12005" y="371"/>
                  </a:lnTo>
                  <a:lnTo>
                    <a:pt x="11085" y="460"/>
                  </a:lnTo>
                  <a:lnTo>
                    <a:pt x="10204" y="549"/>
                  </a:lnTo>
                  <a:lnTo>
                    <a:pt x="9349" y="652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1"/>
                  </a:lnTo>
                  <a:lnTo>
                    <a:pt x="5504" y="1239"/>
                  </a:lnTo>
                  <a:lnTo>
                    <a:pt x="4840" y="1380"/>
                  </a:lnTo>
                  <a:lnTo>
                    <a:pt x="4215" y="1520"/>
                  </a:lnTo>
                  <a:lnTo>
                    <a:pt x="3614" y="1673"/>
                  </a:lnTo>
                  <a:lnTo>
                    <a:pt x="3065" y="1827"/>
                  </a:lnTo>
                  <a:lnTo>
                    <a:pt x="2554" y="1980"/>
                  </a:lnTo>
                  <a:lnTo>
                    <a:pt x="2095" y="2146"/>
                  </a:lnTo>
                  <a:lnTo>
                    <a:pt x="1660" y="2312"/>
                  </a:lnTo>
                  <a:lnTo>
                    <a:pt x="1290" y="2491"/>
                  </a:lnTo>
                  <a:lnTo>
                    <a:pt x="958" y="2657"/>
                  </a:lnTo>
                  <a:lnTo>
                    <a:pt x="664" y="2848"/>
                  </a:lnTo>
                  <a:lnTo>
                    <a:pt x="537" y="2938"/>
                  </a:lnTo>
                  <a:lnTo>
                    <a:pt x="434" y="3027"/>
                  </a:lnTo>
                  <a:lnTo>
                    <a:pt x="332" y="3116"/>
                  </a:lnTo>
                  <a:lnTo>
                    <a:pt x="243" y="3206"/>
                  </a:lnTo>
                  <a:lnTo>
                    <a:pt x="166" y="3308"/>
                  </a:lnTo>
                  <a:lnTo>
                    <a:pt x="102" y="3397"/>
                  </a:lnTo>
                  <a:lnTo>
                    <a:pt x="64" y="3500"/>
                  </a:lnTo>
                  <a:lnTo>
                    <a:pt x="26" y="3589"/>
                  </a:lnTo>
                  <a:lnTo>
                    <a:pt x="0" y="3691"/>
                  </a:lnTo>
                  <a:lnTo>
                    <a:pt x="0" y="3793"/>
                  </a:lnTo>
                  <a:lnTo>
                    <a:pt x="0" y="3883"/>
                  </a:lnTo>
                  <a:lnTo>
                    <a:pt x="26" y="3985"/>
                  </a:lnTo>
                  <a:lnTo>
                    <a:pt x="64" y="4074"/>
                  </a:lnTo>
                  <a:lnTo>
                    <a:pt x="102" y="4176"/>
                  </a:lnTo>
                  <a:lnTo>
                    <a:pt x="166" y="4266"/>
                  </a:lnTo>
                  <a:lnTo>
                    <a:pt x="243" y="4368"/>
                  </a:lnTo>
                  <a:lnTo>
                    <a:pt x="332" y="4457"/>
                  </a:lnTo>
                  <a:lnTo>
                    <a:pt x="434" y="4547"/>
                  </a:lnTo>
                  <a:lnTo>
                    <a:pt x="537" y="4649"/>
                  </a:lnTo>
                  <a:lnTo>
                    <a:pt x="664" y="4738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60" y="5262"/>
                  </a:lnTo>
                  <a:lnTo>
                    <a:pt x="2095" y="5428"/>
                  </a:lnTo>
                  <a:lnTo>
                    <a:pt x="2554" y="5594"/>
                  </a:lnTo>
                  <a:lnTo>
                    <a:pt x="3065" y="5760"/>
                  </a:lnTo>
                  <a:lnTo>
                    <a:pt x="3614" y="5913"/>
                  </a:lnTo>
                  <a:lnTo>
                    <a:pt x="4215" y="6054"/>
                  </a:lnTo>
                  <a:lnTo>
                    <a:pt x="4840" y="6194"/>
                  </a:lnTo>
                  <a:lnTo>
                    <a:pt x="5504" y="6335"/>
                  </a:lnTo>
                  <a:lnTo>
                    <a:pt x="6207" y="6475"/>
                  </a:lnTo>
                  <a:lnTo>
                    <a:pt x="6948" y="6590"/>
                  </a:lnTo>
                  <a:lnTo>
                    <a:pt x="7714" y="6718"/>
                  </a:lnTo>
                  <a:lnTo>
                    <a:pt x="8518" y="6820"/>
                  </a:lnTo>
                  <a:lnTo>
                    <a:pt x="9349" y="6935"/>
                  </a:lnTo>
                  <a:lnTo>
                    <a:pt x="10204" y="7024"/>
                  </a:lnTo>
                  <a:lnTo>
                    <a:pt x="11085" y="7127"/>
                  </a:lnTo>
                  <a:lnTo>
                    <a:pt x="12005" y="7203"/>
                  </a:lnTo>
                  <a:lnTo>
                    <a:pt x="12950" y="7280"/>
                  </a:lnTo>
                  <a:lnTo>
                    <a:pt x="13908" y="7344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497"/>
                  </a:lnTo>
                  <a:lnTo>
                    <a:pt x="17969" y="7535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5"/>
                  </a:lnTo>
                  <a:lnTo>
                    <a:pt x="25466" y="7497"/>
                  </a:lnTo>
                  <a:lnTo>
                    <a:pt x="26488" y="7459"/>
                  </a:lnTo>
                  <a:lnTo>
                    <a:pt x="27496" y="7408"/>
                  </a:lnTo>
                  <a:lnTo>
                    <a:pt x="28480" y="7344"/>
                  </a:lnTo>
                  <a:lnTo>
                    <a:pt x="29450" y="7280"/>
                  </a:lnTo>
                  <a:lnTo>
                    <a:pt x="30383" y="7203"/>
                  </a:lnTo>
                  <a:lnTo>
                    <a:pt x="31302" y="7127"/>
                  </a:lnTo>
                  <a:lnTo>
                    <a:pt x="32183" y="7024"/>
                  </a:lnTo>
                  <a:lnTo>
                    <a:pt x="33039" y="6935"/>
                  </a:lnTo>
                  <a:lnTo>
                    <a:pt x="33869" y="6820"/>
                  </a:lnTo>
                  <a:lnTo>
                    <a:pt x="34674" y="6718"/>
                  </a:lnTo>
                  <a:lnTo>
                    <a:pt x="35440" y="6590"/>
                  </a:lnTo>
                  <a:lnTo>
                    <a:pt x="36181" y="6475"/>
                  </a:lnTo>
                  <a:lnTo>
                    <a:pt x="36883" y="6335"/>
                  </a:lnTo>
                  <a:lnTo>
                    <a:pt x="37547" y="6194"/>
                  </a:lnTo>
                  <a:lnTo>
                    <a:pt x="38173" y="6054"/>
                  </a:lnTo>
                  <a:lnTo>
                    <a:pt x="38773" y="5913"/>
                  </a:lnTo>
                  <a:lnTo>
                    <a:pt x="39323" y="5760"/>
                  </a:lnTo>
                  <a:lnTo>
                    <a:pt x="39833" y="5594"/>
                  </a:lnTo>
                  <a:lnTo>
                    <a:pt x="40293" y="5428"/>
                  </a:lnTo>
                  <a:lnTo>
                    <a:pt x="40727" y="5262"/>
                  </a:lnTo>
                  <a:lnTo>
                    <a:pt x="41098" y="5096"/>
                  </a:lnTo>
                  <a:lnTo>
                    <a:pt x="41443" y="4917"/>
                  </a:lnTo>
                  <a:lnTo>
                    <a:pt x="41724" y="4738"/>
                  </a:lnTo>
                  <a:lnTo>
                    <a:pt x="41851" y="4649"/>
                  </a:lnTo>
                  <a:lnTo>
                    <a:pt x="41953" y="4547"/>
                  </a:lnTo>
                  <a:lnTo>
                    <a:pt x="42056" y="4457"/>
                  </a:lnTo>
                  <a:lnTo>
                    <a:pt x="42145" y="4368"/>
                  </a:lnTo>
                  <a:lnTo>
                    <a:pt x="42222" y="4266"/>
                  </a:lnTo>
                  <a:lnTo>
                    <a:pt x="42285" y="4176"/>
                  </a:lnTo>
                  <a:lnTo>
                    <a:pt x="42324" y="4074"/>
                  </a:lnTo>
                  <a:lnTo>
                    <a:pt x="42362" y="3985"/>
                  </a:lnTo>
                  <a:lnTo>
                    <a:pt x="42388" y="3883"/>
                  </a:lnTo>
                  <a:lnTo>
                    <a:pt x="42388" y="3793"/>
                  </a:lnTo>
                  <a:lnTo>
                    <a:pt x="42388" y="3691"/>
                  </a:lnTo>
                  <a:lnTo>
                    <a:pt x="42362" y="3589"/>
                  </a:lnTo>
                  <a:lnTo>
                    <a:pt x="42324" y="3500"/>
                  </a:lnTo>
                  <a:lnTo>
                    <a:pt x="42285" y="3397"/>
                  </a:lnTo>
                  <a:lnTo>
                    <a:pt x="42222" y="3308"/>
                  </a:lnTo>
                  <a:lnTo>
                    <a:pt x="42145" y="3206"/>
                  </a:lnTo>
                  <a:lnTo>
                    <a:pt x="42056" y="3116"/>
                  </a:lnTo>
                  <a:lnTo>
                    <a:pt x="41953" y="3027"/>
                  </a:lnTo>
                  <a:lnTo>
                    <a:pt x="41851" y="2938"/>
                  </a:lnTo>
                  <a:lnTo>
                    <a:pt x="41724" y="2848"/>
                  </a:lnTo>
                  <a:lnTo>
                    <a:pt x="41443" y="2657"/>
                  </a:lnTo>
                  <a:lnTo>
                    <a:pt x="41098" y="2491"/>
                  </a:lnTo>
                  <a:lnTo>
                    <a:pt x="40727" y="2312"/>
                  </a:lnTo>
                  <a:lnTo>
                    <a:pt x="40293" y="2146"/>
                  </a:lnTo>
                  <a:lnTo>
                    <a:pt x="39833" y="1980"/>
                  </a:lnTo>
                  <a:lnTo>
                    <a:pt x="39323" y="1827"/>
                  </a:lnTo>
                  <a:lnTo>
                    <a:pt x="38773" y="1673"/>
                  </a:lnTo>
                  <a:lnTo>
                    <a:pt x="38173" y="1520"/>
                  </a:lnTo>
                  <a:lnTo>
                    <a:pt x="37547" y="1380"/>
                  </a:lnTo>
                  <a:lnTo>
                    <a:pt x="36883" y="1239"/>
                  </a:lnTo>
                  <a:lnTo>
                    <a:pt x="36181" y="1111"/>
                  </a:lnTo>
                  <a:lnTo>
                    <a:pt x="35440" y="984"/>
                  </a:lnTo>
                  <a:lnTo>
                    <a:pt x="34674" y="869"/>
                  </a:lnTo>
                  <a:lnTo>
                    <a:pt x="33869" y="754"/>
                  </a:lnTo>
                  <a:lnTo>
                    <a:pt x="33039" y="652"/>
                  </a:lnTo>
                  <a:lnTo>
                    <a:pt x="32183" y="549"/>
                  </a:lnTo>
                  <a:lnTo>
                    <a:pt x="31302" y="460"/>
                  </a:lnTo>
                  <a:lnTo>
                    <a:pt x="30383" y="371"/>
                  </a:lnTo>
                  <a:lnTo>
                    <a:pt x="29450" y="294"/>
                  </a:lnTo>
                  <a:lnTo>
                    <a:pt x="28480" y="230"/>
                  </a:lnTo>
                  <a:lnTo>
                    <a:pt x="27496" y="166"/>
                  </a:lnTo>
                  <a:lnTo>
                    <a:pt x="26488" y="115"/>
                  </a:lnTo>
                  <a:lnTo>
                    <a:pt x="25466" y="77"/>
                  </a:lnTo>
                  <a:lnTo>
                    <a:pt x="24419" y="39"/>
                  </a:lnTo>
                  <a:lnTo>
                    <a:pt x="23359" y="13"/>
                  </a:lnTo>
                  <a:lnTo>
                    <a:pt x="22286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1;p15">
              <a:extLst>
                <a:ext uri="{FF2B5EF4-FFF2-40B4-BE49-F238E27FC236}">
                  <a16:creationId xmlns:a16="http://schemas.microsoft.com/office/drawing/2014/main" id="{58974BBB-7D2E-6CFC-369B-D786B36EDE7D}"/>
                </a:ext>
              </a:extLst>
            </p:cNvPr>
            <p:cNvSpPr/>
            <p:nvPr/>
          </p:nvSpPr>
          <p:spPr>
            <a:xfrm>
              <a:off x="3885440" y="2948393"/>
              <a:ext cx="609033" cy="83397"/>
            </a:xfrm>
            <a:custGeom>
              <a:avLst/>
              <a:gdLst/>
              <a:ahLst/>
              <a:cxnLst/>
              <a:rect l="l" t="t" r="r" b="b"/>
              <a:pathLst>
                <a:path w="41137" h="5633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65" y="51"/>
                  </a:lnTo>
                  <a:lnTo>
                    <a:pt x="14943" y="102"/>
                  </a:lnTo>
                  <a:lnTo>
                    <a:pt x="13360" y="179"/>
                  </a:lnTo>
                  <a:lnTo>
                    <a:pt x="11840" y="281"/>
                  </a:lnTo>
                  <a:lnTo>
                    <a:pt x="10371" y="409"/>
                  </a:lnTo>
                  <a:lnTo>
                    <a:pt x="8966" y="549"/>
                  </a:lnTo>
                  <a:lnTo>
                    <a:pt x="7625" y="703"/>
                  </a:lnTo>
                  <a:lnTo>
                    <a:pt x="6361" y="881"/>
                  </a:lnTo>
                  <a:lnTo>
                    <a:pt x="5173" y="1073"/>
                  </a:lnTo>
                  <a:lnTo>
                    <a:pt x="4075" y="1277"/>
                  </a:lnTo>
                  <a:lnTo>
                    <a:pt x="3551" y="1392"/>
                  </a:lnTo>
                  <a:lnTo>
                    <a:pt x="3066" y="1494"/>
                  </a:lnTo>
                  <a:lnTo>
                    <a:pt x="2593" y="1609"/>
                  </a:lnTo>
                  <a:lnTo>
                    <a:pt x="2134" y="1737"/>
                  </a:lnTo>
                  <a:lnTo>
                    <a:pt x="1712" y="1852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35"/>
                  </a:lnTo>
                  <a:lnTo>
                    <a:pt x="282" y="2376"/>
                  </a:lnTo>
                  <a:lnTo>
                    <a:pt x="1" y="2503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64" y="1890"/>
                  </a:lnTo>
                  <a:lnTo>
                    <a:pt x="3296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26"/>
                  </a:lnTo>
                  <a:lnTo>
                    <a:pt x="7625" y="1099"/>
                  </a:lnTo>
                  <a:lnTo>
                    <a:pt x="8851" y="971"/>
                  </a:lnTo>
                  <a:lnTo>
                    <a:pt x="10116" y="869"/>
                  </a:lnTo>
                  <a:lnTo>
                    <a:pt x="11431" y="779"/>
                  </a:lnTo>
                  <a:lnTo>
                    <a:pt x="12772" y="703"/>
                  </a:lnTo>
                  <a:lnTo>
                    <a:pt x="14164" y="639"/>
                  </a:lnTo>
                  <a:lnTo>
                    <a:pt x="15595" y="588"/>
                  </a:lnTo>
                  <a:lnTo>
                    <a:pt x="17050" y="562"/>
                  </a:lnTo>
                  <a:lnTo>
                    <a:pt x="19617" y="562"/>
                  </a:lnTo>
                  <a:lnTo>
                    <a:pt x="20690" y="575"/>
                  </a:lnTo>
                  <a:lnTo>
                    <a:pt x="21750" y="601"/>
                  </a:lnTo>
                  <a:lnTo>
                    <a:pt x="22797" y="639"/>
                  </a:lnTo>
                  <a:lnTo>
                    <a:pt x="23819" y="677"/>
                  </a:lnTo>
                  <a:lnTo>
                    <a:pt x="24828" y="728"/>
                  </a:lnTo>
                  <a:lnTo>
                    <a:pt x="25811" y="792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09"/>
                  </a:lnTo>
                  <a:lnTo>
                    <a:pt x="29515" y="1111"/>
                  </a:lnTo>
                  <a:lnTo>
                    <a:pt x="30371" y="1201"/>
                  </a:lnTo>
                  <a:lnTo>
                    <a:pt x="31214" y="1316"/>
                  </a:lnTo>
                  <a:lnTo>
                    <a:pt x="32005" y="1418"/>
                  </a:lnTo>
                  <a:lnTo>
                    <a:pt x="32772" y="1546"/>
                  </a:lnTo>
                  <a:lnTo>
                    <a:pt x="33512" y="1673"/>
                  </a:lnTo>
                  <a:lnTo>
                    <a:pt x="34215" y="1801"/>
                  </a:lnTo>
                  <a:lnTo>
                    <a:pt x="34879" y="1941"/>
                  </a:lnTo>
                  <a:lnTo>
                    <a:pt x="35505" y="2082"/>
                  </a:lnTo>
                  <a:lnTo>
                    <a:pt x="36105" y="2235"/>
                  </a:lnTo>
                  <a:lnTo>
                    <a:pt x="36654" y="2388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40"/>
                  </a:lnTo>
                  <a:lnTo>
                    <a:pt x="38774" y="3219"/>
                  </a:lnTo>
                  <a:lnTo>
                    <a:pt x="39055" y="3397"/>
                  </a:lnTo>
                  <a:lnTo>
                    <a:pt x="39183" y="3487"/>
                  </a:lnTo>
                  <a:lnTo>
                    <a:pt x="39285" y="3589"/>
                  </a:lnTo>
                  <a:lnTo>
                    <a:pt x="39387" y="3678"/>
                  </a:lnTo>
                  <a:lnTo>
                    <a:pt x="39477" y="3768"/>
                  </a:lnTo>
                  <a:lnTo>
                    <a:pt x="39553" y="3870"/>
                  </a:lnTo>
                  <a:lnTo>
                    <a:pt x="39617" y="3959"/>
                  </a:lnTo>
                  <a:lnTo>
                    <a:pt x="39655" y="4062"/>
                  </a:lnTo>
                  <a:lnTo>
                    <a:pt x="39694" y="4151"/>
                  </a:lnTo>
                  <a:lnTo>
                    <a:pt x="39719" y="4253"/>
                  </a:lnTo>
                  <a:lnTo>
                    <a:pt x="39719" y="4342"/>
                  </a:lnTo>
                  <a:lnTo>
                    <a:pt x="39719" y="4432"/>
                  </a:lnTo>
                  <a:lnTo>
                    <a:pt x="39706" y="4521"/>
                  </a:lnTo>
                  <a:lnTo>
                    <a:pt x="39681" y="4598"/>
                  </a:lnTo>
                  <a:lnTo>
                    <a:pt x="39643" y="4687"/>
                  </a:lnTo>
                  <a:lnTo>
                    <a:pt x="39592" y="4764"/>
                  </a:lnTo>
                  <a:lnTo>
                    <a:pt x="39540" y="4841"/>
                  </a:lnTo>
                  <a:lnTo>
                    <a:pt x="39400" y="5007"/>
                  </a:lnTo>
                  <a:lnTo>
                    <a:pt x="39221" y="5160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2"/>
                  </a:lnTo>
                  <a:lnTo>
                    <a:pt x="38480" y="5632"/>
                  </a:lnTo>
                  <a:lnTo>
                    <a:pt x="39081" y="5415"/>
                  </a:lnTo>
                  <a:lnTo>
                    <a:pt x="39349" y="5313"/>
                  </a:lnTo>
                  <a:lnTo>
                    <a:pt x="39604" y="5211"/>
                  </a:lnTo>
                  <a:lnTo>
                    <a:pt x="39847" y="5096"/>
                  </a:lnTo>
                  <a:lnTo>
                    <a:pt x="40064" y="4981"/>
                  </a:lnTo>
                  <a:lnTo>
                    <a:pt x="40268" y="4866"/>
                  </a:lnTo>
                  <a:lnTo>
                    <a:pt x="40447" y="4751"/>
                  </a:lnTo>
                  <a:lnTo>
                    <a:pt x="40600" y="4636"/>
                  </a:lnTo>
                  <a:lnTo>
                    <a:pt x="40741" y="4521"/>
                  </a:lnTo>
                  <a:lnTo>
                    <a:pt x="40869" y="4406"/>
                  </a:lnTo>
                  <a:lnTo>
                    <a:pt x="40971" y="4279"/>
                  </a:lnTo>
                  <a:lnTo>
                    <a:pt x="41047" y="4164"/>
                  </a:lnTo>
                  <a:lnTo>
                    <a:pt x="41099" y="4036"/>
                  </a:lnTo>
                  <a:lnTo>
                    <a:pt x="41137" y="3908"/>
                  </a:lnTo>
                  <a:lnTo>
                    <a:pt x="41137" y="3793"/>
                  </a:lnTo>
                  <a:lnTo>
                    <a:pt x="41137" y="3691"/>
                  </a:lnTo>
                  <a:lnTo>
                    <a:pt x="41111" y="3589"/>
                  </a:lnTo>
                  <a:lnTo>
                    <a:pt x="41086" y="3500"/>
                  </a:lnTo>
                  <a:lnTo>
                    <a:pt x="41035" y="3397"/>
                  </a:lnTo>
                  <a:lnTo>
                    <a:pt x="40971" y="3308"/>
                  </a:lnTo>
                  <a:lnTo>
                    <a:pt x="40894" y="3206"/>
                  </a:lnTo>
                  <a:lnTo>
                    <a:pt x="40818" y="3116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3" y="2848"/>
                  </a:lnTo>
                  <a:lnTo>
                    <a:pt x="40192" y="2657"/>
                  </a:lnTo>
                  <a:lnTo>
                    <a:pt x="39860" y="2491"/>
                  </a:lnTo>
                  <a:lnTo>
                    <a:pt x="39477" y="2312"/>
                  </a:lnTo>
                  <a:lnTo>
                    <a:pt x="39055" y="2146"/>
                  </a:lnTo>
                  <a:lnTo>
                    <a:pt x="38583" y="1980"/>
                  </a:lnTo>
                  <a:lnTo>
                    <a:pt x="38072" y="1827"/>
                  </a:lnTo>
                  <a:lnTo>
                    <a:pt x="37523" y="1673"/>
                  </a:lnTo>
                  <a:lnTo>
                    <a:pt x="36935" y="1520"/>
                  </a:lnTo>
                  <a:lnTo>
                    <a:pt x="36297" y="1380"/>
                  </a:lnTo>
                  <a:lnTo>
                    <a:pt x="35632" y="1239"/>
                  </a:lnTo>
                  <a:lnTo>
                    <a:pt x="34930" y="1111"/>
                  </a:lnTo>
                  <a:lnTo>
                    <a:pt x="34202" y="984"/>
                  </a:lnTo>
                  <a:lnTo>
                    <a:pt x="33423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33" y="549"/>
                  </a:lnTo>
                  <a:lnTo>
                    <a:pt x="30051" y="460"/>
                  </a:lnTo>
                  <a:lnTo>
                    <a:pt x="29132" y="371"/>
                  </a:lnTo>
                  <a:lnTo>
                    <a:pt x="28200" y="294"/>
                  </a:lnTo>
                  <a:lnTo>
                    <a:pt x="27229" y="230"/>
                  </a:lnTo>
                  <a:lnTo>
                    <a:pt x="26246" y="166"/>
                  </a:lnTo>
                  <a:lnTo>
                    <a:pt x="25250" y="115"/>
                  </a:lnTo>
                  <a:lnTo>
                    <a:pt x="24215" y="77"/>
                  </a:lnTo>
                  <a:lnTo>
                    <a:pt x="23181" y="39"/>
                  </a:lnTo>
                  <a:lnTo>
                    <a:pt x="22121" y="13"/>
                  </a:lnTo>
                  <a:lnTo>
                    <a:pt x="21035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2;p15">
              <a:extLst>
                <a:ext uri="{FF2B5EF4-FFF2-40B4-BE49-F238E27FC236}">
                  <a16:creationId xmlns:a16="http://schemas.microsoft.com/office/drawing/2014/main" id="{0BBCA551-219F-CE3E-A76F-8687A1ACD285}"/>
                </a:ext>
              </a:extLst>
            </p:cNvPr>
            <p:cNvSpPr/>
            <p:nvPr/>
          </p:nvSpPr>
          <p:spPr>
            <a:xfrm>
              <a:off x="4094191" y="2979394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1"/>
                  </a:moveTo>
                  <a:lnTo>
                    <a:pt x="0" y="384"/>
                  </a:lnTo>
                  <a:lnTo>
                    <a:pt x="3346" y="384"/>
                  </a:lnTo>
                  <a:lnTo>
                    <a:pt x="4253" y="409"/>
                  </a:lnTo>
                  <a:lnTo>
                    <a:pt x="5058" y="448"/>
                  </a:lnTo>
                  <a:lnTo>
                    <a:pt x="5747" y="499"/>
                  </a:lnTo>
                  <a:lnTo>
                    <a:pt x="6322" y="575"/>
                  </a:lnTo>
                  <a:lnTo>
                    <a:pt x="6565" y="614"/>
                  </a:lnTo>
                  <a:lnTo>
                    <a:pt x="6795" y="665"/>
                  </a:lnTo>
                  <a:lnTo>
                    <a:pt x="6973" y="716"/>
                  </a:lnTo>
                  <a:lnTo>
                    <a:pt x="7139" y="767"/>
                  </a:lnTo>
                  <a:lnTo>
                    <a:pt x="7267" y="831"/>
                  </a:lnTo>
                  <a:lnTo>
                    <a:pt x="7369" y="882"/>
                  </a:lnTo>
                  <a:lnTo>
                    <a:pt x="0" y="882"/>
                  </a:lnTo>
                  <a:lnTo>
                    <a:pt x="0" y="1176"/>
                  </a:lnTo>
                  <a:lnTo>
                    <a:pt x="7471" y="1176"/>
                  </a:lnTo>
                  <a:lnTo>
                    <a:pt x="7446" y="1214"/>
                  </a:lnTo>
                  <a:lnTo>
                    <a:pt x="7408" y="1252"/>
                  </a:lnTo>
                  <a:lnTo>
                    <a:pt x="7305" y="1329"/>
                  </a:lnTo>
                  <a:lnTo>
                    <a:pt x="7165" y="1393"/>
                  </a:lnTo>
                  <a:lnTo>
                    <a:pt x="6986" y="1457"/>
                  </a:lnTo>
                  <a:lnTo>
                    <a:pt x="6769" y="1508"/>
                  </a:lnTo>
                  <a:lnTo>
                    <a:pt x="6514" y="1572"/>
                  </a:lnTo>
                  <a:lnTo>
                    <a:pt x="6207" y="1623"/>
                  </a:lnTo>
                  <a:lnTo>
                    <a:pt x="5875" y="1661"/>
                  </a:lnTo>
                  <a:lnTo>
                    <a:pt x="5505" y="1712"/>
                  </a:lnTo>
                  <a:lnTo>
                    <a:pt x="5096" y="1738"/>
                  </a:lnTo>
                  <a:lnTo>
                    <a:pt x="4636" y="1776"/>
                  </a:lnTo>
                  <a:lnTo>
                    <a:pt x="4151" y="1801"/>
                  </a:lnTo>
                  <a:lnTo>
                    <a:pt x="3053" y="1840"/>
                  </a:lnTo>
                  <a:lnTo>
                    <a:pt x="1801" y="1853"/>
                  </a:lnTo>
                  <a:lnTo>
                    <a:pt x="0" y="1853"/>
                  </a:lnTo>
                  <a:lnTo>
                    <a:pt x="0" y="2210"/>
                  </a:lnTo>
                  <a:lnTo>
                    <a:pt x="2197" y="2632"/>
                  </a:lnTo>
                  <a:lnTo>
                    <a:pt x="4215" y="3040"/>
                  </a:lnTo>
                  <a:lnTo>
                    <a:pt x="6130" y="3449"/>
                  </a:lnTo>
                  <a:lnTo>
                    <a:pt x="8021" y="3858"/>
                  </a:lnTo>
                  <a:lnTo>
                    <a:pt x="11162" y="3858"/>
                  </a:lnTo>
                  <a:lnTo>
                    <a:pt x="9106" y="3411"/>
                  </a:lnTo>
                  <a:lnTo>
                    <a:pt x="7050" y="2964"/>
                  </a:lnTo>
                  <a:lnTo>
                    <a:pt x="5032" y="2555"/>
                  </a:lnTo>
                  <a:lnTo>
                    <a:pt x="3078" y="2185"/>
                  </a:lnTo>
                  <a:lnTo>
                    <a:pt x="3844" y="2172"/>
                  </a:lnTo>
                  <a:lnTo>
                    <a:pt x="4572" y="2159"/>
                  </a:lnTo>
                  <a:lnTo>
                    <a:pt x="5275" y="2134"/>
                  </a:lnTo>
                  <a:lnTo>
                    <a:pt x="5926" y="2095"/>
                  </a:lnTo>
                  <a:lnTo>
                    <a:pt x="6539" y="2057"/>
                  </a:lnTo>
                  <a:lnTo>
                    <a:pt x="7101" y="2006"/>
                  </a:lnTo>
                  <a:lnTo>
                    <a:pt x="7637" y="1955"/>
                  </a:lnTo>
                  <a:lnTo>
                    <a:pt x="8110" y="1891"/>
                  </a:lnTo>
                  <a:lnTo>
                    <a:pt x="8557" y="1827"/>
                  </a:lnTo>
                  <a:lnTo>
                    <a:pt x="8940" y="1750"/>
                  </a:lnTo>
                  <a:lnTo>
                    <a:pt x="9285" y="1674"/>
                  </a:lnTo>
                  <a:lnTo>
                    <a:pt x="9579" y="1584"/>
                  </a:lnTo>
                  <a:lnTo>
                    <a:pt x="9821" y="1495"/>
                  </a:lnTo>
                  <a:lnTo>
                    <a:pt x="10026" y="1393"/>
                  </a:lnTo>
                  <a:lnTo>
                    <a:pt x="10102" y="1342"/>
                  </a:lnTo>
                  <a:lnTo>
                    <a:pt x="10166" y="1291"/>
                  </a:lnTo>
                  <a:lnTo>
                    <a:pt x="10217" y="1240"/>
                  </a:lnTo>
                  <a:lnTo>
                    <a:pt x="10256" y="1176"/>
                  </a:lnTo>
                  <a:lnTo>
                    <a:pt x="13780" y="1176"/>
                  </a:lnTo>
                  <a:lnTo>
                    <a:pt x="13780" y="882"/>
                  </a:lnTo>
                  <a:lnTo>
                    <a:pt x="10217" y="882"/>
                  </a:lnTo>
                  <a:lnTo>
                    <a:pt x="10179" y="844"/>
                  </a:lnTo>
                  <a:lnTo>
                    <a:pt x="10115" y="793"/>
                  </a:lnTo>
                  <a:lnTo>
                    <a:pt x="9987" y="703"/>
                  </a:lnTo>
                  <a:lnTo>
                    <a:pt x="9796" y="614"/>
                  </a:lnTo>
                  <a:lnTo>
                    <a:pt x="9579" y="537"/>
                  </a:lnTo>
                  <a:lnTo>
                    <a:pt x="9323" y="473"/>
                  </a:lnTo>
                  <a:lnTo>
                    <a:pt x="9042" y="397"/>
                  </a:lnTo>
                  <a:lnTo>
                    <a:pt x="8723" y="346"/>
                  </a:lnTo>
                  <a:lnTo>
                    <a:pt x="8378" y="294"/>
                  </a:lnTo>
                  <a:lnTo>
                    <a:pt x="13780" y="294"/>
                  </a:lnTo>
                  <a:lnTo>
                    <a:pt x="13780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3;p15">
              <a:extLst>
                <a:ext uri="{FF2B5EF4-FFF2-40B4-BE49-F238E27FC236}">
                  <a16:creationId xmlns:a16="http://schemas.microsoft.com/office/drawing/2014/main" id="{28758080-6A01-B71C-E696-38BCDE695655}"/>
                </a:ext>
              </a:extLst>
            </p:cNvPr>
            <p:cNvSpPr/>
            <p:nvPr/>
          </p:nvSpPr>
          <p:spPr>
            <a:xfrm>
              <a:off x="3807921" y="2908493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1" y="1"/>
                  </a:moveTo>
                  <a:lnTo>
                    <a:pt x="1" y="5390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811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07"/>
                  </a:lnTo>
                  <a:lnTo>
                    <a:pt x="397" y="6348"/>
                  </a:lnTo>
                  <a:lnTo>
                    <a:pt x="524" y="6476"/>
                  </a:lnTo>
                  <a:lnTo>
                    <a:pt x="665" y="6603"/>
                  </a:lnTo>
                  <a:lnTo>
                    <a:pt x="805" y="6744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14"/>
                  </a:lnTo>
                  <a:lnTo>
                    <a:pt x="1559" y="7242"/>
                  </a:lnTo>
                  <a:lnTo>
                    <a:pt x="1789" y="7370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07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00" y="10128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3"/>
                  </a:lnTo>
                  <a:lnTo>
                    <a:pt x="20601" y="10677"/>
                  </a:lnTo>
                  <a:lnTo>
                    <a:pt x="21878" y="10716"/>
                  </a:lnTo>
                  <a:lnTo>
                    <a:pt x="23168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16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74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28"/>
                  </a:lnTo>
                  <a:lnTo>
                    <a:pt x="39183" y="10000"/>
                  </a:lnTo>
                  <a:lnTo>
                    <a:pt x="40230" y="9860"/>
                  </a:lnTo>
                  <a:lnTo>
                    <a:pt x="41252" y="9707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9"/>
                  </a:lnTo>
                  <a:lnTo>
                    <a:pt x="44904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4"/>
                  </a:lnTo>
                  <a:lnTo>
                    <a:pt x="49821" y="7370"/>
                  </a:lnTo>
                  <a:lnTo>
                    <a:pt x="50051" y="7242"/>
                  </a:lnTo>
                  <a:lnTo>
                    <a:pt x="50255" y="7114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8" y="6603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32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4;p15">
              <a:extLst>
                <a:ext uri="{FF2B5EF4-FFF2-40B4-BE49-F238E27FC236}">
                  <a16:creationId xmlns:a16="http://schemas.microsoft.com/office/drawing/2014/main" id="{0AFD1F28-E614-542F-1D70-E831E43C1269}"/>
                </a:ext>
              </a:extLst>
            </p:cNvPr>
            <p:cNvSpPr/>
            <p:nvPr/>
          </p:nvSpPr>
          <p:spPr>
            <a:xfrm>
              <a:off x="3807921" y="2828709"/>
              <a:ext cx="764071" cy="159583"/>
            </a:xfrm>
            <a:custGeom>
              <a:avLst/>
              <a:gdLst/>
              <a:ahLst/>
              <a:cxnLst/>
              <a:rect l="l" t="t" r="r" b="b"/>
              <a:pathLst>
                <a:path w="51609" h="10779" extrusionOk="0">
                  <a:moveTo>
                    <a:pt x="24483" y="0"/>
                  </a:moveTo>
                  <a:lnTo>
                    <a:pt x="23168" y="26"/>
                  </a:lnTo>
                  <a:lnTo>
                    <a:pt x="21878" y="51"/>
                  </a:lnTo>
                  <a:lnTo>
                    <a:pt x="20601" y="102"/>
                  </a:lnTo>
                  <a:lnTo>
                    <a:pt x="19362" y="166"/>
                  </a:lnTo>
                  <a:lnTo>
                    <a:pt x="18136" y="243"/>
                  </a:lnTo>
                  <a:lnTo>
                    <a:pt x="16935" y="319"/>
                  </a:lnTo>
                  <a:lnTo>
                    <a:pt x="15760" y="422"/>
                  </a:lnTo>
                  <a:lnTo>
                    <a:pt x="14611" y="524"/>
                  </a:lnTo>
                  <a:lnTo>
                    <a:pt x="13500" y="639"/>
                  </a:lnTo>
                  <a:lnTo>
                    <a:pt x="12427" y="779"/>
                  </a:lnTo>
                  <a:lnTo>
                    <a:pt x="11380" y="920"/>
                  </a:lnTo>
                  <a:lnTo>
                    <a:pt x="10358" y="1060"/>
                  </a:lnTo>
                  <a:lnTo>
                    <a:pt x="9388" y="1226"/>
                  </a:lnTo>
                  <a:lnTo>
                    <a:pt x="8455" y="1392"/>
                  </a:lnTo>
                  <a:lnTo>
                    <a:pt x="7561" y="1571"/>
                  </a:lnTo>
                  <a:lnTo>
                    <a:pt x="6706" y="1763"/>
                  </a:lnTo>
                  <a:lnTo>
                    <a:pt x="5888" y="1954"/>
                  </a:lnTo>
                  <a:lnTo>
                    <a:pt x="5122" y="2158"/>
                  </a:lnTo>
                  <a:lnTo>
                    <a:pt x="4407" y="2376"/>
                  </a:lnTo>
                  <a:lnTo>
                    <a:pt x="3730" y="2593"/>
                  </a:lnTo>
                  <a:lnTo>
                    <a:pt x="3117" y="2823"/>
                  </a:lnTo>
                  <a:lnTo>
                    <a:pt x="2542" y="3052"/>
                  </a:lnTo>
                  <a:lnTo>
                    <a:pt x="2031" y="3282"/>
                  </a:lnTo>
                  <a:lnTo>
                    <a:pt x="1789" y="3410"/>
                  </a:lnTo>
                  <a:lnTo>
                    <a:pt x="1559" y="3538"/>
                  </a:lnTo>
                  <a:lnTo>
                    <a:pt x="1354" y="3653"/>
                  </a:lnTo>
                  <a:lnTo>
                    <a:pt x="1163" y="3780"/>
                  </a:lnTo>
                  <a:lnTo>
                    <a:pt x="971" y="3908"/>
                  </a:lnTo>
                  <a:lnTo>
                    <a:pt x="805" y="4036"/>
                  </a:lnTo>
                  <a:lnTo>
                    <a:pt x="665" y="4163"/>
                  </a:lnTo>
                  <a:lnTo>
                    <a:pt x="524" y="4304"/>
                  </a:lnTo>
                  <a:lnTo>
                    <a:pt x="397" y="4432"/>
                  </a:lnTo>
                  <a:lnTo>
                    <a:pt x="294" y="4559"/>
                  </a:lnTo>
                  <a:lnTo>
                    <a:pt x="205" y="4700"/>
                  </a:lnTo>
                  <a:lnTo>
                    <a:pt x="128" y="4840"/>
                  </a:lnTo>
                  <a:lnTo>
                    <a:pt x="77" y="4968"/>
                  </a:lnTo>
                  <a:lnTo>
                    <a:pt x="26" y="5109"/>
                  </a:lnTo>
                  <a:lnTo>
                    <a:pt x="1" y="5249"/>
                  </a:lnTo>
                  <a:lnTo>
                    <a:pt x="1" y="5390"/>
                  </a:lnTo>
                  <a:lnTo>
                    <a:pt x="1" y="5530"/>
                  </a:lnTo>
                  <a:lnTo>
                    <a:pt x="26" y="5670"/>
                  </a:lnTo>
                  <a:lnTo>
                    <a:pt x="77" y="5798"/>
                  </a:lnTo>
                  <a:lnTo>
                    <a:pt x="128" y="5939"/>
                  </a:lnTo>
                  <a:lnTo>
                    <a:pt x="205" y="6079"/>
                  </a:lnTo>
                  <a:lnTo>
                    <a:pt x="294" y="6207"/>
                  </a:lnTo>
                  <a:lnTo>
                    <a:pt x="397" y="6347"/>
                  </a:lnTo>
                  <a:lnTo>
                    <a:pt x="524" y="6475"/>
                  </a:lnTo>
                  <a:lnTo>
                    <a:pt x="665" y="6603"/>
                  </a:lnTo>
                  <a:lnTo>
                    <a:pt x="805" y="6731"/>
                  </a:lnTo>
                  <a:lnTo>
                    <a:pt x="971" y="6858"/>
                  </a:lnTo>
                  <a:lnTo>
                    <a:pt x="1163" y="6986"/>
                  </a:lnTo>
                  <a:lnTo>
                    <a:pt x="1354" y="7114"/>
                  </a:lnTo>
                  <a:lnTo>
                    <a:pt x="1559" y="7241"/>
                  </a:lnTo>
                  <a:lnTo>
                    <a:pt x="1789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6"/>
                  </a:lnTo>
                  <a:lnTo>
                    <a:pt x="4407" y="8404"/>
                  </a:lnTo>
                  <a:lnTo>
                    <a:pt x="5122" y="8608"/>
                  </a:lnTo>
                  <a:lnTo>
                    <a:pt x="5888" y="8812"/>
                  </a:lnTo>
                  <a:lnTo>
                    <a:pt x="6706" y="9017"/>
                  </a:lnTo>
                  <a:lnTo>
                    <a:pt x="7561" y="9195"/>
                  </a:lnTo>
                  <a:lnTo>
                    <a:pt x="8455" y="9374"/>
                  </a:lnTo>
                  <a:lnTo>
                    <a:pt x="9388" y="9553"/>
                  </a:lnTo>
                  <a:lnTo>
                    <a:pt x="10358" y="9706"/>
                  </a:lnTo>
                  <a:lnTo>
                    <a:pt x="11380" y="9859"/>
                  </a:lnTo>
                  <a:lnTo>
                    <a:pt x="12427" y="10000"/>
                  </a:lnTo>
                  <a:lnTo>
                    <a:pt x="13500" y="10128"/>
                  </a:lnTo>
                  <a:lnTo>
                    <a:pt x="14611" y="10243"/>
                  </a:lnTo>
                  <a:lnTo>
                    <a:pt x="15760" y="10358"/>
                  </a:lnTo>
                  <a:lnTo>
                    <a:pt x="16935" y="10447"/>
                  </a:lnTo>
                  <a:lnTo>
                    <a:pt x="18136" y="10536"/>
                  </a:lnTo>
                  <a:lnTo>
                    <a:pt x="19362" y="10613"/>
                  </a:lnTo>
                  <a:lnTo>
                    <a:pt x="20601" y="10664"/>
                  </a:lnTo>
                  <a:lnTo>
                    <a:pt x="21878" y="10715"/>
                  </a:lnTo>
                  <a:lnTo>
                    <a:pt x="23168" y="10753"/>
                  </a:lnTo>
                  <a:lnTo>
                    <a:pt x="24483" y="10766"/>
                  </a:lnTo>
                  <a:lnTo>
                    <a:pt x="25811" y="10779"/>
                  </a:lnTo>
                  <a:lnTo>
                    <a:pt x="27139" y="10766"/>
                  </a:lnTo>
                  <a:lnTo>
                    <a:pt x="28442" y="10753"/>
                  </a:lnTo>
                  <a:lnTo>
                    <a:pt x="29732" y="10715"/>
                  </a:lnTo>
                  <a:lnTo>
                    <a:pt x="31009" y="10664"/>
                  </a:lnTo>
                  <a:lnTo>
                    <a:pt x="32261" y="10613"/>
                  </a:lnTo>
                  <a:lnTo>
                    <a:pt x="33474" y="10536"/>
                  </a:lnTo>
                  <a:lnTo>
                    <a:pt x="34674" y="10447"/>
                  </a:lnTo>
                  <a:lnTo>
                    <a:pt x="35849" y="10358"/>
                  </a:lnTo>
                  <a:lnTo>
                    <a:pt x="36999" y="10243"/>
                  </a:lnTo>
                  <a:lnTo>
                    <a:pt x="38110" y="10128"/>
                  </a:lnTo>
                  <a:lnTo>
                    <a:pt x="39183" y="10000"/>
                  </a:lnTo>
                  <a:lnTo>
                    <a:pt x="40230" y="9859"/>
                  </a:lnTo>
                  <a:lnTo>
                    <a:pt x="41252" y="9706"/>
                  </a:lnTo>
                  <a:lnTo>
                    <a:pt x="42222" y="9553"/>
                  </a:lnTo>
                  <a:lnTo>
                    <a:pt x="43154" y="9374"/>
                  </a:lnTo>
                  <a:lnTo>
                    <a:pt x="44048" y="9195"/>
                  </a:lnTo>
                  <a:lnTo>
                    <a:pt x="44904" y="9017"/>
                  </a:lnTo>
                  <a:lnTo>
                    <a:pt x="45722" y="8812"/>
                  </a:lnTo>
                  <a:lnTo>
                    <a:pt x="46488" y="8608"/>
                  </a:lnTo>
                  <a:lnTo>
                    <a:pt x="47203" y="8404"/>
                  </a:lnTo>
                  <a:lnTo>
                    <a:pt x="47880" y="8186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4"/>
                  </a:lnTo>
                  <a:lnTo>
                    <a:pt x="49821" y="7369"/>
                  </a:lnTo>
                  <a:lnTo>
                    <a:pt x="50051" y="7241"/>
                  </a:lnTo>
                  <a:lnTo>
                    <a:pt x="50255" y="7114"/>
                  </a:lnTo>
                  <a:lnTo>
                    <a:pt x="50447" y="6986"/>
                  </a:lnTo>
                  <a:lnTo>
                    <a:pt x="50638" y="6858"/>
                  </a:lnTo>
                  <a:lnTo>
                    <a:pt x="50804" y="6731"/>
                  </a:lnTo>
                  <a:lnTo>
                    <a:pt x="50958" y="6603"/>
                  </a:lnTo>
                  <a:lnTo>
                    <a:pt x="51085" y="6475"/>
                  </a:lnTo>
                  <a:lnTo>
                    <a:pt x="51213" y="6347"/>
                  </a:lnTo>
                  <a:lnTo>
                    <a:pt x="51315" y="6207"/>
                  </a:lnTo>
                  <a:lnTo>
                    <a:pt x="51405" y="6079"/>
                  </a:lnTo>
                  <a:lnTo>
                    <a:pt x="51481" y="5939"/>
                  </a:lnTo>
                  <a:lnTo>
                    <a:pt x="51532" y="5798"/>
                  </a:lnTo>
                  <a:lnTo>
                    <a:pt x="51583" y="5670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5249"/>
                  </a:lnTo>
                  <a:lnTo>
                    <a:pt x="51583" y="5109"/>
                  </a:lnTo>
                  <a:lnTo>
                    <a:pt x="51532" y="4968"/>
                  </a:lnTo>
                  <a:lnTo>
                    <a:pt x="51481" y="4840"/>
                  </a:lnTo>
                  <a:lnTo>
                    <a:pt x="51405" y="4700"/>
                  </a:lnTo>
                  <a:lnTo>
                    <a:pt x="51315" y="4559"/>
                  </a:lnTo>
                  <a:lnTo>
                    <a:pt x="51213" y="4432"/>
                  </a:lnTo>
                  <a:lnTo>
                    <a:pt x="51085" y="4304"/>
                  </a:lnTo>
                  <a:lnTo>
                    <a:pt x="50958" y="4163"/>
                  </a:lnTo>
                  <a:lnTo>
                    <a:pt x="50804" y="4036"/>
                  </a:lnTo>
                  <a:lnTo>
                    <a:pt x="50638" y="3908"/>
                  </a:lnTo>
                  <a:lnTo>
                    <a:pt x="50447" y="3780"/>
                  </a:lnTo>
                  <a:lnTo>
                    <a:pt x="50255" y="3653"/>
                  </a:lnTo>
                  <a:lnTo>
                    <a:pt x="50051" y="3538"/>
                  </a:lnTo>
                  <a:lnTo>
                    <a:pt x="49821" y="3410"/>
                  </a:lnTo>
                  <a:lnTo>
                    <a:pt x="49578" y="3282"/>
                  </a:lnTo>
                  <a:lnTo>
                    <a:pt x="49068" y="3052"/>
                  </a:lnTo>
                  <a:lnTo>
                    <a:pt x="48493" y="2823"/>
                  </a:lnTo>
                  <a:lnTo>
                    <a:pt x="47880" y="2593"/>
                  </a:lnTo>
                  <a:lnTo>
                    <a:pt x="47203" y="2376"/>
                  </a:lnTo>
                  <a:lnTo>
                    <a:pt x="46488" y="2158"/>
                  </a:lnTo>
                  <a:lnTo>
                    <a:pt x="45722" y="1954"/>
                  </a:lnTo>
                  <a:lnTo>
                    <a:pt x="44904" y="1763"/>
                  </a:lnTo>
                  <a:lnTo>
                    <a:pt x="44048" y="1571"/>
                  </a:lnTo>
                  <a:lnTo>
                    <a:pt x="43154" y="1392"/>
                  </a:lnTo>
                  <a:lnTo>
                    <a:pt x="42222" y="1226"/>
                  </a:lnTo>
                  <a:lnTo>
                    <a:pt x="41252" y="1060"/>
                  </a:lnTo>
                  <a:lnTo>
                    <a:pt x="40230" y="920"/>
                  </a:lnTo>
                  <a:lnTo>
                    <a:pt x="39183" y="779"/>
                  </a:lnTo>
                  <a:lnTo>
                    <a:pt x="38110" y="639"/>
                  </a:lnTo>
                  <a:lnTo>
                    <a:pt x="36999" y="524"/>
                  </a:lnTo>
                  <a:lnTo>
                    <a:pt x="35849" y="422"/>
                  </a:lnTo>
                  <a:lnTo>
                    <a:pt x="34674" y="319"/>
                  </a:lnTo>
                  <a:lnTo>
                    <a:pt x="33474" y="243"/>
                  </a:lnTo>
                  <a:lnTo>
                    <a:pt x="32261" y="166"/>
                  </a:lnTo>
                  <a:lnTo>
                    <a:pt x="31009" y="102"/>
                  </a:lnTo>
                  <a:lnTo>
                    <a:pt x="29732" y="51"/>
                  </a:lnTo>
                  <a:lnTo>
                    <a:pt x="28442" y="26"/>
                  </a:lnTo>
                  <a:lnTo>
                    <a:pt x="271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5;p15">
              <a:extLst>
                <a:ext uri="{FF2B5EF4-FFF2-40B4-BE49-F238E27FC236}">
                  <a16:creationId xmlns:a16="http://schemas.microsoft.com/office/drawing/2014/main" id="{090C111B-25F4-3FE6-B54F-3B347FE1F59A}"/>
                </a:ext>
              </a:extLst>
            </p:cNvPr>
            <p:cNvSpPr/>
            <p:nvPr/>
          </p:nvSpPr>
          <p:spPr>
            <a:xfrm>
              <a:off x="3876187" y="2842878"/>
              <a:ext cx="627554" cy="112340"/>
            </a:xfrm>
            <a:custGeom>
              <a:avLst/>
              <a:gdLst/>
              <a:ahLst/>
              <a:cxnLst/>
              <a:rect l="l" t="t" r="r" b="b"/>
              <a:pathLst>
                <a:path w="42388" h="7588" extrusionOk="0">
                  <a:moveTo>
                    <a:pt x="20102" y="1"/>
                  </a:moveTo>
                  <a:lnTo>
                    <a:pt x="19029" y="26"/>
                  </a:lnTo>
                  <a:lnTo>
                    <a:pt x="17969" y="39"/>
                  </a:lnTo>
                  <a:lnTo>
                    <a:pt x="16922" y="78"/>
                  </a:lnTo>
                  <a:lnTo>
                    <a:pt x="15900" y="116"/>
                  </a:lnTo>
                  <a:lnTo>
                    <a:pt x="14891" y="167"/>
                  </a:lnTo>
                  <a:lnTo>
                    <a:pt x="13908" y="231"/>
                  </a:lnTo>
                  <a:lnTo>
                    <a:pt x="12950" y="295"/>
                  </a:lnTo>
                  <a:lnTo>
                    <a:pt x="12005" y="371"/>
                  </a:lnTo>
                  <a:lnTo>
                    <a:pt x="11085" y="461"/>
                  </a:lnTo>
                  <a:lnTo>
                    <a:pt x="10204" y="550"/>
                  </a:lnTo>
                  <a:lnTo>
                    <a:pt x="9349" y="652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4" y="1240"/>
                  </a:lnTo>
                  <a:lnTo>
                    <a:pt x="4840" y="1380"/>
                  </a:lnTo>
                  <a:lnTo>
                    <a:pt x="4215" y="1521"/>
                  </a:lnTo>
                  <a:lnTo>
                    <a:pt x="3614" y="1674"/>
                  </a:lnTo>
                  <a:lnTo>
                    <a:pt x="3065" y="1827"/>
                  </a:lnTo>
                  <a:lnTo>
                    <a:pt x="2554" y="1980"/>
                  </a:lnTo>
                  <a:lnTo>
                    <a:pt x="2095" y="2146"/>
                  </a:lnTo>
                  <a:lnTo>
                    <a:pt x="1660" y="2313"/>
                  </a:lnTo>
                  <a:lnTo>
                    <a:pt x="1290" y="2491"/>
                  </a:lnTo>
                  <a:lnTo>
                    <a:pt x="958" y="2670"/>
                  </a:lnTo>
                  <a:lnTo>
                    <a:pt x="664" y="2849"/>
                  </a:lnTo>
                  <a:lnTo>
                    <a:pt x="537" y="2938"/>
                  </a:lnTo>
                  <a:lnTo>
                    <a:pt x="434" y="3028"/>
                  </a:lnTo>
                  <a:lnTo>
                    <a:pt x="332" y="3117"/>
                  </a:lnTo>
                  <a:lnTo>
                    <a:pt x="243" y="3219"/>
                  </a:lnTo>
                  <a:lnTo>
                    <a:pt x="166" y="3309"/>
                  </a:lnTo>
                  <a:lnTo>
                    <a:pt x="102" y="3398"/>
                  </a:lnTo>
                  <a:lnTo>
                    <a:pt x="64" y="3500"/>
                  </a:lnTo>
                  <a:lnTo>
                    <a:pt x="26" y="3590"/>
                  </a:lnTo>
                  <a:lnTo>
                    <a:pt x="0" y="3692"/>
                  </a:lnTo>
                  <a:lnTo>
                    <a:pt x="0" y="3794"/>
                  </a:lnTo>
                  <a:lnTo>
                    <a:pt x="0" y="3883"/>
                  </a:lnTo>
                  <a:lnTo>
                    <a:pt x="26" y="3986"/>
                  </a:lnTo>
                  <a:lnTo>
                    <a:pt x="64" y="4088"/>
                  </a:lnTo>
                  <a:lnTo>
                    <a:pt x="102" y="4177"/>
                  </a:lnTo>
                  <a:lnTo>
                    <a:pt x="166" y="4279"/>
                  </a:lnTo>
                  <a:lnTo>
                    <a:pt x="243" y="4369"/>
                  </a:lnTo>
                  <a:lnTo>
                    <a:pt x="332" y="4458"/>
                  </a:lnTo>
                  <a:lnTo>
                    <a:pt x="434" y="4560"/>
                  </a:lnTo>
                  <a:lnTo>
                    <a:pt x="537" y="4650"/>
                  </a:lnTo>
                  <a:lnTo>
                    <a:pt x="664" y="4739"/>
                  </a:lnTo>
                  <a:lnTo>
                    <a:pt x="958" y="4918"/>
                  </a:lnTo>
                  <a:lnTo>
                    <a:pt x="1290" y="5097"/>
                  </a:lnTo>
                  <a:lnTo>
                    <a:pt x="1660" y="5263"/>
                  </a:lnTo>
                  <a:lnTo>
                    <a:pt x="2095" y="5429"/>
                  </a:lnTo>
                  <a:lnTo>
                    <a:pt x="2554" y="5595"/>
                  </a:lnTo>
                  <a:lnTo>
                    <a:pt x="3065" y="5761"/>
                  </a:lnTo>
                  <a:lnTo>
                    <a:pt x="3614" y="5914"/>
                  </a:lnTo>
                  <a:lnTo>
                    <a:pt x="4215" y="6054"/>
                  </a:lnTo>
                  <a:lnTo>
                    <a:pt x="4840" y="6208"/>
                  </a:lnTo>
                  <a:lnTo>
                    <a:pt x="5504" y="6335"/>
                  </a:lnTo>
                  <a:lnTo>
                    <a:pt x="6207" y="6476"/>
                  </a:lnTo>
                  <a:lnTo>
                    <a:pt x="6948" y="6591"/>
                  </a:lnTo>
                  <a:lnTo>
                    <a:pt x="7714" y="6719"/>
                  </a:lnTo>
                  <a:lnTo>
                    <a:pt x="8518" y="6834"/>
                  </a:lnTo>
                  <a:lnTo>
                    <a:pt x="9349" y="6936"/>
                  </a:lnTo>
                  <a:lnTo>
                    <a:pt x="10204" y="7038"/>
                  </a:lnTo>
                  <a:lnTo>
                    <a:pt x="11085" y="7127"/>
                  </a:lnTo>
                  <a:lnTo>
                    <a:pt x="12005" y="7204"/>
                  </a:lnTo>
                  <a:lnTo>
                    <a:pt x="12950" y="7281"/>
                  </a:lnTo>
                  <a:lnTo>
                    <a:pt x="13908" y="7357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498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1200" y="7587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498"/>
                  </a:lnTo>
                  <a:lnTo>
                    <a:pt x="26488" y="7459"/>
                  </a:lnTo>
                  <a:lnTo>
                    <a:pt x="27496" y="7408"/>
                  </a:lnTo>
                  <a:lnTo>
                    <a:pt x="28480" y="7357"/>
                  </a:lnTo>
                  <a:lnTo>
                    <a:pt x="29450" y="7281"/>
                  </a:lnTo>
                  <a:lnTo>
                    <a:pt x="30383" y="7204"/>
                  </a:lnTo>
                  <a:lnTo>
                    <a:pt x="31302" y="7127"/>
                  </a:lnTo>
                  <a:lnTo>
                    <a:pt x="32183" y="7038"/>
                  </a:lnTo>
                  <a:lnTo>
                    <a:pt x="33039" y="6936"/>
                  </a:lnTo>
                  <a:lnTo>
                    <a:pt x="33869" y="6834"/>
                  </a:lnTo>
                  <a:lnTo>
                    <a:pt x="34674" y="6719"/>
                  </a:lnTo>
                  <a:lnTo>
                    <a:pt x="35440" y="6591"/>
                  </a:lnTo>
                  <a:lnTo>
                    <a:pt x="36181" y="6476"/>
                  </a:lnTo>
                  <a:lnTo>
                    <a:pt x="36883" y="6335"/>
                  </a:lnTo>
                  <a:lnTo>
                    <a:pt x="37547" y="6208"/>
                  </a:lnTo>
                  <a:lnTo>
                    <a:pt x="38173" y="6054"/>
                  </a:lnTo>
                  <a:lnTo>
                    <a:pt x="38773" y="5914"/>
                  </a:lnTo>
                  <a:lnTo>
                    <a:pt x="39323" y="5761"/>
                  </a:lnTo>
                  <a:lnTo>
                    <a:pt x="39833" y="5595"/>
                  </a:lnTo>
                  <a:lnTo>
                    <a:pt x="40293" y="5429"/>
                  </a:lnTo>
                  <a:lnTo>
                    <a:pt x="40727" y="5263"/>
                  </a:lnTo>
                  <a:lnTo>
                    <a:pt x="41098" y="5097"/>
                  </a:lnTo>
                  <a:lnTo>
                    <a:pt x="41443" y="4918"/>
                  </a:lnTo>
                  <a:lnTo>
                    <a:pt x="41724" y="4739"/>
                  </a:lnTo>
                  <a:lnTo>
                    <a:pt x="41851" y="4650"/>
                  </a:lnTo>
                  <a:lnTo>
                    <a:pt x="41953" y="4560"/>
                  </a:lnTo>
                  <a:lnTo>
                    <a:pt x="42056" y="4458"/>
                  </a:lnTo>
                  <a:lnTo>
                    <a:pt x="42145" y="4369"/>
                  </a:lnTo>
                  <a:lnTo>
                    <a:pt x="42222" y="4279"/>
                  </a:lnTo>
                  <a:lnTo>
                    <a:pt x="42285" y="4177"/>
                  </a:lnTo>
                  <a:lnTo>
                    <a:pt x="42324" y="4088"/>
                  </a:lnTo>
                  <a:lnTo>
                    <a:pt x="42362" y="3986"/>
                  </a:lnTo>
                  <a:lnTo>
                    <a:pt x="42388" y="3883"/>
                  </a:lnTo>
                  <a:lnTo>
                    <a:pt x="42388" y="3794"/>
                  </a:lnTo>
                  <a:lnTo>
                    <a:pt x="42388" y="3692"/>
                  </a:lnTo>
                  <a:lnTo>
                    <a:pt x="42362" y="3590"/>
                  </a:lnTo>
                  <a:lnTo>
                    <a:pt x="42324" y="3500"/>
                  </a:lnTo>
                  <a:lnTo>
                    <a:pt x="42285" y="3398"/>
                  </a:lnTo>
                  <a:lnTo>
                    <a:pt x="42222" y="3309"/>
                  </a:lnTo>
                  <a:lnTo>
                    <a:pt x="42145" y="3219"/>
                  </a:lnTo>
                  <a:lnTo>
                    <a:pt x="42056" y="3117"/>
                  </a:lnTo>
                  <a:lnTo>
                    <a:pt x="41953" y="3028"/>
                  </a:lnTo>
                  <a:lnTo>
                    <a:pt x="41851" y="2938"/>
                  </a:lnTo>
                  <a:lnTo>
                    <a:pt x="41724" y="2849"/>
                  </a:lnTo>
                  <a:lnTo>
                    <a:pt x="41443" y="2670"/>
                  </a:lnTo>
                  <a:lnTo>
                    <a:pt x="41098" y="2491"/>
                  </a:lnTo>
                  <a:lnTo>
                    <a:pt x="40727" y="2313"/>
                  </a:lnTo>
                  <a:lnTo>
                    <a:pt x="40293" y="2146"/>
                  </a:lnTo>
                  <a:lnTo>
                    <a:pt x="39833" y="1980"/>
                  </a:lnTo>
                  <a:lnTo>
                    <a:pt x="39323" y="1827"/>
                  </a:lnTo>
                  <a:lnTo>
                    <a:pt x="38773" y="1674"/>
                  </a:lnTo>
                  <a:lnTo>
                    <a:pt x="38173" y="1521"/>
                  </a:lnTo>
                  <a:lnTo>
                    <a:pt x="37547" y="1380"/>
                  </a:lnTo>
                  <a:lnTo>
                    <a:pt x="36883" y="1240"/>
                  </a:lnTo>
                  <a:lnTo>
                    <a:pt x="36181" y="1112"/>
                  </a:lnTo>
                  <a:lnTo>
                    <a:pt x="35440" y="984"/>
                  </a:lnTo>
                  <a:lnTo>
                    <a:pt x="34674" y="869"/>
                  </a:lnTo>
                  <a:lnTo>
                    <a:pt x="33869" y="754"/>
                  </a:lnTo>
                  <a:lnTo>
                    <a:pt x="33039" y="652"/>
                  </a:lnTo>
                  <a:lnTo>
                    <a:pt x="32183" y="550"/>
                  </a:lnTo>
                  <a:lnTo>
                    <a:pt x="31302" y="461"/>
                  </a:lnTo>
                  <a:lnTo>
                    <a:pt x="30383" y="371"/>
                  </a:lnTo>
                  <a:lnTo>
                    <a:pt x="29450" y="295"/>
                  </a:lnTo>
                  <a:lnTo>
                    <a:pt x="28480" y="231"/>
                  </a:lnTo>
                  <a:lnTo>
                    <a:pt x="27496" y="167"/>
                  </a:lnTo>
                  <a:lnTo>
                    <a:pt x="26488" y="116"/>
                  </a:lnTo>
                  <a:lnTo>
                    <a:pt x="25466" y="78"/>
                  </a:lnTo>
                  <a:lnTo>
                    <a:pt x="24419" y="39"/>
                  </a:lnTo>
                  <a:lnTo>
                    <a:pt x="23359" y="26"/>
                  </a:lnTo>
                  <a:lnTo>
                    <a:pt x="22286" y="1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16;p15">
              <a:extLst>
                <a:ext uri="{FF2B5EF4-FFF2-40B4-BE49-F238E27FC236}">
                  <a16:creationId xmlns:a16="http://schemas.microsoft.com/office/drawing/2014/main" id="{E218C0F8-4FBD-7C8F-FAB1-B5EA6FC4185F}"/>
                </a:ext>
              </a:extLst>
            </p:cNvPr>
            <p:cNvSpPr/>
            <p:nvPr/>
          </p:nvSpPr>
          <p:spPr>
            <a:xfrm>
              <a:off x="3885440" y="2842878"/>
              <a:ext cx="609033" cy="83411"/>
            </a:xfrm>
            <a:custGeom>
              <a:avLst/>
              <a:gdLst/>
              <a:ahLst/>
              <a:cxnLst/>
              <a:rect l="l" t="t" r="r" b="b"/>
              <a:pathLst>
                <a:path w="41137" h="5634" extrusionOk="0">
                  <a:moveTo>
                    <a:pt x="19949" y="1"/>
                  </a:moveTo>
                  <a:lnTo>
                    <a:pt x="18238" y="14"/>
                  </a:lnTo>
                  <a:lnTo>
                    <a:pt x="16565" y="52"/>
                  </a:lnTo>
                  <a:lnTo>
                    <a:pt x="14943" y="103"/>
                  </a:lnTo>
                  <a:lnTo>
                    <a:pt x="13360" y="192"/>
                  </a:lnTo>
                  <a:lnTo>
                    <a:pt x="11840" y="282"/>
                  </a:lnTo>
                  <a:lnTo>
                    <a:pt x="10371" y="410"/>
                  </a:lnTo>
                  <a:lnTo>
                    <a:pt x="8966" y="550"/>
                  </a:lnTo>
                  <a:lnTo>
                    <a:pt x="7625" y="703"/>
                  </a:lnTo>
                  <a:lnTo>
                    <a:pt x="6361" y="882"/>
                  </a:lnTo>
                  <a:lnTo>
                    <a:pt x="5173" y="1074"/>
                  </a:lnTo>
                  <a:lnTo>
                    <a:pt x="4075" y="1278"/>
                  </a:lnTo>
                  <a:lnTo>
                    <a:pt x="3551" y="1393"/>
                  </a:lnTo>
                  <a:lnTo>
                    <a:pt x="3066" y="1495"/>
                  </a:lnTo>
                  <a:lnTo>
                    <a:pt x="2593" y="1623"/>
                  </a:lnTo>
                  <a:lnTo>
                    <a:pt x="2134" y="1738"/>
                  </a:lnTo>
                  <a:lnTo>
                    <a:pt x="1712" y="1853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36"/>
                  </a:lnTo>
                  <a:lnTo>
                    <a:pt x="282" y="2376"/>
                  </a:lnTo>
                  <a:lnTo>
                    <a:pt x="1" y="2504"/>
                  </a:lnTo>
                  <a:lnTo>
                    <a:pt x="716" y="2300"/>
                  </a:lnTo>
                  <a:lnTo>
                    <a:pt x="1508" y="2095"/>
                  </a:lnTo>
                  <a:lnTo>
                    <a:pt x="2364" y="1904"/>
                  </a:lnTo>
                  <a:lnTo>
                    <a:pt x="3296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40"/>
                  </a:lnTo>
                  <a:lnTo>
                    <a:pt x="7625" y="1099"/>
                  </a:lnTo>
                  <a:lnTo>
                    <a:pt x="8851" y="972"/>
                  </a:lnTo>
                  <a:lnTo>
                    <a:pt x="10116" y="869"/>
                  </a:lnTo>
                  <a:lnTo>
                    <a:pt x="11431" y="780"/>
                  </a:lnTo>
                  <a:lnTo>
                    <a:pt x="12772" y="703"/>
                  </a:lnTo>
                  <a:lnTo>
                    <a:pt x="14164" y="639"/>
                  </a:lnTo>
                  <a:lnTo>
                    <a:pt x="15595" y="601"/>
                  </a:lnTo>
                  <a:lnTo>
                    <a:pt x="17050" y="563"/>
                  </a:lnTo>
                  <a:lnTo>
                    <a:pt x="19617" y="563"/>
                  </a:lnTo>
                  <a:lnTo>
                    <a:pt x="20690" y="576"/>
                  </a:lnTo>
                  <a:lnTo>
                    <a:pt x="21750" y="601"/>
                  </a:lnTo>
                  <a:lnTo>
                    <a:pt x="22797" y="639"/>
                  </a:lnTo>
                  <a:lnTo>
                    <a:pt x="23819" y="678"/>
                  </a:lnTo>
                  <a:lnTo>
                    <a:pt x="24828" y="729"/>
                  </a:lnTo>
                  <a:lnTo>
                    <a:pt x="25811" y="793"/>
                  </a:lnTo>
                  <a:lnTo>
                    <a:pt x="26782" y="857"/>
                  </a:lnTo>
                  <a:lnTo>
                    <a:pt x="27714" y="933"/>
                  </a:lnTo>
                  <a:lnTo>
                    <a:pt x="28634" y="1023"/>
                  </a:lnTo>
                  <a:lnTo>
                    <a:pt x="29515" y="1112"/>
                  </a:lnTo>
                  <a:lnTo>
                    <a:pt x="30371" y="1201"/>
                  </a:lnTo>
                  <a:lnTo>
                    <a:pt x="31214" y="1316"/>
                  </a:lnTo>
                  <a:lnTo>
                    <a:pt x="32005" y="1431"/>
                  </a:lnTo>
                  <a:lnTo>
                    <a:pt x="32772" y="1546"/>
                  </a:lnTo>
                  <a:lnTo>
                    <a:pt x="33512" y="1674"/>
                  </a:lnTo>
                  <a:lnTo>
                    <a:pt x="34215" y="1802"/>
                  </a:lnTo>
                  <a:lnTo>
                    <a:pt x="34879" y="1942"/>
                  </a:lnTo>
                  <a:lnTo>
                    <a:pt x="35505" y="2083"/>
                  </a:lnTo>
                  <a:lnTo>
                    <a:pt x="36105" y="2236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40"/>
                  </a:lnTo>
                  <a:lnTo>
                    <a:pt x="38774" y="3219"/>
                  </a:lnTo>
                  <a:lnTo>
                    <a:pt x="39055" y="3398"/>
                  </a:lnTo>
                  <a:lnTo>
                    <a:pt x="39183" y="3500"/>
                  </a:lnTo>
                  <a:lnTo>
                    <a:pt x="39285" y="3590"/>
                  </a:lnTo>
                  <a:lnTo>
                    <a:pt x="39387" y="3679"/>
                  </a:lnTo>
                  <a:lnTo>
                    <a:pt x="39477" y="3768"/>
                  </a:lnTo>
                  <a:lnTo>
                    <a:pt x="39553" y="3871"/>
                  </a:lnTo>
                  <a:lnTo>
                    <a:pt x="39617" y="3960"/>
                  </a:lnTo>
                  <a:lnTo>
                    <a:pt x="39655" y="4062"/>
                  </a:lnTo>
                  <a:lnTo>
                    <a:pt x="39694" y="4152"/>
                  </a:lnTo>
                  <a:lnTo>
                    <a:pt x="39719" y="4254"/>
                  </a:lnTo>
                  <a:lnTo>
                    <a:pt x="39719" y="4356"/>
                  </a:lnTo>
                  <a:lnTo>
                    <a:pt x="39719" y="4433"/>
                  </a:lnTo>
                  <a:lnTo>
                    <a:pt x="39706" y="4522"/>
                  </a:lnTo>
                  <a:lnTo>
                    <a:pt x="39681" y="4599"/>
                  </a:lnTo>
                  <a:lnTo>
                    <a:pt x="39643" y="4688"/>
                  </a:lnTo>
                  <a:lnTo>
                    <a:pt x="39592" y="4765"/>
                  </a:lnTo>
                  <a:lnTo>
                    <a:pt x="39540" y="4841"/>
                  </a:lnTo>
                  <a:lnTo>
                    <a:pt x="39400" y="5007"/>
                  </a:lnTo>
                  <a:lnTo>
                    <a:pt x="39221" y="5173"/>
                  </a:lnTo>
                  <a:lnTo>
                    <a:pt x="39017" y="5327"/>
                  </a:lnTo>
                  <a:lnTo>
                    <a:pt x="38761" y="5480"/>
                  </a:lnTo>
                  <a:lnTo>
                    <a:pt x="38480" y="5633"/>
                  </a:lnTo>
                  <a:lnTo>
                    <a:pt x="39081" y="5429"/>
                  </a:lnTo>
                  <a:lnTo>
                    <a:pt x="39349" y="5314"/>
                  </a:lnTo>
                  <a:lnTo>
                    <a:pt x="39604" y="5212"/>
                  </a:lnTo>
                  <a:lnTo>
                    <a:pt x="39847" y="5097"/>
                  </a:lnTo>
                  <a:lnTo>
                    <a:pt x="40064" y="4982"/>
                  </a:lnTo>
                  <a:lnTo>
                    <a:pt x="40268" y="4867"/>
                  </a:lnTo>
                  <a:lnTo>
                    <a:pt x="40447" y="4752"/>
                  </a:lnTo>
                  <a:lnTo>
                    <a:pt x="40600" y="4637"/>
                  </a:lnTo>
                  <a:lnTo>
                    <a:pt x="40741" y="4522"/>
                  </a:lnTo>
                  <a:lnTo>
                    <a:pt x="40869" y="4407"/>
                  </a:lnTo>
                  <a:lnTo>
                    <a:pt x="40971" y="4279"/>
                  </a:lnTo>
                  <a:lnTo>
                    <a:pt x="41047" y="4164"/>
                  </a:lnTo>
                  <a:lnTo>
                    <a:pt x="41099" y="4037"/>
                  </a:lnTo>
                  <a:lnTo>
                    <a:pt x="41137" y="3922"/>
                  </a:lnTo>
                  <a:lnTo>
                    <a:pt x="41137" y="3794"/>
                  </a:lnTo>
                  <a:lnTo>
                    <a:pt x="41137" y="3692"/>
                  </a:lnTo>
                  <a:lnTo>
                    <a:pt x="41111" y="3590"/>
                  </a:lnTo>
                  <a:lnTo>
                    <a:pt x="41086" y="3500"/>
                  </a:lnTo>
                  <a:lnTo>
                    <a:pt x="41035" y="3398"/>
                  </a:lnTo>
                  <a:lnTo>
                    <a:pt x="40971" y="3309"/>
                  </a:lnTo>
                  <a:lnTo>
                    <a:pt x="40894" y="3219"/>
                  </a:lnTo>
                  <a:lnTo>
                    <a:pt x="40818" y="3117"/>
                  </a:lnTo>
                  <a:lnTo>
                    <a:pt x="40715" y="3028"/>
                  </a:lnTo>
                  <a:lnTo>
                    <a:pt x="40600" y="2938"/>
                  </a:lnTo>
                  <a:lnTo>
                    <a:pt x="40473" y="2849"/>
                  </a:lnTo>
                  <a:lnTo>
                    <a:pt x="40192" y="2670"/>
                  </a:lnTo>
                  <a:lnTo>
                    <a:pt x="39860" y="2491"/>
                  </a:lnTo>
                  <a:lnTo>
                    <a:pt x="39477" y="2313"/>
                  </a:lnTo>
                  <a:lnTo>
                    <a:pt x="39055" y="2146"/>
                  </a:lnTo>
                  <a:lnTo>
                    <a:pt x="38583" y="1980"/>
                  </a:lnTo>
                  <a:lnTo>
                    <a:pt x="38072" y="1827"/>
                  </a:lnTo>
                  <a:lnTo>
                    <a:pt x="37523" y="1674"/>
                  </a:lnTo>
                  <a:lnTo>
                    <a:pt x="36935" y="1521"/>
                  </a:lnTo>
                  <a:lnTo>
                    <a:pt x="36297" y="1380"/>
                  </a:lnTo>
                  <a:lnTo>
                    <a:pt x="35632" y="1240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23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33" y="550"/>
                  </a:lnTo>
                  <a:lnTo>
                    <a:pt x="30051" y="461"/>
                  </a:lnTo>
                  <a:lnTo>
                    <a:pt x="29132" y="371"/>
                  </a:lnTo>
                  <a:lnTo>
                    <a:pt x="28200" y="295"/>
                  </a:lnTo>
                  <a:lnTo>
                    <a:pt x="27229" y="231"/>
                  </a:lnTo>
                  <a:lnTo>
                    <a:pt x="26246" y="167"/>
                  </a:lnTo>
                  <a:lnTo>
                    <a:pt x="25250" y="116"/>
                  </a:lnTo>
                  <a:lnTo>
                    <a:pt x="24215" y="78"/>
                  </a:lnTo>
                  <a:lnTo>
                    <a:pt x="23181" y="39"/>
                  </a:lnTo>
                  <a:lnTo>
                    <a:pt x="22121" y="26"/>
                  </a:lnTo>
                  <a:lnTo>
                    <a:pt x="21035" y="1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17;p15">
              <a:extLst>
                <a:ext uri="{FF2B5EF4-FFF2-40B4-BE49-F238E27FC236}">
                  <a16:creationId xmlns:a16="http://schemas.microsoft.com/office/drawing/2014/main" id="{4E09B65E-5753-1B31-DE9B-A5C474CAF5A8}"/>
                </a:ext>
              </a:extLst>
            </p:cNvPr>
            <p:cNvSpPr/>
            <p:nvPr/>
          </p:nvSpPr>
          <p:spPr>
            <a:xfrm>
              <a:off x="4094191" y="2873894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0"/>
                  </a:moveTo>
                  <a:lnTo>
                    <a:pt x="0" y="384"/>
                  </a:lnTo>
                  <a:lnTo>
                    <a:pt x="3346" y="384"/>
                  </a:lnTo>
                  <a:lnTo>
                    <a:pt x="4253" y="409"/>
                  </a:lnTo>
                  <a:lnTo>
                    <a:pt x="5058" y="447"/>
                  </a:lnTo>
                  <a:lnTo>
                    <a:pt x="5747" y="511"/>
                  </a:lnTo>
                  <a:lnTo>
                    <a:pt x="6322" y="575"/>
                  </a:lnTo>
                  <a:lnTo>
                    <a:pt x="6565" y="613"/>
                  </a:lnTo>
                  <a:lnTo>
                    <a:pt x="6795" y="665"/>
                  </a:lnTo>
                  <a:lnTo>
                    <a:pt x="6973" y="716"/>
                  </a:lnTo>
                  <a:lnTo>
                    <a:pt x="7139" y="767"/>
                  </a:lnTo>
                  <a:lnTo>
                    <a:pt x="7267" y="831"/>
                  </a:lnTo>
                  <a:lnTo>
                    <a:pt x="7369" y="882"/>
                  </a:lnTo>
                  <a:lnTo>
                    <a:pt x="0" y="882"/>
                  </a:lnTo>
                  <a:lnTo>
                    <a:pt x="0" y="1175"/>
                  </a:lnTo>
                  <a:lnTo>
                    <a:pt x="7471" y="1175"/>
                  </a:lnTo>
                  <a:lnTo>
                    <a:pt x="7446" y="1214"/>
                  </a:lnTo>
                  <a:lnTo>
                    <a:pt x="7408" y="1252"/>
                  </a:lnTo>
                  <a:lnTo>
                    <a:pt x="7305" y="1329"/>
                  </a:lnTo>
                  <a:lnTo>
                    <a:pt x="7165" y="1392"/>
                  </a:lnTo>
                  <a:lnTo>
                    <a:pt x="6986" y="1456"/>
                  </a:lnTo>
                  <a:lnTo>
                    <a:pt x="6769" y="1520"/>
                  </a:lnTo>
                  <a:lnTo>
                    <a:pt x="6514" y="1571"/>
                  </a:lnTo>
                  <a:lnTo>
                    <a:pt x="6207" y="1622"/>
                  </a:lnTo>
                  <a:lnTo>
                    <a:pt x="5875" y="1661"/>
                  </a:lnTo>
                  <a:lnTo>
                    <a:pt x="5505" y="1712"/>
                  </a:lnTo>
                  <a:lnTo>
                    <a:pt x="5096" y="1737"/>
                  </a:lnTo>
                  <a:lnTo>
                    <a:pt x="4636" y="1776"/>
                  </a:lnTo>
                  <a:lnTo>
                    <a:pt x="4151" y="1801"/>
                  </a:lnTo>
                  <a:lnTo>
                    <a:pt x="3053" y="1839"/>
                  </a:lnTo>
                  <a:lnTo>
                    <a:pt x="1801" y="1852"/>
                  </a:lnTo>
                  <a:lnTo>
                    <a:pt x="0" y="1852"/>
                  </a:lnTo>
                  <a:lnTo>
                    <a:pt x="0" y="2210"/>
                  </a:lnTo>
                  <a:lnTo>
                    <a:pt x="2197" y="2631"/>
                  </a:lnTo>
                  <a:lnTo>
                    <a:pt x="4215" y="3040"/>
                  </a:lnTo>
                  <a:lnTo>
                    <a:pt x="6130" y="3449"/>
                  </a:lnTo>
                  <a:lnTo>
                    <a:pt x="8021" y="3857"/>
                  </a:lnTo>
                  <a:lnTo>
                    <a:pt x="11162" y="3857"/>
                  </a:lnTo>
                  <a:lnTo>
                    <a:pt x="9106" y="3410"/>
                  </a:lnTo>
                  <a:lnTo>
                    <a:pt x="7050" y="2976"/>
                  </a:lnTo>
                  <a:lnTo>
                    <a:pt x="5032" y="2555"/>
                  </a:lnTo>
                  <a:lnTo>
                    <a:pt x="3078" y="2184"/>
                  </a:lnTo>
                  <a:lnTo>
                    <a:pt x="3844" y="2172"/>
                  </a:lnTo>
                  <a:lnTo>
                    <a:pt x="4572" y="2159"/>
                  </a:lnTo>
                  <a:lnTo>
                    <a:pt x="5275" y="2133"/>
                  </a:lnTo>
                  <a:lnTo>
                    <a:pt x="5926" y="2095"/>
                  </a:lnTo>
                  <a:lnTo>
                    <a:pt x="6539" y="2057"/>
                  </a:lnTo>
                  <a:lnTo>
                    <a:pt x="7101" y="2005"/>
                  </a:lnTo>
                  <a:lnTo>
                    <a:pt x="7637" y="1954"/>
                  </a:lnTo>
                  <a:lnTo>
                    <a:pt x="8110" y="1891"/>
                  </a:lnTo>
                  <a:lnTo>
                    <a:pt x="8557" y="1827"/>
                  </a:lnTo>
                  <a:lnTo>
                    <a:pt x="8940" y="1750"/>
                  </a:lnTo>
                  <a:lnTo>
                    <a:pt x="9285" y="1673"/>
                  </a:lnTo>
                  <a:lnTo>
                    <a:pt x="9579" y="1584"/>
                  </a:lnTo>
                  <a:lnTo>
                    <a:pt x="9821" y="1495"/>
                  </a:lnTo>
                  <a:lnTo>
                    <a:pt x="10026" y="1392"/>
                  </a:lnTo>
                  <a:lnTo>
                    <a:pt x="10102" y="1341"/>
                  </a:lnTo>
                  <a:lnTo>
                    <a:pt x="10166" y="1290"/>
                  </a:lnTo>
                  <a:lnTo>
                    <a:pt x="10217" y="1239"/>
                  </a:lnTo>
                  <a:lnTo>
                    <a:pt x="10256" y="1175"/>
                  </a:lnTo>
                  <a:lnTo>
                    <a:pt x="13780" y="1175"/>
                  </a:lnTo>
                  <a:lnTo>
                    <a:pt x="13780" y="882"/>
                  </a:lnTo>
                  <a:lnTo>
                    <a:pt x="10217" y="882"/>
                  </a:lnTo>
                  <a:lnTo>
                    <a:pt x="10179" y="843"/>
                  </a:lnTo>
                  <a:lnTo>
                    <a:pt x="10115" y="792"/>
                  </a:lnTo>
                  <a:lnTo>
                    <a:pt x="9987" y="703"/>
                  </a:lnTo>
                  <a:lnTo>
                    <a:pt x="9796" y="613"/>
                  </a:lnTo>
                  <a:lnTo>
                    <a:pt x="9579" y="537"/>
                  </a:lnTo>
                  <a:lnTo>
                    <a:pt x="9323" y="473"/>
                  </a:lnTo>
                  <a:lnTo>
                    <a:pt x="9042" y="409"/>
                  </a:lnTo>
                  <a:lnTo>
                    <a:pt x="8723" y="345"/>
                  </a:lnTo>
                  <a:lnTo>
                    <a:pt x="8378" y="294"/>
                  </a:lnTo>
                  <a:lnTo>
                    <a:pt x="13780" y="294"/>
                  </a:lnTo>
                  <a:lnTo>
                    <a:pt x="13780" y="0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18;p15">
              <a:extLst>
                <a:ext uri="{FF2B5EF4-FFF2-40B4-BE49-F238E27FC236}">
                  <a16:creationId xmlns:a16="http://schemas.microsoft.com/office/drawing/2014/main" id="{257BA81B-AF31-6BB5-8CF5-2E2794D913DA}"/>
                </a:ext>
              </a:extLst>
            </p:cNvPr>
            <p:cNvSpPr/>
            <p:nvPr/>
          </p:nvSpPr>
          <p:spPr>
            <a:xfrm>
              <a:off x="3807921" y="2802993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1" y="0"/>
                  </a:moveTo>
                  <a:lnTo>
                    <a:pt x="1" y="5390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811"/>
                  </a:lnTo>
                  <a:lnTo>
                    <a:pt x="128" y="5939"/>
                  </a:lnTo>
                  <a:lnTo>
                    <a:pt x="205" y="6079"/>
                  </a:lnTo>
                  <a:lnTo>
                    <a:pt x="294" y="6207"/>
                  </a:lnTo>
                  <a:lnTo>
                    <a:pt x="397" y="6347"/>
                  </a:lnTo>
                  <a:lnTo>
                    <a:pt x="524" y="6475"/>
                  </a:lnTo>
                  <a:lnTo>
                    <a:pt x="665" y="6603"/>
                  </a:lnTo>
                  <a:lnTo>
                    <a:pt x="805" y="6743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41"/>
                  </a:lnTo>
                  <a:lnTo>
                    <a:pt x="1789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06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00" y="10128"/>
                  </a:lnTo>
                  <a:lnTo>
                    <a:pt x="14611" y="10255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6"/>
                  </a:lnTo>
                  <a:lnTo>
                    <a:pt x="19362" y="10613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74" y="10536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5"/>
                  </a:lnTo>
                  <a:lnTo>
                    <a:pt x="38110" y="10128"/>
                  </a:lnTo>
                  <a:lnTo>
                    <a:pt x="39183" y="10000"/>
                  </a:lnTo>
                  <a:lnTo>
                    <a:pt x="40230" y="9860"/>
                  </a:lnTo>
                  <a:lnTo>
                    <a:pt x="41252" y="9706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8"/>
                  </a:lnTo>
                  <a:lnTo>
                    <a:pt x="44904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4"/>
                  </a:lnTo>
                  <a:lnTo>
                    <a:pt x="49821" y="7369"/>
                  </a:lnTo>
                  <a:lnTo>
                    <a:pt x="50051" y="7241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43"/>
                  </a:lnTo>
                  <a:lnTo>
                    <a:pt x="50958" y="6603"/>
                  </a:lnTo>
                  <a:lnTo>
                    <a:pt x="51085" y="6475"/>
                  </a:lnTo>
                  <a:lnTo>
                    <a:pt x="51213" y="6347"/>
                  </a:lnTo>
                  <a:lnTo>
                    <a:pt x="51315" y="6207"/>
                  </a:lnTo>
                  <a:lnTo>
                    <a:pt x="51405" y="6079"/>
                  </a:lnTo>
                  <a:lnTo>
                    <a:pt x="51481" y="5939"/>
                  </a:lnTo>
                  <a:lnTo>
                    <a:pt x="51532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19;p15">
              <a:extLst>
                <a:ext uri="{FF2B5EF4-FFF2-40B4-BE49-F238E27FC236}">
                  <a16:creationId xmlns:a16="http://schemas.microsoft.com/office/drawing/2014/main" id="{FAEDDA4C-E852-2196-3C8C-89F30D30351C}"/>
                </a:ext>
              </a:extLst>
            </p:cNvPr>
            <p:cNvSpPr/>
            <p:nvPr/>
          </p:nvSpPr>
          <p:spPr>
            <a:xfrm>
              <a:off x="3807921" y="2723194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4483" y="1"/>
                  </a:moveTo>
                  <a:lnTo>
                    <a:pt x="23168" y="26"/>
                  </a:lnTo>
                  <a:lnTo>
                    <a:pt x="21878" y="52"/>
                  </a:lnTo>
                  <a:lnTo>
                    <a:pt x="20601" y="103"/>
                  </a:lnTo>
                  <a:lnTo>
                    <a:pt x="19362" y="167"/>
                  </a:lnTo>
                  <a:lnTo>
                    <a:pt x="18136" y="243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11" y="524"/>
                  </a:lnTo>
                  <a:lnTo>
                    <a:pt x="13500" y="652"/>
                  </a:lnTo>
                  <a:lnTo>
                    <a:pt x="12427" y="780"/>
                  </a:lnTo>
                  <a:lnTo>
                    <a:pt x="11380" y="920"/>
                  </a:lnTo>
                  <a:lnTo>
                    <a:pt x="10358" y="1074"/>
                  </a:lnTo>
                  <a:lnTo>
                    <a:pt x="9388" y="1227"/>
                  </a:lnTo>
                  <a:lnTo>
                    <a:pt x="8455" y="1393"/>
                  </a:lnTo>
                  <a:lnTo>
                    <a:pt x="7561" y="1572"/>
                  </a:lnTo>
                  <a:lnTo>
                    <a:pt x="6706" y="1763"/>
                  </a:lnTo>
                  <a:lnTo>
                    <a:pt x="5888" y="1955"/>
                  </a:lnTo>
                  <a:lnTo>
                    <a:pt x="5122" y="2159"/>
                  </a:lnTo>
                  <a:lnTo>
                    <a:pt x="4407" y="2376"/>
                  </a:lnTo>
                  <a:lnTo>
                    <a:pt x="3730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9" y="3411"/>
                  </a:lnTo>
                  <a:lnTo>
                    <a:pt x="1559" y="3538"/>
                  </a:lnTo>
                  <a:lnTo>
                    <a:pt x="1354" y="3653"/>
                  </a:lnTo>
                  <a:lnTo>
                    <a:pt x="1163" y="3781"/>
                  </a:lnTo>
                  <a:lnTo>
                    <a:pt x="971" y="3909"/>
                  </a:lnTo>
                  <a:lnTo>
                    <a:pt x="805" y="4036"/>
                  </a:lnTo>
                  <a:lnTo>
                    <a:pt x="665" y="4177"/>
                  </a:lnTo>
                  <a:lnTo>
                    <a:pt x="524" y="4305"/>
                  </a:lnTo>
                  <a:lnTo>
                    <a:pt x="397" y="4432"/>
                  </a:lnTo>
                  <a:lnTo>
                    <a:pt x="294" y="4573"/>
                  </a:lnTo>
                  <a:lnTo>
                    <a:pt x="205" y="4701"/>
                  </a:lnTo>
                  <a:lnTo>
                    <a:pt x="128" y="4841"/>
                  </a:lnTo>
                  <a:lnTo>
                    <a:pt x="77" y="4969"/>
                  </a:lnTo>
                  <a:lnTo>
                    <a:pt x="26" y="5109"/>
                  </a:lnTo>
                  <a:lnTo>
                    <a:pt x="1" y="5250"/>
                  </a:lnTo>
                  <a:lnTo>
                    <a:pt x="1" y="5390"/>
                  </a:lnTo>
                  <a:lnTo>
                    <a:pt x="1" y="5531"/>
                  </a:lnTo>
                  <a:lnTo>
                    <a:pt x="26" y="5671"/>
                  </a:lnTo>
                  <a:lnTo>
                    <a:pt x="77" y="5799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08"/>
                  </a:lnTo>
                  <a:lnTo>
                    <a:pt x="397" y="6348"/>
                  </a:lnTo>
                  <a:lnTo>
                    <a:pt x="524" y="6476"/>
                  </a:lnTo>
                  <a:lnTo>
                    <a:pt x="665" y="6603"/>
                  </a:lnTo>
                  <a:lnTo>
                    <a:pt x="805" y="6731"/>
                  </a:lnTo>
                  <a:lnTo>
                    <a:pt x="971" y="6859"/>
                  </a:lnTo>
                  <a:lnTo>
                    <a:pt x="1163" y="6987"/>
                  </a:lnTo>
                  <a:lnTo>
                    <a:pt x="1354" y="7114"/>
                  </a:lnTo>
                  <a:lnTo>
                    <a:pt x="1559" y="7242"/>
                  </a:lnTo>
                  <a:lnTo>
                    <a:pt x="1789" y="7370"/>
                  </a:lnTo>
                  <a:lnTo>
                    <a:pt x="2031" y="7485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13"/>
                  </a:lnTo>
                  <a:lnTo>
                    <a:pt x="6706" y="9017"/>
                  </a:lnTo>
                  <a:lnTo>
                    <a:pt x="7561" y="9196"/>
                  </a:lnTo>
                  <a:lnTo>
                    <a:pt x="8455" y="9375"/>
                  </a:lnTo>
                  <a:lnTo>
                    <a:pt x="9388" y="9554"/>
                  </a:lnTo>
                  <a:lnTo>
                    <a:pt x="10358" y="9707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00" y="10128"/>
                  </a:lnTo>
                  <a:lnTo>
                    <a:pt x="14611" y="10243"/>
                  </a:lnTo>
                  <a:lnTo>
                    <a:pt x="15760" y="10358"/>
                  </a:lnTo>
                  <a:lnTo>
                    <a:pt x="16935" y="10448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01" y="10677"/>
                  </a:lnTo>
                  <a:lnTo>
                    <a:pt x="21878" y="10716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16"/>
                  </a:lnTo>
                  <a:lnTo>
                    <a:pt x="31009" y="10677"/>
                  </a:lnTo>
                  <a:lnTo>
                    <a:pt x="32261" y="10614"/>
                  </a:lnTo>
                  <a:lnTo>
                    <a:pt x="33474" y="10537"/>
                  </a:lnTo>
                  <a:lnTo>
                    <a:pt x="34674" y="10448"/>
                  </a:lnTo>
                  <a:lnTo>
                    <a:pt x="35849" y="10358"/>
                  </a:lnTo>
                  <a:lnTo>
                    <a:pt x="36999" y="10243"/>
                  </a:lnTo>
                  <a:lnTo>
                    <a:pt x="38110" y="10128"/>
                  </a:lnTo>
                  <a:lnTo>
                    <a:pt x="39183" y="10001"/>
                  </a:lnTo>
                  <a:lnTo>
                    <a:pt x="40230" y="9860"/>
                  </a:lnTo>
                  <a:lnTo>
                    <a:pt x="41252" y="9707"/>
                  </a:lnTo>
                  <a:lnTo>
                    <a:pt x="42222" y="9554"/>
                  </a:lnTo>
                  <a:lnTo>
                    <a:pt x="43154" y="9375"/>
                  </a:lnTo>
                  <a:lnTo>
                    <a:pt x="44048" y="9196"/>
                  </a:lnTo>
                  <a:lnTo>
                    <a:pt x="44904" y="9017"/>
                  </a:lnTo>
                  <a:lnTo>
                    <a:pt x="45722" y="8813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5"/>
                  </a:lnTo>
                  <a:lnTo>
                    <a:pt x="49821" y="7370"/>
                  </a:lnTo>
                  <a:lnTo>
                    <a:pt x="50051" y="7242"/>
                  </a:lnTo>
                  <a:lnTo>
                    <a:pt x="50255" y="7114"/>
                  </a:lnTo>
                  <a:lnTo>
                    <a:pt x="50447" y="6987"/>
                  </a:lnTo>
                  <a:lnTo>
                    <a:pt x="50638" y="6859"/>
                  </a:lnTo>
                  <a:lnTo>
                    <a:pt x="50804" y="6731"/>
                  </a:lnTo>
                  <a:lnTo>
                    <a:pt x="50958" y="6603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8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32" y="5799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50"/>
                  </a:lnTo>
                  <a:lnTo>
                    <a:pt x="51583" y="5109"/>
                  </a:lnTo>
                  <a:lnTo>
                    <a:pt x="51532" y="4969"/>
                  </a:lnTo>
                  <a:lnTo>
                    <a:pt x="51481" y="4841"/>
                  </a:lnTo>
                  <a:lnTo>
                    <a:pt x="51405" y="4701"/>
                  </a:lnTo>
                  <a:lnTo>
                    <a:pt x="51315" y="4573"/>
                  </a:lnTo>
                  <a:lnTo>
                    <a:pt x="51213" y="4432"/>
                  </a:lnTo>
                  <a:lnTo>
                    <a:pt x="51085" y="4305"/>
                  </a:lnTo>
                  <a:lnTo>
                    <a:pt x="50958" y="4177"/>
                  </a:lnTo>
                  <a:lnTo>
                    <a:pt x="50804" y="4036"/>
                  </a:lnTo>
                  <a:lnTo>
                    <a:pt x="50638" y="3909"/>
                  </a:lnTo>
                  <a:lnTo>
                    <a:pt x="50447" y="3781"/>
                  </a:lnTo>
                  <a:lnTo>
                    <a:pt x="50255" y="3653"/>
                  </a:lnTo>
                  <a:lnTo>
                    <a:pt x="50051" y="3538"/>
                  </a:lnTo>
                  <a:lnTo>
                    <a:pt x="49821" y="3411"/>
                  </a:lnTo>
                  <a:lnTo>
                    <a:pt x="49578" y="3296"/>
                  </a:lnTo>
                  <a:lnTo>
                    <a:pt x="49068" y="3053"/>
                  </a:lnTo>
                  <a:lnTo>
                    <a:pt x="48493" y="2823"/>
                  </a:lnTo>
                  <a:lnTo>
                    <a:pt x="47880" y="2593"/>
                  </a:lnTo>
                  <a:lnTo>
                    <a:pt x="47203" y="2376"/>
                  </a:lnTo>
                  <a:lnTo>
                    <a:pt x="46488" y="2159"/>
                  </a:lnTo>
                  <a:lnTo>
                    <a:pt x="45722" y="1955"/>
                  </a:lnTo>
                  <a:lnTo>
                    <a:pt x="44904" y="1763"/>
                  </a:lnTo>
                  <a:lnTo>
                    <a:pt x="44048" y="1572"/>
                  </a:lnTo>
                  <a:lnTo>
                    <a:pt x="43154" y="1393"/>
                  </a:lnTo>
                  <a:lnTo>
                    <a:pt x="42222" y="1227"/>
                  </a:lnTo>
                  <a:lnTo>
                    <a:pt x="41252" y="1074"/>
                  </a:lnTo>
                  <a:lnTo>
                    <a:pt x="40230" y="920"/>
                  </a:lnTo>
                  <a:lnTo>
                    <a:pt x="39183" y="780"/>
                  </a:lnTo>
                  <a:lnTo>
                    <a:pt x="38110" y="652"/>
                  </a:lnTo>
                  <a:lnTo>
                    <a:pt x="36999" y="524"/>
                  </a:lnTo>
                  <a:lnTo>
                    <a:pt x="35849" y="422"/>
                  </a:lnTo>
                  <a:lnTo>
                    <a:pt x="34674" y="320"/>
                  </a:lnTo>
                  <a:lnTo>
                    <a:pt x="33474" y="243"/>
                  </a:lnTo>
                  <a:lnTo>
                    <a:pt x="32261" y="167"/>
                  </a:lnTo>
                  <a:lnTo>
                    <a:pt x="31009" y="103"/>
                  </a:lnTo>
                  <a:lnTo>
                    <a:pt x="29732" y="52"/>
                  </a:lnTo>
                  <a:lnTo>
                    <a:pt x="28442" y="26"/>
                  </a:lnTo>
                  <a:lnTo>
                    <a:pt x="27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20;p15">
              <a:extLst>
                <a:ext uri="{FF2B5EF4-FFF2-40B4-BE49-F238E27FC236}">
                  <a16:creationId xmlns:a16="http://schemas.microsoft.com/office/drawing/2014/main" id="{08BE4D01-7A77-BDBF-2361-CE9199152B54}"/>
                </a:ext>
              </a:extLst>
            </p:cNvPr>
            <p:cNvSpPr/>
            <p:nvPr/>
          </p:nvSpPr>
          <p:spPr>
            <a:xfrm>
              <a:off x="3876187" y="2737377"/>
              <a:ext cx="627554" cy="112326"/>
            </a:xfrm>
            <a:custGeom>
              <a:avLst/>
              <a:gdLst/>
              <a:ahLst/>
              <a:cxnLst/>
              <a:rect l="l" t="t" r="r" b="b"/>
              <a:pathLst>
                <a:path w="42388" h="7587" extrusionOk="0">
                  <a:moveTo>
                    <a:pt x="20102" y="1"/>
                  </a:moveTo>
                  <a:lnTo>
                    <a:pt x="19029" y="26"/>
                  </a:lnTo>
                  <a:lnTo>
                    <a:pt x="17969" y="52"/>
                  </a:lnTo>
                  <a:lnTo>
                    <a:pt x="16922" y="77"/>
                  </a:lnTo>
                  <a:lnTo>
                    <a:pt x="15900" y="116"/>
                  </a:lnTo>
                  <a:lnTo>
                    <a:pt x="14891" y="167"/>
                  </a:lnTo>
                  <a:lnTo>
                    <a:pt x="13908" y="230"/>
                  </a:lnTo>
                  <a:lnTo>
                    <a:pt x="12950" y="294"/>
                  </a:lnTo>
                  <a:lnTo>
                    <a:pt x="12005" y="371"/>
                  </a:lnTo>
                  <a:lnTo>
                    <a:pt x="11085" y="460"/>
                  </a:lnTo>
                  <a:lnTo>
                    <a:pt x="10204" y="550"/>
                  </a:lnTo>
                  <a:lnTo>
                    <a:pt x="9349" y="652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4" y="1239"/>
                  </a:lnTo>
                  <a:lnTo>
                    <a:pt x="4840" y="1380"/>
                  </a:lnTo>
                  <a:lnTo>
                    <a:pt x="4215" y="1520"/>
                  </a:lnTo>
                  <a:lnTo>
                    <a:pt x="3614" y="1674"/>
                  </a:lnTo>
                  <a:lnTo>
                    <a:pt x="3065" y="1827"/>
                  </a:lnTo>
                  <a:lnTo>
                    <a:pt x="2554" y="1980"/>
                  </a:lnTo>
                  <a:lnTo>
                    <a:pt x="2095" y="2146"/>
                  </a:lnTo>
                  <a:lnTo>
                    <a:pt x="1660" y="2312"/>
                  </a:lnTo>
                  <a:lnTo>
                    <a:pt x="1290" y="2491"/>
                  </a:lnTo>
                  <a:lnTo>
                    <a:pt x="958" y="2670"/>
                  </a:lnTo>
                  <a:lnTo>
                    <a:pt x="664" y="2849"/>
                  </a:lnTo>
                  <a:lnTo>
                    <a:pt x="537" y="2938"/>
                  </a:lnTo>
                  <a:lnTo>
                    <a:pt x="434" y="3027"/>
                  </a:lnTo>
                  <a:lnTo>
                    <a:pt x="332" y="3117"/>
                  </a:lnTo>
                  <a:lnTo>
                    <a:pt x="243" y="3219"/>
                  </a:lnTo>
                  <a:lnTo>
                    <a:pt x="166" y="3308"/>
                  </a:lnTo>
                  <a:lnTo>
                    <a:pt x="102" y="3410"/>
                  </a:lnTo>
                  <a:lnTo>
                    <a:pt x="64" y="3500"/>
                  </a:lnTo>
                  <a:lnTo>
                    <a:pt x="26" y="3602"/>
                  </a:lnTo>
                  <a:lnTo>
                    <a:pt x="0" y="3691"/>
                  </a:lnTo>
                  <a:lnTo>
                    <a:pt x="0" y="3794"/>
                  </a:lnTo>
                  <a:lnTo>
                    <a:pt x="0" y="3896"/>
                  </a:lnTo>
                  <a:lnTo>
                    <a:pt x="26" y="3985"/>
                  </a:lnTo>
                  <a:lnTo>
                    <a:pt x="64" y="4087"/>
                  </a:lnTo>
                  <a:lnTo>
                    <a:pt x="102" y="4177"/>
                  </a:lnTo>
                  <a:lnTo>
                    <a:pt x="166" y="4279"/>
                  </a:lnTo>
                  <a:lnTo>
                    <a:pt x="243" y="4368"/>
                  </a:lnTo>
                  <a:lnTo>
                    <a:pt x="332" y="4458"/>
                  </a:lnTo>
                  <a:lnTo>
                    <a:pt x="434" y="4560"/>
                  </a:lnTo>
                  <a:lnTo>
                    <a:pt x="537" y="4649"/>
                  </a:lnTo>
                  <a:lnTo>
                    <a:pt x="664" y="4739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60" y="5262"/>
                  </a:lnTo>
                  <a:lnTo>
                    <a:pt x="2095" y="5441"/>
                  </a:lnTo>
                  <a:lnTo>
                    <a:pt x="2554" y="5594"/>
                  </a:lnTo>
                  <a:lnTo>
                    <a:pt x="3065" y="5760"/>
                  </a:lnTo>
                  <a:lnTo>
                    <a:pt x="3614" y="5914"/>
                  </a:lnTo>
                  <a:lnTo>
                    <a:pt x="4215" y="6054"/>
                  </a:lnTo>
                  <a:lnTo>
                    <a:pt x="4840" y="6207"/>
                  </a:lnTo>
                  <a:lnTo>
                    <a:pt x="5504" y="6335"/>
                  </a:lnTo>
                  <a:lnTo>
                    <a:pt x="6207" y="6476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5"/>
                  </a:lnTo>
                  <a:lnTo>
                    <a:pt x="10204" y="7038"/>
                  </a:lnTo>
                  <a:lnTo>
                    <a:pt x="11085" y="7127"/>
                  </a:lnTo>
                  <a:lnTo>
                    <a:pt x="12005" y="7204"/>
                  </a:lnTo>
                  <a:lnTo>
                    <a:pt x="12950" y="7280"/>
                  </a:lnTo>
                  <a:lnTo>
                    <a:pt x="13908" y="7357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510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1200" y="7587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510"/>
                  </a:lnTo>
                  <a:lnTo>
                    <a:pt x="26488" y="7459"/>
                  </a:lnTo>
                  <a:lnTo>
                    <a:pt x="27496" y="7408"/>
                  </a:lnTo>
                  <a:lnTo>
                    <a:pt x="28480" y="7357"/>
                  </a:lnTo>
                  <a:lnTo>
                    <a:pt x="29450" y="7280"/>
                  </a:lnTo>
                  <a:lnTo>
                    <a:pt x="30383" y="7204"/>
                  </a:lnTo>
                  <a:lnTo>
                    <a:pt x="31302" y="7127"/>
                  </a:lnTo>
                  <a:lnTo>
                    <a:pt x="32183" y="7038"/>
                  </a:lnTo>
                  <a:lnTo>
                    <a:pt x="33039" y="6935"/>
                  </a:lnTo>
                  <a:lnTo>
                    <a:pt x="33869" y="6833"/>
                  </a:lnTo>
                  <a:lnTo>
                    <a:pt x="34674" y="6718"/>
                  </a:lnTo>
                  <a:lnTo>
                    <a:pt x="35440" y="6603"/>
                  </a:lnTo>
                  <a:lnTo>
                    <a:pt x="36181" y="6476"/>
                  </a:lnTo>
                  <a:lnTo>
                    <a:pt x="36883" y="6335"/>
                  </a:lnTo>
                  <a:lnTo>
                    <a:pt x="37547" y="6207"/>
                  </a:lnTo>
                  <a:lnTo>
                    <a:pt x="38173" y="6054"/>
                  </a:lnTo>
                  <a:lnTo>
                    <a:pt x="38773" y="5914"/>
                  </a:lnTo>
                  <a:lnTo>
                    <a:pt x="39323" y="5760"/>
                  </a:lnTo>
                  <a:lnTo>
                    <a:pt x="39833" y="5594"/>
                  </a:lnTo>
                  <a:lnTo>
                    <a:pt x="40293" y="5441"/>
                  </a:lnTo>
                  <a:lnTo>
                    <a:pt x="40727" y="5262"/>
                  </a:lnTo>
                  <a:lnTo>
                    <a:pt x="41098" y="5096"/>
                  </a:lnTo>
                  <a:lnTo>
                    <a:pt x="41443" y="4917"/>
                  </a:lnTo>
                  <a:lnTo>
                    <a:pt x="41724" y="4739"/>
                  </a:lnTo>
                  <a:lnTo>
                    <a:pt x="41851" y="4649"/>
                  </a:lnTo>
                  <a:lnTo>
                    <a:pt x="41953" y="4560"/>
                  </a:lnTo>
                  <a:lnTo>
                    <a:pt x="42056" y="4458"/>
                  </a:lnTo>
                  <a:lnTo>
                    <a:pt x="42145" y="4368"/>
                  </a:lnTo>
                  <a:lnTo>
                    <a:pt x="42222" y="4279"/>
                  </a:lnTo>
                  <a:lnTo>
                    <a:pt x="42285" y="4177"/>
                  </a:lnTo>
                  <a:lnTo>
                    <a:pt x="42324" y="4087"/>
                  </a:lnTo>
                  <a:lnTo>
                    <a:pt x="42362" y="3985"/>
                  </a:lnTo>
                  <a:lnTo>
                    <a:pt x="42388" y="3896"/>
                  </a:lnTo>
                  <a:lnTo>
                    <a:pt x="42388" y="3794"/>
                  </a:lnTo>
                  <a:lnTo>
                    <a:pt x="42388" y="3691"/>
                  </a:lnTo>
                  <a:lnTo>
                    <a:pt x="42362" y="3602"/>
                  </a:lnTo>
                  <a:lnTo>
                    <a:pt x="42324" y="3500"/>
                  </a:lnTo>
                  <a:lnTo>
                    <a:pt x="42285" y="3410"/>
                  </a:lnTo>
                  <a:lnTo>
                    <a:pt x="42222" y="3308"/>
                  </a:lnTo>
                  <a:lnTo>
                    <a:pt x="42145" y="3219"/>
                  </a:lnTo>
                  <a:lnTo>
                    <a:pt x="42056" y="3117"/>
                  </a:lnTo>
                  <a:lnTo>
                    <a:pt x="41953" y="3027"/>
                  </a:lnTo>
                  <a:lnTo>
                    <a:pt x="41851" y="2938"/>
                  </a:lnTo>
                  <a:lnTo>
                    <a:pt x="41724" y="2849"/>
                  </a:lnTo>
                  <a:lnTo>
                    <a:pt x="41443" y="2670"/>
                  </a:lnTo>
                  <a:lnTo>
                    <a:pt x="41098" y="2491"/>
                  </a:lnTo>
                  <a:lnTo>
                    <a:pt x="40727" y="2312"/>
                  </a:lnTo>
                  <a:lnTo>
                    <a:pt x="40293" y="2146"/>
                  </a:lnTo>
                  <a:lnTo>
                    <a:pt x="39833" y="1980"/>
                  </a:lnTo>
                  <a:lnTo>
                    <a:pt x="39323" y="1827"/>
                  </a:lnTo>
                  <a:lnTo>
                    <a:pt x="38773" y="1674"/>
                  </a:lnTo>
                  <a:lnTo>
                    <a:pt x="38173" y="1520"/>
                  </a:lnTo>
                  <a:lnTo>
                    <a:pt x="37547" y="1380"/>
                  </a:lnTo>
                  <a:lnTo>
                    <a:pt x="36883" y="1239"/>
                  </a:lnTo>
                  <a:lnTo>
                    <a:pt x="36181" y="1112"/>
                  </a:lnTo>
                  <a:lnTo>
                    <a:pt x="35440" y="984"/>
                  </a:lnTo>
                  <a:lnTo>
                    <a:pt x="34674" y="869"/>
                  </a:lnTo>
                  <a:lnTo>
                    <a:pt x="33869" y="754"/>
                  </a:lnTo>
                  <a:lnTo>
                    <a:pt x="33039" y="652"/>
                  </a:lnTo>
                  <a:lnTo>
                    <a:pt x="32183" y="550"/>
                  </a:lnTo>
                  <a:lnTo>
                    <a:pt x="31302" y="460"/>
                  </a:lnTo>
                  <a:lnTo>
                    <a:pt x="30383" y="371"/>
                  </a:lnTo>
                  <a:lnTo>
                    <a:pt x="29450" y="294"/>
                  </a:lnTo>
                  <a:lnTo>
                    <a:pt x="28480" y="230"/>
                  </a:lnTo>
                  <a:lnTo>
                    <a:pt x="27496" y="167"/>
                  </a:lnTo>
                  <a:lnTo>
                    <a:pt x="26488" y="116"/>
                  </a:lnTo>
                  <a:lnTo>
                    <a:pt x="25466" y="77"/>
                  </a:lnTo>
                  <a:lnTo>
                    <a:pt x="24419" y="52"/>
                  </a:lnTo>
                  <a:lnTo>
                    <a:pt x="23359" y="26"/>
                  </a:lnTo>
                  <a:lnTo>
                    <a:pt x="22286" y="1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21;p15">
              <a:extLst>
                <a:ext uri="{FF2B5EF4-FFF2-40B4-BE49-F238E27FC236}">
                  <a16:creationId xmlns:a16="http://schemas.microsoft.com/office/drawing/2014/main" id="{43BD3DD4-075F-FB22-6B74-E7EC3DDDDFDA}"/>
                </a:ext>
              </a:extLst>
            </p:cNvPr>
            <p:cNvSpPr/>
            <p:nvPr/>
          </p:nvSpPr>
          <p:spPr>
            <a:xfrm>
              <a:off x="3885440" y="2737377"/>
              <a:ext cx="609033" cy="83397"/>
            </a:xfrm>
            <a:custGeom>
              <a:avLst/>
              <a:gdLst/>
              <a:ahLst/>
              <a:cxnLst/>
              <a:rect l="l" t="t" r="r" b="b"/>
              <a:pathLst>
                <a:path w="41137" h="5633" extrusionOk="0">
                  <a:moveTo>
                    <a:pt x="19949" y="1"/>
                  </a:moveTo>
                  <a:lnTo>
                    <a:pt x="18238" y="13"/>
                  </a:lnTo>
                  <a:lnTo>
                    <a:pt x="16565" y="52"/>
                  </a:lnTo>
                  <a:lnTo>
                    <a:pt x="14943" y="103"/>
                  </a:lnTo>
                  <a:lnTo>
                    <a:pt x="13360" y="192"/>
                  </a:lnTo>
                  <a:lnTo>
                    <a:pt x="11840" y="294"/>
                  </a:lnTo>
                  <a:lnTo>
                    <a:pt x="10371" y="409"/>
                  </a:lnTo>
                  <a:lnTo>
                    <a:pt x="8966" y="550"/>
                  </a:lnTo>
                  <a:lnTo>
                    <a:pt x="7625" y="703"/>
                  </a:lnTo>
                  <a:lnTo>
                    <a:pt x="6361" y="882"/>
                  </a:lnTo>
                  <a:lnTo>
                    <a:pt x="5173" y="1073"/>
                  </a:lnTo>
                  <a:lnTo>
                    <a:pt x="4075" y="1278"/>
                  </a:lnTo>
                  <a:lnTo>
                    <a:pt x="3551" y="1393"/>
                  </a:lnTo>
                  <a:lnTo>
                    <a:pt x="3066" y="1508"/>
                  </a:lnTo>
                  <a:lnTo>
                    <a:pt x="2593" y="1623"/>
                  </a:lnTo>
                  <a:lnTo>
                    <a:pt x="2134" y="1737"/>
                  </a:lnTo>
                  <a:lnTo>
                    <a:pt x="1712" y="1852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36"/>
                  </a:lnTo>
                  <a:lnTo>
                    <a:pt x="282" y="2376"/>
                  </a:lnTo>
                  <a:lnTo>
                    <a:pt x="1" y="2517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64" y="1903"/>
                  </a:lnTo>
                  <a:lnTo>
                    <a:pt x="3296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39"/>
                  </a:lnTo>
                  <a:lnTo>
                    <a:pt x="7625" y="1099"/>
                  </a:lnTo>
                  <a:lnTo>
                    <a:pt x="8851" y="984"/>
                  </a:lnTo>
                  <a:lnTo>
                    <a:pt x="10116" y="869"/>
                  </a:lnTo>
                  <a:lnTo>
                    <a:pt x="11431" y="780"/>
                  </a:lnTo>
                  <a:lnTo>
                    <a:pt x="12772" y="703"/>
                  </a:lnTo>
                  <a:lnTo>
                    <a:pt x="14164" y="639"/>
                  </a:lnTo>
                  <a:lnTo>
                    <a:pt x="15595" y="601"/>
                  </a:lnTo>
                  <a:lnTo>
                    <a:pt x="17050" y="575"/>
                  </a:lnTo>
                  <a:lnTo>
                    <a:pt x="18532" y="563"/>
                  </a:lnTo>
                  <a:lnTo>
                    <a:pt x="19617" y="563"/>
                  </a:lnTo>
                  <a:lnTo>
                    <a:pt x="20690" y="575"/>
                  </a:lnTo>
                  <a:lnTo>
                    <a:pt x="21750" y="601"/>
                  </a:lnTo>
                  <a:lnTo>
                    <a:pt x="22797" y="639"/>
                  </a:lnTo>
                  <a:lnTo>
                    <a:pt x="23819" y="677"/>
                  </a:lnTo>
                  <a:lnTo>
                    <a:pt x="24828" y="729"/>
                  </a:lnTo>
                  <a:lnTo>
                    <a:pt x="25811" y="792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22"/>
                  </a:lnTo>
                  <a:lnTo>
                    <a:pt x="29515" y="1112"/>
                  </a:lnTo>
                  <a:lnTo>
                    <a:pt x="30371" y="1214"/>
                  </a:lnTo>
                  <a:lnTo>
                    <a:pt x="31214" y="1316"/>
                  </a:lnTo>
                  <a:lnTo>
                    <a:pt x="32005" y="1431"/>
                  </a:lnTo>
                  <a:lnTo>
                    <a:pt x="32772" y="1546"/>
                  </a:lnTo>
                  <a:lnTo>
                    <a:pt x="33512" y="1674"/>
                  </a:lnTo>
                  <a:lnTo>
                    <a:pt x="34215" y="1801"/>
                  </a:lnTo>
                  <a:lnTo>
                    <a:pt x="34879" y="1942"/>
                  </a:lnTo>
                  <a:lnTo>
                    <a:pt x="35505" y="2082"/>
                  </a:lnTo>
                  <a:lnTo>
                    <a:pt x="36105" y="2236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53"/>
                  </a:lnTo>
                  <a:lnTo>
                    <a:pt x="38774" y="3219"/>
                  </a:lnTo>
                  <a:lnTo>
                    <a:pt x="39055" y="3398"/>
                  </a:lnTo>
                  <a:lnTo>
                    <a:pt x="39183" y="3500"/>
                  </a:lnTo>
                  <a:lnTo>
                    <a:pt x="39285" y="3589"/>
                  </a:lnTo>
                  <a:lnTo>
                    <a:pt x="39387" y="3679"/>
                  </a:lnTo>
                  <a:lnTo>
                    <a:pt x="39477" y="3768"/>
                  </a:lnTo>
                  <a:lnTo>
                    <a:pt x="39553" y="3870"/>
                  </a:lnTo>
                  <a:lnTo>
                    <a:pt x="39617" y="3960"/>
                  </a:lnTo>
                  <a:lnTo>
                    <a:pt x="39655" y="4062"/>
                  </a:lnTo>
                  <a:lnTo>
                    <a:pt x="39694" y="4151"/>
                  </a:lnTo>
                  <a:lnTo>
                    <a:pt x="39719" y="4253"/>
                  </a:lnTo>
                  <a:lnTo>
                    <a:pt x="39719" y="4356"/>
                  </a:lnTo>
                  <a:lnTo>
                    <a:pt x="39719" y="4432"/>
                  </a:lnTo>
                  <a:lnTo>
                    <a:pt x="39706" y="4522"/>
                  </a:lnTo>
                  <a:lnTo>
                    <a:pt x="39681" y="4598"/>
                  </a:lnTo>
                  <a:lnTo>
                    <a:pt x="39643" y="4688"/>
                  </a:lnTo>
                  <a:lnTo>
                    <a:pt x="39592" y="4764"/>
                  </a:lnTo>
                  <a:lnTo>
                    <a:pt x="39540" y="4854"/>
                  </a:lnTo>
                  <a:lnTo>
                    <a:pt x="39400" y="5007"/>
                  </a:lnTo>
                  <a:lnTo>
                    <a:pt x="39221" y="5173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3"/>
                  </a:lnTo>
                  <a:lnTo>
                    <a:pt x="38480" y="5633"/>
                  </a:lnTo>
                  <a:lnTo>
                    <a:pt x="39081" y="5428"/>
                  </a:lnTo>
                  <a:lnTo>
                    <a:pt x="39349" y="5313"/>
                  </a:lnTo>
                  <a:lnTo>
                    <a:pt x="39604" y="5211"/>
                  </a:lnTo>
                  <a:lnTo>
                    <a:pt x="39847" y="5096"/>
                  </a:lnTo>
                  <a:lnTo>
                    <a:pt x="40064" y="4981"/>
                  </a:lnTo>
                  <a:lnTo>
                    <a:pt x="40268" y="4866"/>
                  </a:lnTo>
                  <a:lnTo>
                    <a:pt x="40447" y="4751"/>
                  </a:lnTo>
                  <a:lnTo>
                    <a:pt x="40600" y="4637"/>
                  </a:lnTo>
                  <a:lnTo>
                    <a:pt x="40741" y="4522"/>
                  </a:lnTo>
                  <a:lnTo>
                    <a:pt x="40869" y="4407"/>
                  </a:lnTo>
                  <a:lnTo>
                    <a:pt x="40971" y="4279"/>
                  </a:lnTo>
                  <a:lnTo>
                    <a:pt x="41047" y="4164"/>
                  </a:lnTo>
                  <a:lnTo>
                    <a:pt x="41099" y="4036"/>
                  </a:lnTo>
                  <a:lnTo>
                    <a:pt x="41137" y="3921"/>
                  </a:lnTo>
                  <a:lnTo>
                    <a:pt x="41137" y="3794"/>
                  </a:lnTo>
                  <a:lnTo>
                    <a:pt x="41137" y="3691"/>
                  </a:lnTo>
                  <a:lnTo>
                    <a:pt x="41111" y="3602"/>
                  </a:lnTo>
                  <a:lnTo>
                    <a:pt x="41086" y="3500"/>
                  </a:lnTo>
                  <a:lnTo>
                    <a:pt x="41035" y="3410"/>
                  </a:lnTo>
                  <a:lnTo>
                    <a:pt x="40971" y="3308"/>
                  </a:lnTo>
                  <a:lnTo>
                    <a:pt x="40894" y="3219"/>
                  </a:lnTo>
                  <a:lnTo>
                    <a:pt x="40818" y="3117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3" y="2849"/>
                  </a:lnTo>
                  <a:lnTo>
                    <a:pt x="40192" y="2670"/>
                  </a:lnTo>
                  <a:lnTo>
                    <a:pt x="39860" y="2491"/>
                  </a:lnTo>
                  <a:lnTo>
                    <a:pt x="39477" y="2312"/>
                  </a:lnTo>
                  <a:lnTo>
                    <a:pt x="39055" y="2146"/>
                  </a:lnTo>
                  <a:lnTo>
                    <a:pt x="38583" y="1980"/>
                  </a:lnTo>
                  <a:lnTo>
                    <a:pt x="38072" y="1827"/>
                  </a:lnTo>
                  <a:lnTo>
                    <a:pt x="37523" y="1674"/>
                  </a:lnTo>
                  <a:lnTo>
                    <a:pt x="36935" y="1520"/>
                  </a:lnTo>
                  <a:lnTo>
                    <a:pt x="36297" y="1380"/>
                  </a:lnTo>
                  <a:lnTo>
                    <a:pt x="35632" y="1239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23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33" y="550"/>
                  </a:lnTo>
                  <a:lnTo>
                    <a:pt x="30051" y="460"/>
                  </a:lnTo>
                  <a:lnTo>
                    <a:pt x="29132" y="371"/>
                  </a:lnTo>
                  <a:lnTo>
                    <a:pt x="28200" y="294"/>
                  </a:lnTo>
                  <a:lnTo>
                    <a:pt x="27229" y="230"/>
                  </a:lnTo>
                  <a:lnTo>
                    <a:pt x="26246" y="167"/>
                  </a:lnTo>
                  <a:lnTo>
                    <a:pt x="25250" y="116"/>
                  </a:lnTo>
                  <a:lnTo>
                    <a:pt x="24215" y="77"/>
                  </a:lnTo>
                  <a:lnTo>
                    <a:pt x="23181" y="52"/>
                  </a:lnTo>
                  <a:lnTo>
                    <a:pt x="22121" y="26"/>
                  </a:lnTo>
                  <a:lnTo>
                    <a:pt x="21035" y="1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22;p15">
              <a:extLst>
                <a:ext uri="{FF2B5EF4-FFF2-40B4-BE49-F238E27FC236}">
                  <a16:creationId xmlns:a16="http://schemas.microsoft.com/office/drawing/2014/main" id="{F9D7E23C-306F-A2F6-9986-15E8800485DB}"/>
                </a:ext>
              </a:extLst>
            </p:cNvPr>
            <p:cNvSpPr/>
            <p:nvPr/>
          </p:nvSpPr>
          <p:spPr>
            <a:xfrm>
              <a:off x="4094191" y="2768394"/>
              <a:ext cx="204028" cy="57103"/>
            </a:xfrm>
            <a:custGeom>
              <a:avLst/>
              <a:gdLst/>
              <a:ahLst/>
              <a:cxnLst/>
              <a:rect l="l" t="t" r="r" b="b"/>
              <a:pathLst>
                <a:path w="13781" h="3857" extrusionOk="0">
                  <a:moveTo>
                    <a:pt x="0" y="0"/>
                  </a:moveTo>
                  <a:lnTo>
                    <a:pt x="0" y="383"/>
                  </a:lnTo>
                  <a:lnTo>
                    <a:pt x="3346" y="383"/>
                  </a:lnTo>
                  <a:lnTo>
                    <a:pt x="4253" y="409"/>
                  </a:lnTo>
                  <a:lnTo>
                    <a:pt x="5058" y="447"/>
                  </a:lnTo>
                  <a:lnTo>
                    <a:pt x="5747" y="511"/>
                  </a:lnTo>
                  <a:lnTo>
                    <a:pt x="6322" y="575"/>
                  </a:lnTo>
                  <a:lnTo>
                    <a:pt x="6565" y="626"/>
                  </a:lnTo>
                  <a:lnTo>
                    <a:pt x="6795" y="664"/>
                  </a:lnTo>
                  <a:lnTo>
                    <a:pt x="6973" y="715"/>
                  </a:lnTo>
                  <a:lnTo>
                    <a:pt x="7139" y="766"/>
                  </a:lnTo>
                  <a:lnTo>
                    <a:pt x="7267" y="830"/>
                  </a:lnTo>
                  <a:lnTo>
                    <a:pt x="7369" y="894"/>
                  </a:lnTo>
                  <a:lnTo>
                    <a:pt x="0" y="894"/>
                  </a:lnTo>
                  <a:lnTo>
                    <a:pt x="0" y="1175"/>
                  </a:lnTo>
                  <a:lnTo>
                    <a:pt x="7471" y="1175"/>
                  </a:lnTo>
                  <a:lnTo>
                    <a:pt x="7446" y="1213"/>
                  </a:lnTo>
                  <a:lnTo>
                    <a:pt x="7408" y="1252"/>
                  </a:lnTo>
                  <a:lnTo>
                    <a:pt x="7305" y="1328"/>
                  </a:lnTo>
                  <a:lnTo>
                    <a:pt x="7165" y="1392"/>
                  </a:lnTo>
                  <a:lnTo>
                    <a:pt x="6986" y="1456"/>
                  </a:lnTo>
                  <a:lnTo>
                    <a:pt x="6769" y="1520"/>
                  </a:lnTo>
                  <a:lnTo>
                    <a:pt x="6514" y="1571"/>
                  </a:lnTo>
                  <a:lnTo>
                    <a:pt x="6207" y="1622"/>
                  </a:lnTo>
                  <a:lnTo>
                    <a:pt x="5875" y="1660"/>
                  </a:lnTo>
                  <a:lnTo>
                    <a:pt x="5505" y="1711"/>
                  </a:lnTo>
                  <a:lnTo>
                    <a:pt x="5096" y="1750"/>
                  </a:lnTo>
                  <a:lnTo>
                    <a:pt x="4636" y="1775"/>
                  </a:lnTo>
                  <a:lnTo>
                    <a:pt x="4151" y="1801"/>
                  </a:lnTo>
                  <a:lnTo>
                    <a:pt x="3053" y="1839"/>
                  </a:lnTo>
                  <a:lnTo>
                    <a:pt x="1801" y="1852"/>
                  </a:lnTo>
                  <a:lnTo>
                    <a:pt x="0" y="1852"/>
                  </a:lnTo>
                  <a:lnTo>
                    <a:pt x="0" y="2209"/>
                  </a:lnTo>
                  <a:lnTo>
                    <a:pt x="2197" y="2644"/>
                  </a:lnTo>
                  <a:lnTo>
                    <a:pt x="4215" y="3052"/>
                  </a:lnTo>
                  <a:lnTo>
                    <a:pt x="6130" y="3448"/>
                  </a:lnTo>
                  <a:lnTo>
                    <a:pt x="8021" y="3857"/>
                  </a:lnTo>
                  <a:lnTo>
                    <a:pt x="11162" y="3857"/>
                  </a:lnTo>
                  <a:lnTo>
                    <a:pt x="9106" y="3410"/>
                  </a:lnTo>
                  <a:lnTo>
                    <a:pt x="7050" y="2976"/>
                  </a:lnTo>
                  <a:lnTo>
                    <a:pt x="5032" y="2554"/>
                  </a:lnTo>
                  <a:lnTo>
                    <a:pt x="3078" y="2184"/>
                  </a:lnTo>
                  <a:lnTo>
                    <a:pt x="3844" y="2171"/>
                  </a:lnTo>
                  <a:lnTo>
                    <a:pt x="4572" y="2158"/>
                  </a:lnTo>
                  <a:lnTo>
                    <a:pt x="5275" y="2133"/>
                  </a:lnTo>
                  <a:lnTo>
                    <a:pt x="5926" y="2095"/>
                  </a:lnTo>
                  <a:lnTo>
                    <a:pt x="6539" y="2056"/>
                  </a:lnTo>
                  <a:lnTo>
                    <a:pt x="7101" y="2018"/>
                  </a:lnTo>
                  <a:lnTo>
                    <a:pt x="7637" y="1954"/>
                  </a:lnTo>
                  <a:lnTo>
                    <a:pt x="8110" y="1903"/>
                  </a:lnTo>
                  <a:lnTo>
                    <a:pt x="8557" y="1826"/>
                  </a:lnTo>
                  <a:lnTo>
                    <a:pt x="8940" y="1750"/>
                  </a:lnTo>
                  <a:lnTo>
                    <a:pt x="9285" y="1673"/>
                  </a:lnTo>
                  <a:lnTo>
                    <a:pt x="9579" y="1584"/>
                  </a:lnTo>
                  <a:lnTo>
                    <a:pt x="9821" y="1494"/>
                  </a:lnTo>
                  <a:lnTo>
                    <a:pt x="10026" y="1392"/>
                  </a:lnTo>
                  <a:lnTo>
                    <a:pt x="10102" y="1341"/>
                  </a:lnTo>
                  <a:lnTo>
                    <a:pt x="10166" y="1290"/>
                  </a:lnTo>
                  <a:lnTo>
                    <a:pt x="10217" y="1239"/>
                  </a:lnTo>
                  <a:lnTo>
                    <a:pt x="10256" y="1175"/>
                  </a:lnTo>
                  <a:lnTo>
                    <a:pt x="13780" y="1175"/>
                  </a:lnTo>
                  <a:lnTo>
                    <a:pt x="13780" y="894"/>
                  </a:lnTo>
                  <a:lnTo>
                    <a:pt x="10217" y="894"/>
                  </a:lnTo>
                  <a:lnTo>
                    <a:pt x="10179" y="843"/>
                  </a:lnTo>
                  <a:lnTo>
                    <a:pt x="10115" y="792"/>
                  </a:lnTo>
                  <a:lnTo>
                    <a:pt x="9987" y="702"/>
                  </a:lnTo>
                  <a:lnTo>
                    <a:pt x="9796" y="613"/>
                  </a:lnTo>
                  <a:lnTo>
                    <a:pt x="9579" y="536"/>
                  </a:lnTo>
                  <a:lnTo>
                    <a:pt x="9323" y="473"/>
                  </a:lnTo>
                  <a:lnTo>
                    <a:pt x="9042" y="409"/>
                  </a:lnTo>
                  <a:lnTo>
                    <a:pt x="8723" y="345"/>
                  </a:lnTo>
                  <a:lnTo>
                    <a:pt x="8378" y="294"/>
                  </a:lnTo>
                  <a:lnTo>
                    <a:pt x="13780" y="294"/>
                  </a:lnTo>
                  <a:lnTo>
                    <a:pt x="13780" y="0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23;p15">
              <a:extLst>
                <a:ext uri="{FF2B5EF4-FFF2-40B4-BE49-F238E27FC236}">
                  <a16:creationId xmlns:a16="http://schemas.microsoft.com/office/drawing/2014/main" id="{16A27714-BC6F-E06C-553C-269AE775F935}"/>
                </a:ext>
              </a:extLst>
            </p:cNvPr>
            <p:cNvSpPr/>
            <p:nvPr/>
          </p:nvSpPr>
          <p:spPr>
            <a:xfrm>
              <a:off x="3807921" y="2697478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1" y="1"/>
                  </a:moveTo>
                  <a:lnTo>
                    <a:pt x="1" y="5390"/>
                  </a:lnTo>
                  <a:lnTo>
                    <a:pt x="1" y="5531"/>
                  </a:lnTo>
                  <a:lnTo>
                    <a:pt x="26" y="5671"/>
                  </a:lnTo>
                  <a:lnTo>
                    <a:pt x="77" y="5812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7" y="6348"/>
                  </a:lnTo>
                  <a:lnTo>
                    <a:pt x="524" y="6476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2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42"/>
                  </a:lnTo>
                  <a:lnTo>
                    <a:pt x="1789" y="7370"/>
                  </a:lnTo>
                  <a:lnTo>
                    <a:pt x="2031" y="7498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8" y="9554"/>
                  </a:lnTo>
                  <a:lnTo>
                    <a:pt x="10358" y="9720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00" y="10128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01" y="10678"/>
                  </a:lnTo>
                  <a:lnTo>
                    <a:pt x="21878" y="10729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29"/>
                  </a:lnTo>
                  <a:lnTo>
                    <a:pt x="31009" y="10678"/>
                  </a:lnTo>
                  <a:lnTo>
                    <a:pt x="32261" y="10614"/>
                  </a:lnTo>
                  <a:lnTo>
                    <a:pt x="33474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28"/>
                  </a:lnTo>
                  <a:lnTo>
                    <a:pt x="39183" y="10001"/>
                  </a:lnTo>
                  <a:lnTo>
                    <a:pt x="40230" y="9860"/>
                  </a:lnTo>
                  <a:lnTo>
                    <a:pt x="41252" y="9720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48" y="9209"/>
                  </a:lnTo>
                  <a:lnTo>
                    <a:pt x="44904" y="9017"/>
                  </a:lnTo>
                  <a:lnTo>
                    <a:pt x="45722" y="8826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98"/>
                  </a:lnTo>
                  <a:lnTo>
                    <a:pt x="49821" y="7370"/>
                  </a:lnTo>
                  <a:lnTo>
                    <a:pt x="50051" y="7242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32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24;p15">
              <a:extLst>
                <a:ext uri="{FF2B5EF4-FFF2-40B4-BE49-F238E27FC236}">
                  <a16:creationId xmlns:a16="http://schemas.microsoft.com/office/drawing/2014/main" id="{5877206E-2277-A1F5-44C9-CAAB3442B850}"/>
                </a:ext>
              </a:extLst>
            </p:cNvPr>
            <p:cNvSpPr/>
            <p:nvPr/>
          </p:nvSpPr>
          <p:spPr>
            <a:xfrm>
              <a:off x="3807921" y="2617693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4483" y="0"/>
                  </a:moveTo>
                  <a:lnTo>
                    <a:pt x="23168" y="26"/>
                  </a:lnTo>
                  <a:lnTo>
                    <a:pt x="21878" y="64"/>
                  </a:lnTo>
                  <a:lnTo>
                    <a:pt x="20601" y="103"/>
                  </a:lnTo>
                  <a:lnTo>
                    <a:pt x="19362" y="166"/>
                  </a:lnTo>
                  <a:lnTo>
                    <a:pt x="18136" y="243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11" y="524"/>
                  </a:lnTo>
                  <a:lnTo>
                    <a:pt x="13500" y="652"/>
                  </a:lnTo>
                  <a:lnTo>
                    <a:pt x="12427" y="779"/>
                  </a:lnTo>
                  <a:lnTo>
                    <a:pt x="11380" y="920"/>
                  </a:lnTo>
                  <a:lnTo>
                    <a:pt x="10358" y="1073"/>
                  </a:lnTo>
                  <a:lnTo>
                    <a:pt x="9388" y="1226"/>
                  </a:lnTo>
                  <a:lnTo>
                    <a:pt x="8455" y="1392"/>
                  </a:lnTo>
                  <a:lnTo>
                    <a:pt x="7561" y="1571"/>
                  </a:lnTo>
                  <a:lnTo>
                    <a:pt x="6706" y="1763"/>
                  </a:lnTo>
                  <a:lnTo>
                    <a:pt x="5888" y="1954"/>
                  </a:lnTo>
                  <a:lnTo>
                    <a:pt x="5122" y="2159"/>
                  </a:lnTo>
                  <a:lnTo>
                    <a:pt x="4407" y="2376"/>
                  </a:lnTo>
                  <a:lnTo>
                    <a:pt x="3730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5"/>
                  </a:lnTo>
                  <a:lnTo>
                    <a:pt x="1789" y="3410"/>
                  </a:lnTo>
                  <a:lnTo>
                    <a:pt x="1559" y="3538"/>
                  </a:lnTo>
                  <a:lnTo>
                    <a:pt x="1354" y="3666"/>
                  </a:lnTo>
                  <a:lnTo>
                    <a:pt x="1163" y="3781"/>
                  </a:lnTo>
                  <a:lnTo>
                    <a:pt x="971" y="3908"/>
                  </a:lnTo>
                  <a:lnTo>
                    <a:pt x="805" y="4036"/>
                  </a:lnTo>
                  <a:lnTo>
                    <a:pt x="665" y="4177"/>
                  </a:lnTo>
                  <a:lnTo>
                    <a:pt x="524" y="4304"/>
                  </a:lnTo>
                  <a:lnTo>
                    <a:pt x="397" y="4432"/>
                  </a:lnTo>
                  <a:lnTo>
                    <a:pt x="294" y="4573"/>
                  </a:lnTo>
                  <a:lnTo>
                    <a:pt x="205" y="4700"/>
                  </a:lnTo>
                  <a:lnTo>
                    <a:pt x="128" y="4841"/>
                  </a:lnTo>
                  <a:lnTo>
                    <a:pt x="77" y="4968"/>
                  </a:lnTo>
                  <a:lnTo>
                    <a:pt x="26" y="5109"/>
                  </a:lnTo>
                  <a:lnTo>
                    <a:pt x="1" y="5249"/>
                  </a:lnTo>
                  <a:lnTo>
                    <a:pt x="1" y="5390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799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07"/>
                  </a:lnTo>
                  <a:lnTo>
                    <a:pt x="397" y="6348"/>
                  </a:lnTo>
                  <a:lnTo>
                    <a:pt x="524" y="6475"/>
                  </a:lnTo>
                  <a:lnTo>
                    <a:pt x="665" y="6603"/>
                  </a:lnTo>
                  <a:lnTo>
                    <a:pt x="805" y="6731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14"/>
                  </a:lnTo>
                  <a:lnTo>
                    <a:pt x="1559" y="7242"/>
                  </a:lnTo>
                  <a:lnTo>
                    <a:pt x="1789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07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00" y="10128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3"/>
                  </a:lnTo>
                  <a:lnTo>
                    <a:pt x="20601" y="10677"/>
                  </a:lnTo>
                  <a:lnTo>
                    <a:pt x="21878" y="10715"/>
                  </a:lnTo>
                  <a:lnTo>
                    <a:pt x="23168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15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74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28"/>
                  </a:lnTo>
                  <a:lnTo>
                    <a:pt x="39183" y="10000"/>
                  </a:lnTo>
                  <a:lnTo>
                    <a:pt x="40230" y="9860"/>
                  </a:lnTo>
                  <a:lnTo>
                    <a:pt x="41252" y="9707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8"/>
                  </a:lnTo>
                  <a:lnTo>
                    <a:pt x="44904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4"/>
                  </a:lnTo>
                  <a:lnTo>
                    <a:pt x="49821" y="7369"/>
                  </a:lnTo>
                  <a:lnTo>
                    <a:pt x="50051" y="7242"/>
                  </a:lnTo>
                  <a:lnTo>
                    <a:pt x="50255" y="7114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31"/>
                  </a:lnTo>
                  <a:lnTo>
                    <a:pt x="50958" y="6603"/>
                  </a:lnTo>
                  <a:lnTo>
                    <a:pt x="51085" y="6475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32" y="5799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5249"/>
                  </a:lnTo>
                  <a:lnTo>
                    <a:pt x="51583" y="5109"/>
                  </a:lnTo>
                  <a:lnTo>
                    <a:pt x="51532" y="4968"/>
                  </a:lnTo>
                  <a:lnTo>
                    <a:pt x="51481" y="4841"/>
                  </a:lnTo>
                  <a:lnTo>
                    <a:pt x="51405" y="4700"/>
                  </a:lnTo>
                  <a:lnTo>
                    <a:pt x="51315" y="4573"/>
                  </a:lnTo>
                  <a:lnTo>
                    <a:pt x="51213" y="4432"/>
                  </a:lnTo>
                  <a:lnTo>
                    <a:pt x="51085" y="4304"/>
                  </a:lnTo>
                  <a:lnTo>
                    <a:pt x="50958" y="4177"/>
                  </a:lnTo>
                  <a:lnTo>
                    <a:pt x="50804" y="4036"/>
                  </a:lnTo>
                  <a:lnTo>
                    <a:pt x="50638" y="3908"/>
                  </a:lnTo>
                  <a:lnTo>
                    <a:pt x="50447" y="3781"/>
                  </a:lnTo>
                  <a:lnTo>
                    <a:pt x="50255" y="3666"/>
                  </a:lnTo>
                  <a:lnTo>
                    <a:pt x="50051" y="3538"/>
                  </a:lnTo>
                  <a:lnTo>
                    <a:pt x="49821" y="3410"/>
                  </a:lnTo>
                  <a:lnTo>
                    <a:pt x="49578" y="3295"/>
                  </a:lnTo>
                  <a:lnTo>
                    <a:pt x="49068" y="3053"/>
                  </a:lnTo>
                  <a:lnTo>
                    <a:pt x="48493" y="2823"/>
                  </a:lnTo>
                  <a:lnTo>
                    <a:pt x="47880" y="2593"/>
                  </a:lnTo>
                  <a:lnTo>
                    <a:pt x="47203" y="2376"/>
                  </a:lnTo>
                  <a:lnTo>
                    <a:pt x="46488" y="2159"/>
                  </a:lnTo>
                  <a:lnTo>
                    <a:pt x="45722" y="1954"/>
                  </a:lnTo>
                  <a:lnTo>
                    <a:pt x="44904" y="1763"/>
                  </a:lnTo>
                  <a:lnTo>
                    <a:pt x="44048" y="1571"/>
                  </a:lnTo>
                  <a:lnTo>
                    <a:pt x="43154" y="1392"/>
                  </a:lnTo>
                  <a:lnTo>
                    <a:pt x="42222" y="1226"/>
                  </a:lnTo>
                  <a:lnTo>
                    <a:pt x="41252" y="1073"/>
                  </a:lnTo>
                  <a:lnTo>
                    <a:pt x="40230" y="920"/>
                  </a:lnTo>
                  <a:lnTo>
                    <a:pt x="39183" y="779"/>
                  </a:lnTo>
                  <a:lnTo>
                    <a:pt x="38110" y="652"/>
                  </a:lnTo>
                  <a:lnTo>
                    <a:pt x="36999" y="524"/>
                  </a:lnTo>
                  <a:lnTo>
                    <a:pt x="35849" y="422"/>
                  </a:lnTo>
                  <a:lnTo>
                    <a:pt x="34674" y="320"/>
                  </a:lnTo>
                  <a:lnTo>
                    <a:pt x="33474" y="243"/>
                  </a:lnTo>
                  <a:lnTo>
                    <a:pt x="32261" y="166"/>
                  </a:lnTo>
                  <a:lnTo>
                    <a:pt x="31009" y="103"/>
                  </a:lnTo>
                  <a:lnTo>
                    <a:pt x="29732" y="64"/>
                  </a:lnTo>
                  <a:lnTo>
                    <a:pt x="28442" y="26"/>
                  </a:lnTo>
                  <a:lnTo>
                    <a:pt x="271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25;p15">
              <a:extLst>
                <a:ext uri="{FF2B5EF4-FFF2-40B4-BE49-F238E27FC236}">
                  <a16:creationId xmlns:a16="http://schemas.microsoft.com/office/drawing/2014/main" id="{F17ABBF4-198F-97B3-4D64-39CD48B30A91}"/>
                </a:ext>
              </a:extLst>
            </p:cNvPr>
            <p:cNvSpPr/>
            <p:nvPr/>
          </p:nvSpPr>
          <p:spPr>
            <a:xfrm>
              <a:off x="3876187" y="2631877"/>
              <a:ext cx="627554" cy="112326"/>
            </a:xfrm>
            <a:custGeom>
              <a:avLst/>
              <a:gdLst/>
              <a:ahLst/>
              <a:cxnLst/>
              <a:rect l="l" t="t" r="r" b="b"/>
              <a:pathLst>
                <a:path w="42388" h="7587" extrusionOk="0">
                  <a:moveTo>
                    <a:pt x="21200" y="0"/>
                  </a:moveTo>
                  <a:lnTo>
                    <a:pt x="20102" y="13"/>
                  </a:lnTo>
                  <a:lnTo>
                    <a:pt x="19029" y="26"/>
                  </a:lnTo>
                  <a:lnTo>
                    <a:pt x="17969" y="51"/>
                  </a:lnTo>
                  <a:lnTo>
                    <a:pt x="16922" y="77"/>
                  </a:lnTo>
                  <a:lnTo>
                    <a:pt x="15900" y="128"/>
                  </a:lnTo>
                  <a:lnTo>
                    <a:pt x="14891" y="179"/>
                  </a:lnTo>
                  <a:lnTo>
                    <a:pt x="13908" y="230"/>
                  </a:lnTo>
                  <a:lnTo>
                    <a:pt x="12950" y="294"/>
                  </a:lnTo>
                  <a:lnTo>
                    <a:pt x="12005" y="371"/>
                  </a:lnTo>
                  <a:lnTo>
                    <a:pt x="11085" y="460"/>
                  </a:lnTo>
                  <a:lnTo>
                    <a:pt x="10204" y="549"/>
                  </a:lnTo>
                  <a:lnTo>
                    <a:pt x="9349" y="652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1"/>
                  </a:lnTo>
                  <a:lnTo>
                    <a:pt x="5504" y="1239"/>
                  </a:lnTo>
                  <a:lnTo>
                    <a:pt x="4840" y="1380"/>
                  </a:lnTo>
                  <a:lnTo>
                    <a:pt x="4215" y="1520"/>
                  </a:lnTo>
                  <a:lnTo>
                    <a:pt x="3614" y="1673"/>
                  </a:lnTo>
                  <a:lnTo>
                    <a:pt x="3065" y="1827"/>
                  </a:lnTo>
                  <a:lnTo>
                    <a:pt x="2554" y="1980"/>
                  </a:lnTo>
                  <a:lnTo>
                    <a:pt x="2095" y="2146"/>
                  </a:lnTo>
                  <a:lnTo>
                    <a:pt x="1660" y="2312"/>
                  </a:lnTo>
                  <a:lnTo>
                    <a:pt x="1290" y="2491"/>
                  </a:lnTo>
                  <a:lnTo>
                    <a:pt x="958" y="2669"/>
                  </a:lnTo>
                  <a:lnTo>
                    <a:pt x="664" y="2848"/>
                  </a:lnTo>
                  <a:lnTo>
                    <a:pt x="537" y="2938"/>
                  </a:lnTo>
                  <a:lnTo>
                    <a:pt x="434" y="3027"/>
                  </a:lnTo>
                  <a:lnTo>
                    <a:pt x="332" y="3116"/>
                  </a:lnTo>
                  <a:lnTo>
                    <a:pt x="243" y="3219"/>
                  </a:lnTo>
                  <a:lnTo>
                    <a:pt x="166" y="3308"/>
                  </a:lnTo>
                  <a:lnTo>
                    <a:pt x="102" y="3410"/>
                  </a:lnTo>
                  <a:lnTo>
                    <a:pt x="64" y="3500"/>
                  </a:lnTo>
                  <a:lnTo>
                    <a:pt x="26" y="3602"/>
                  </a:lnTo>
                  <a:lnTo>
                    <a:pt x="0" y="3691"/>
                  </a:lnTo>
                  <a:lnTo>
                    <a:pt x="0" y="3793"/>
                  </a:lnTo>
                  <a:lnTo>
                    <a:pt x="0" y="3895"/>
                  </a:lnTo>
                  <a:lnTo>
                    <a:pt x="26" y="3985"/>
                  </a:lnTo>
                  <a:lnTo>
                    <a:pt x="64" y="4087"/>
                  </a:lnTo>
                  <a:lnTo>
                    <a:pt x="102" y="4176"/>
                  </a:lnTo>
                  <a:lnTo>
                    <a:pt x="166" y="4279"/>
                  </a:lnTo>
                  <a:lnTo>
                    <a:pt x="243" y="4368"/>
                  </a:lnTo>
                  <a:lnTo>
                    <a:pt x="332" y="4457"/>
                  </a:lnTo>
                  <a:lnTo>
                    <a:pt x="434" y="4560"/>
                  </a:lnTo>
                  <a:lnTo>
                    <a:pt x="537" y="4649"/>
                  </a:lnTo>
                  <a:lnTo>
                    <a:pt x="664" y="4738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60" y="5262"/>
                  </a:lnTo>
                  <a:lnTo>
                    <a:pt x="2095" y="5441"/>
                  </a:lnTo>
                  <a:lnTo>
                    <a:pt x="2554" y="5594"/>
                  </a:lnTo>
                  <a:lnTo>
                    <a:pt x="3065" y="5760"/>
                  </a:lnTo>
                  <a:lnTo>
                    <a:pt x="3614" y="5913"/>
                  </a:lnTo>
                  <a:lnTo>
                    <a:pt x="4215" y="6054"/>
                  </a:lnTo>
                  <a:lnTo>
                    <a:pt x="4840" y="6207"/>
                  </a:lnTo>
                  <a:lnTo>
                    <a:pt x="5504" y="6335"/>
                  </a:lnTo>
                  <a:lnTo>
                    <a:pt x="6207" y="6475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5"/>
                  </a:lnTo>
                  <a:lnTo>
                    <a:pt x="10204" y="7037"/>
                  </a:lnTo>
                  <a:lnTo>
                    <a:pt x="11085" y="7127"/>
                  </a:lnTo>
                  <a:lnTo>
                    <a:pt x="12005" y="7203"/>
                  </a:lnTo>
                  <a:lnTo>
                    <a:pt x="12950" y="7280"/>
                  </a:lnTo>
                  <a:lnTo>
                    <a:pt x="13908" y="7356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510"/>
                  </a:lnTo>
                  <a:lnTo>
                    <a:pt x="17969" y="7535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1200" y="7586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5"/>
                  </a:lnTo>
                  <a:lnTo>
                    <a:pt x="25466" y="7510"/>
                  </a:lnTo>
                  <a:lnTo>
                    <a:pt x="26488" y="7459"/>
                  </a:lnTo>
                  <a:lnTo>
                    <a:pt x="27496" y="7408"/>
                  </a:lnTo>
                  <a:lnTo>
                    <a:pt x="28480" y="7356"/>
                  </a:lnTo>
                  <a:lnTo>
                    <a:pt x="29450" y="7280"/>
                  </a:lnTo>
                  <a:lnTo>
                    <a:pt x="30383" y="7203"/>
                  </a:lnTo>
                  <a:lnTo>
                    <a:pt x="31302" y="7127"/>
                  </a:lnTo>
                  <a:lnTo>
                    <a:pt x="32183" y="7037"/>
                  </a:lnTo>
                  <a:lnTo>
                    <a:pt x="33039" y="6935"/>
                  </a:lnTo>
                  <a:lnTo>
                    <a:pt x="33869" y="6833"/>
                  </a:lnTo>
                  <a:lnTo>
                    <a:pt x="34674" y="6718"/>
                  </a:lnTo>
                  <a:lnTo>
                    <a:pt x="35440" y="6603"/>
                  </a:lnTo>
                  <a:lnTo>
                    <a:pt x="36181" y="6475"/>
                  </a:lnTo>
                  <a:lnTo>
                    <a:pt x="36883" y="6335"/>
                  </a:lnTo>
                  <a:lnTo>
                    <a:pt x="37547" y="6207"/>
                  </a:lnTo>
                  <a:lnTo>
                    <a:pt x="38173" y="6054"/>
                  </a:lnTo>
                  <a:lnTo>
                    <a:pt x="38773" y="5913"/>
                  </a:lnTo>
                  <a:lnTo>
                    <a:pt x="39323" y="5760"/>
                  </a:lnTo>
                  <a:lnTo>
                    <a:pt x="39833" y="5594"/>
                  </a:lnTo>
                  <a:lnTo>
                    <a:pt x="40293" y="5441"/>
                  </a:lnTo>
                  <a:lnTo>
                    <a:pt x="40727" y="5262"/>
                  </a:lnTo>
                  <a:lnTo>
                    <a:pt x="41098" y="5096"/>
                  </a:lnTo>
                  <a:lnTo>
                    <a:pt x="41443" y="4917"/>
                  </a:lnTo>
                  <a:lnTo>
                    <a:pt x="41724" y="4738"/>
                  </a:lnTo>
                  <a:lnTo>
                    <a:pt x="41851" y="4649"/>
                  </a:lnTo>
                  <a:lnTo>
                    <a:pt x="41953" y="4560"/>
                  </a:lnTo>
                  <a:lnTo>
                    <a:pt x="42056" y="4457"/>
                  </a:lnTo>
                  <a:lnTo>
                    <a:pt x="42145" y="4368"/>
                  </a:lnTo>
                  <a:lnTo>
                    <a:pt x="42222" y="4279"/>
                  </a:lnTo>
                  <a:lnTo>
                    <a:pt x="42285" y="4176"/>
                  </a:lnTo>
                  <a:lnTo>
                    <a:pt x="42324" y="4087"/>
                  </a:lnTo>
                  <a:lnTo>
                    <a:pt x="42362" y="3985"/>
                  </a:lnTo>
                  <a:lnTo>
                    <a:pt x="42388" y="3895"/>
                  </a:lnTo>
                  <a:lnTo>
                    <a:pt x="42388" y="3793"/>
                  </a:lnTo>
                  <a:lnTo>
                    <a:pt x="42388" y="3691"/>
                  </a:lnTo>
                  <a:lnTo>
                    <a:pt x="42362" y="3602"/>
                  </a:lnTo>
                  <a:lnTo>
                    <a:pt x="42324" y="3500"/>
                  </a:lnTo>
                  <a:lnTo>
                    <a:pt x="42285" y="3410"/>
                  </a:lnTo>
                  <a:lnTo>
                    <a:pt x="42222" y="3308"/>
                  </a:lnTo>
                  <a:lnTo>
                    <a:pt x="42145" y="3219"/>
                  </a:lnTo>
                  <a:lnTo>
                    <a:pt x="42056" y="3116"/>
                  </a:lnTo>
                  <a:lnTo>
                    <a:pt x="41953" y="3027"/>
                  </a:lnTo>
                  <a:lnTo>
                    <a:pt x="41851" y="2938"/>
                  </a:lnTo>
                  <a:lnTo>
                    <a:pt x="41724" y="2848"/>
                  </a:lnTo>
                  <a:lnTo>
                    <a:pt x="41443" y="2669"/>
                  </a:lnTo>
                  <a:lnTo>
                    <a:pt x="41098" y="2491"/>
                  </a:lnTo>
                  <a:lnTo>
                    <a:pt x="40727" y="2312"/>
                  </a:lnTo>
                  <a:lnTo>
                    <a:pt x="40293" y="2146"/>
                  </a:lnTo>
                  <a:lnTo>
                    <a:pt x="39833" y="1980"/>
                  </a:lnTo>
                  <a:lnTo>
                    <a:pt x="39323" y="1827"/>
                  </a:lnTo>
                  <a:lnTo>
                    <a:pt x="38773" y="1673"/>
                  </a:lnTo>
                  <a:lnTo>
                    <a:pt x="38173" y="1520"/>
                  </a:lnTo>
                  <a:lnTo>
                    <a:pt x="37547" y="1380"/>
                  </a:lnTo>
                  <a:lnTo>
                    <a:pt x="36883" y="1239"/>
                  </a:lnTo>
                  <a:lnTo>
                    <a:pt x="36181" y="1111"/>
                  </a:lnTo>
                  <a:lnTo>
                    <a:pt x="35440" y="984"/>
                  </a:lnTo>
                  <a:lnTo>
                    <a:pt x="34674" y="869"/>
                  </a:lnTo>
                  <a:lnTo>
                    <a:pt x="33869" y="754"/>
                  </a:lnTo>
                  <a:lnTo>
                    <a:pt x="33039" y="652"/>
                  </a:lnTo>
                  <a:lnTo>
                    <a:pt x="32183" y="549"/>
                  </a:lnTo>
                  <a:lnTo>
                    <a:pt x="31302" y="460"/>
                  </a:lnTo>
                  <a:lnTo>
                    <a:pt x="30383" y="371"/>
                  </a:lnTo>
                  <a:lnTo>
                    <a:pt x="29450" y="294"/>
                  </a:lnTo>
                  <a:lnTo>
                    <a:pt x="28480" y="230"/>
                  </a:lnTo>
                  <a:lnTo>
                    <a:pt x="27496" y="179"/>
                  </a:lnTo>
                  <a:lnTo>
                    <a:pt x="26488" y="128"/>
                  </a:lnTo>
                  <a:lnTo>
                    <a:pt x="25466" y="77"/>
                  </a:lnTo>
                  <a:lnTo>
                    <a:pt x="24419" y="51"/>
                  </a:lnTo>
                  <a:lnTo>
                    <a:pt x="23359" y="26"/>
                  </a:lnTo>
                  <a:lnTo>
                    <a:pt x="22286" y="13"/>
                  </a:lnTo>
                  <a:lnTo>
                    <a:pt x="21200" y="0"/>
                  </a:lnTo>
                  <a:close/>
                </a:path>
              </a:pathLst>
            </a:custGeom>
            <a:solidFill>
              <a:srgbClr val="FFB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26;p15">
              <a:extLst>
                <a:ext uri="{FF2B5EF4-FFF2-40B4-BE49-F238E27FC236}">
                  <a16:creationId xmlns:a16="http://schemas.microsoft.com/office/drawing/2014/main" id="{05A67D64-09F5-1E5A-8303-1837C6F0DF3D}"/>
                </a:ext>
              </a:extLst>
            </p:cNvPr>
            <p:cNvSpPr/>
            <p:nvPr/>
          </p:nvSpPr>
          <p:spPr>
            <a:xfrm>
              <a:off x="3893953" y="2631877"/>
              <a:ext cx="609226" cy="83397"/>
            </a:xfrm>
            <a:custGeom>
              <a:avLst/>
              <a:gdLst/>
              <a:ahLst/>
              <a:cxnLst/>
              <a:rect l="l" t="t" r="r" b="b"/>
              <a:pathLst>
                <a:path w="41150" h="5633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78" y="51"/>
                  </a:lnTo>
                  <a:lnTo>
                    <a:pt x="14943" y="102"/>
                  </a:lnTo>
                  <a:lnTo>
                    <a:pt x="13372" y="192"/>
                  </a:lnTo>
                  <a:lnTo>
                    <a:pt x="11839" y="294"/>
                  </a:lnTo>
                  <a:lnTo>
                    <a:pt x="10371" y="409"/>
                  </a:lnTo>
                  <a:lnTo>
                    <a:pt x="8966" y="549"/>
                  </a:lnTo>
                  <a:lnTo>
                    <a:pt x="7625" y="703"/>
                  </a:lnTo>
                  <a:lnTo>
                    <a:pt x="6361" y="881"/>
                  </a:lnTo>
                  <a:lnTo>
                    <a:pt x="5173" y="1073"/>
                  </a:lnTo>
                  <a:lnTo>
                    <a:pt x="4075" y="1277"/>
                  </a:lnTo>
                  <a:lnTo>
                    <a:pt x="3551" y="1392"/>
                  </a:lnTo>
                  <a:lnTo>
                    <a:pt x="3066" y="1507"/>
                  </a:lnTo>
                  <a:lnTo>
                    <a:pt x="2593" y="1622"/>
                  </a:lnTo>
                  <a:lnTo>
                    <a:pt x="2146" y="1737"/>
                  </a:lnTo>
                  <a:lnTo>
                    <a:pt x="1712" y="1865"/>
                  </a:lnTo>
                  <a:lnTo>
                    <a:pt x="1316" y="1980"/>
                  </a:lnTo>
                  <a:lnTo>
                    <a:pt x="946" y="2107"/>
                  </a:lnTo>
                  <a:lnTo>
                    <a:pt x="601" y="2248"/>
                  </a:lnTo>
                  <a:lnTo>
                    <a:pt x="282" y="2376"/>
                  </a:lnTo>
                  <a:lnTo>
                    <a:pt x="1" y="2516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63" y="1903"/>
                  </a:lnTo>
                  <a:lnTo>
                    <a:pt x="3296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39"/>
                  </a:lnTo>
                  <a:lnTo>
                    <a:pt x="7625" y="1099"/>
                  </a:lnTo>
                  <a:lnTo>
                    <a:pt x="8851" y="984"/>
                  </a:lnTo>
                  <a:lnTo>
                    <a:pt x="10115" y="869"/>
                  </a:lnTo>
                  <a:lnTo>
                    <a:pt x="11431" y="779"/>
                  </a:lnTo>
                  <a:lnTo>
                    <a:pt x="12785" y="703"/>
                  </a:lnTo>
                  <a:lnTo>
                    <a:pt x="14164" y="639"/>
                  </a:lnTo>
                  <a:lnTo>
                    <a:pt x="15594" y="600"/>
                  </a:lnTo>
                  <a:lnTo>
                    <a:pt x="17050" y="575"/>
                  </a:lnTo>
                  <a:lnTo>
                    <a:pt x="18532" y="562"/>
                  </a:lnTo>
                  <a:lnTo>
                    <a:pt x="19617" y="562"/>
                  </a:lnTo>
                  <a:lnTo>
                    <a:pt x="20690" y="575"/>
                  </a:lnTo>
                  <a:lnTo>
                    <a:pt x="21750" y="600"/>
                  </a:lnTo>
                  <a:lnTo>
                    <a:pt x="22797" y="639"/>
                  </a:lnTo>
                  <a:lnTo>
                    <a:pt x="23819" y="677"/>
                  </a:lnTo>
                  <a:lnTo>
                    <a:pt x="24828" y="728"/>
                  </a:lnTo>
                  <a:lnTo>
                    <a:pt x="25811" y="792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22"/>
                  </a:lnTo>
                  <a:lnTo>
                    <a:pt x="29515" y="1111"/>
                  </a:lnTo>
                  <a:lnTo>
                    <a:pt x="30383" y="1214"/>
                  </a:lnTo>
                  <a:lnTo>
                    <a:pt x="31213" y="1316"/>
                  </a:lnTo>
                  <a:lnTo>
                    <a:pt x="32005" y="1431"/>
                  </a:lnTo>
                  <a:lnTo>
                    <a:pt x="32784" y="1546"/>
                  </a:lnTo>
                  <a:lnTo>
                    <a:pt x="33512" y="1673"/>
                  </a:lnTo>
                  <a:lnTo>
                    <a:pt x="34215" y="1801"/>
                  </a:lnTo>
                  <a:lnTo>
                    <a:pt x="34879" y="1941"/>
                  </a:lnTo>
                  <a:lnTo>
                    <a:pt x="35517" y="2082"/>
                  </a:lnTo>
                  <a:lnTo>
                    <a:pt x="36105" y="2235"/>
                  </a:lnTo>
                  <a:lnTo>
                    <a:pt x="36654" y="2388"/>
                  </a:lnTo>
                  <a:lnTo>
                    <a:pt x="37165" y="2542"/>
                  </a:lnTo>
                  <a:lnTo>
                    <a:pt x="37637" y="2708"/>
                  </a:lnTo>
                  <a:lnTo>
                    <a:pt x="38059" y="2874"/>
                  </a:lnTo>
                  <a:lnTo>
                    <a:pt x="38442" y="3053"/>
                  </a:lnTo>
                  <a:lnTo>
                    <a:pt x="38774" y="3219"/>
                  </a:lnTo>
                  <a:lnTo>
                    <a:pt x="39055" y="3410"/>
                  </a:lnTo>
                  <a:lnTo>
                    <a:pt x="39183" y="3500"/>
                  </a:lnTo>
                  <a:lnTo>
                    <a:pt x="39297" y="3589"/>
                  </a:lnTo>
                  <a:lnTo>
                    <a:pt x="39387" y="3678"/>
                  </a:lnTo>
                  <a:lnTo>
                    <a:pt x="39476" y="3781"/>
                  </a:lnTo>
                  <a:lnTo>
                    <a:pt x="39553" y="3870"/>
                  </a:lnTo>
                  <a:lnTo>
                    <a:pt x="39617" y="3959"/>
                  </a:lnTo>
                  <a:lnTo>
                    <a:pt x="39655" y="4061"/>
                  </a:lnTo>
                  <a:lnTo>
                    <a:pt x="39693" y="4151"/>
                  </a:lnTo>
                  <a:lnTo>
                    <a:pt x="39719" y="4253"/>
                  </a:lnTo>
                  <a:lnTo>
                    <a:pt x="39719" y="4355"/>
                  </a:lnTo>
                  <a:lnTo>
                    <a:pt x="39719" y="4432"/>
                  </a:lnTo>
                  <a:lnTo>
                    <a:pt x="39706" y="4521"/>
                  </a:lnTo>
                  <a:lnTo>
                    <a:pt x="39681" y="4598"/>
                  </a:lnTo>
                  <a:lnTo>
                    <a:pt x="39642" y="4687"/>
                  </a:lnTo>
                  <a:lnTo>
                    <a:pt x="39591" y="4764"/>
                  </a:lnTo>
                  <a:lnTo>
                    <a:pt x="39540" y="4853"/>
                  </a:lnTo>
                  <a:lnTo>
                    <a:pt x="39400" y="5007"/>
                  </a:lnTo>
                  <a:lnTo>
                    <a:pt x="39221" y="5173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2"/>
                  </a:lnTo>
                  <a:lnTo>
                    <a:pt x="39080" y="5428"/>
                  </a:lnTo>
                  <a:lnTo>
                    <a:pt x="39349" y="5313"/>
                  </a:lnTo>
                  <a:lnTo>
                    <a:pt x="39617" y="5211"/>
                  </a:lnTo>
                  <a:lnTo>
                    <a:pt x="39847" y="5096"/>
                  </a:lnTo>
                  <a:lnTo>
                    <a:pt x="40064" y="4981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13" y="4636"/>
                  </a:lnTo>
                  <a:lnTo>
                    <a:pt x="40753" y="4521"/>
                  </a:lnTo>
                  <a:lnTo>
                    <a:pt x="40868" y="4406"/>
                  </a:lnTo>
                  <a:lnTo>
                    <a:pt x="40971" y="4279"/>
                  </a:lnTo>
                  <a:lnTo>
                    <a:pt x="41047" y="4164"/>
                  </a:lnTo>
                  <a:lnTo>
                    <a:pt x="41098" y="4036"/>
                  </a:lnTo>
                  <a:lnTo>
                    <a:pt x="41137" y="3921"/>
                  </a:lnTo>
                  <a:lnTo>
                    <a:pt x="41149" y="3793"/>
                  </a:lnTo>
                  <a:lnTo>
                    <a:pt x="41137" y="3691"/>
                  </a:lnTo>
                  <a:lnTo>
                    <a:pt x="41111" y="3602"/>
                  </a:lnTo>
                  <a:lnTo>
                    <a:pt x="41085" y="3500"/>
                  </a:lnTo>
                  <a:lnTo>
                    <a:pt x="41034" y="3410"/>
                  </a:lnTo>
                  <a:lnTo>
                    <a:pt x="40971" y="3308"/>
                  </a:lnTo>
                  <a:lnTo>
                    <a:pt x="40894" y="3219"/>
                  </a:lnTo>
                  <a:lnTo>
                    <a:pt x="40817" y="3116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2" y="2848"/>
                  </a:lnTo>
                  <a:lnTo>
                    <a:pt x="40191" y="2669"/>
                  </a:lnTo>
                  <a:lnTo>
                    <a:pt x="39859" y="2491"/>
                  </a:lnTo>
                  <a:lnTo>
                    <a:pt x="39476" y="2312"/>
                  </a:lnTo>
                  <a:lnTo>
                    <a:pt x="39055" y="2146"/>
                  </a:lnTo>
                  <a:lnTo>
                    <a:pt x="38582" y="1980"/>
                  </a:lnTo>
                  <a:lnTo>
                    <a:pt x="38071" y="1827"/>
                  </a:lnTo>
                  <a:lnTo>
                    <a:pt x="37522" y="1673"/>
                  </a:lnTo>
                  <a:lnTo>
                    <a:pt x="36935" y="1520"/>
                  </a:lnTo>
                  <a:lnTo>
                    <a:pt x="36309" y="1380"/>
                  </a:lnTo>
                  <a:lnTo>
                    <a:pt x="35632" y="1239"/>
                  </a:lnTo>
                  <a:lnTo>
                    <a:pt x="34930" y="1111"/>
                  </a:lnTo>
                  <a:lnTo>
                    <a:pt x="34202" y="984"/>
                  </a:lnTo>
                  <a:lnTo>
                    <a:pt x="33436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45" y="549"/>
                  </a:lnTo>
                  <a:lnTo>
                    <a:pt x="30051" y="460"/>
                  </a:lnTo>
                  <a:lnTo>
                    <a:pt x="29132" y="371"/>
                  </a:lnTo>
                  <a:lnTo>
                    <a:pt x="28199" y="294"/>
                  </a:lnTo>
                  <a:lnTo>
                    <a:pt x="27242" y="230"/>
                  </a:lnTo>
                  <a:lnTo>
                    <a:pt x="26245" y="179"/>
                  </a:lnTo>
                  <a:lnTo>
                    <a:pt x="25249" y="128"/>
                  </a:lnTo>
                  <a:lnTo>
                    <a:pt x="24215" y="77"/>
                  </a:lnTo>
                  <a:lnTo>
                    <a:pt x="23180" y="51"/>
                  </a:lnTo>
                  <a:lnTo>
                    <a:pt x="22120" y="26"/>
                  </a:lnTo>
                  <a:lnTo>
                    <a:pt x="21035" y="13"/>
                  </a:lnTo>
                  <a:lnTo>
                    <a:pt x="1994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27;p15">
              <a:extLst>
                <a:ext uri="{FF2B5EF4-FFF2-40B4-BE49-F238E27FC236}">
                  <a16:creationId xmlns:a16="http://schemas.microsoft.com/office/drawing/2014/main" id="{92A3F671-FAE3-CB88-A361-F6A0F08DFCB5}"/>
                </a:ext>
              </a:extLst>
            </p:cNvPr>
            <p:cNvSpPr/>
            <p:nvPr/>
          </p:nvSpPr>
          <p:spPr>
            <a:xfrm>
              <a:off x="2629221" y="3963364"/>
              <a:ext cx="764071" cy="159583"/>
            </a:xfrm>
            <a:custGeom>
              <a:avLst/>
              <a:gdLst/>
              <a:ahLst/>
              <a:cxnLst/>
              <a:rect l="l" t="t" r="r" b="b"/>
              <a:pathLst>
                <a:path w="51609" h="10779" extrusionOk="0">
                  <a:moveTo>
                    <a:pt x="0" y="0"/>
                  </a:moveTo>
                  <a:lnTo>
                    <a:pt x="0" y="5390"/>
                  </a:lnTo>
                  <a:lnTo>
                    <a:pt x="13" y="5530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28" y="5939"/>
                  </a:lnTo>
                  <a:lnTo>
                    <a:pt x="205" y="6079"/>
                  </a:lnTo>
                  <a:lnTo>
                    <a:pt x="294" y="6207"/>
                  </a:lnTo>
                  <a:lnTo>
                    <a:pt x="396" y="6347"/>
                  </a:lnTo>
                  <a:lnTo>
                    <a:pt x="524" y="6475"/>
                  </a:lnTo>
                  <a:lnTo>
                    <a:pt x="664" y="6603"/>
                  </a:lnTo>
                  <a:lnTo>
                    <a:pt x="818" y="6743"/>
                  </a:lnTo>
                  <a:lnTo>
                    <a:pt x="984" y="6871"/>
                  </a:lnTo>
                  <a:lnTo>
                    <a:pt x="1162" y="6999"/>
                  </a:lnTo>
                  <a:lnTo>
                    <a:pt x="1354" y="7126"/>
                  </a:lnTo>
                  <a:lnTo>
                    <a:pt x="1571" y="7241"/>
                  </a:lnTo>
                  <a:lnTo>
                    <a:pt x="1788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6" y="7957"/>
                  </a:lnTo>
                  <a:lnTo>
                    <a:pt x="3729" y="8186"/>
                  </a:lnTo>
                  <a:lnTo>
                    <a:pt x="4406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5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7" y="9553"/>
                  </a:lnTo>
                  <a:lnTo>
                    <a:pt x="10370" y="9706"/>
                  </a:lnTo>
                  <a:lnTo>
                    <a:pt x="11379" y="9859"/>
                  </a:lnTo>
                  <a:lnTo>
                    <a:pt x="12427" y="10000"/>
                  </a:lnTo>
                  <a:lnTo>
                    <a:pt x="13499" y="10128"/>
                  </a:lnTo>
                  <a:lnTo>
                    <a:pt x="14623" y="10255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5" y="10536"/>
                  </a:lnTo>
                  <a:lnTo>
                    <a:pt x="19361" y="10613"/>
                  </a:lnTo>
                  <a:lnTo>
                    <a:pt x="20600" y="10677"/>
                  </a:lnTo>
                  <a:lnTo>
                    <a:pt x="21877" y="10728"/>
                  </a:lnTo>
                  <a:lnTo>
                    <a:pt x="23167" y="10753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3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0" y="10613"/>
                  </a:lnTo>
                  <a:lnTo>
                    <a:pt x="33486" y="10536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8" y="10255"/>
                  </a:lnTo>
                  <a:lnTo>
                    <a:pt x="38109" y="10128"/>
                  </a:lnTo>
                  <a:lnTo>
                    <a:pt x="39182" y="10000"/>
                  </a:lnTo>
                  <a:lnTo>
                    <a:pt x="40229" y="9859"/>
                  </a:lnTo>
                  <a:lnTo>
                    <a:pt x="41251" y="9706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61" y="9208"/>
                  </a:lnTo>
                  <a:lnTo>
                    <a:pt x="44904" y="9017"/>
                  </a:lnTo>
                  <a:lnTo>
                    <a:pt x="45721" y="8825"/>
                  </a:lnTo>
                  <a:lnTo>
                    <a:pt x="46487" y="8621"/>
                  </a:lnTo>
                  <a:lnTo>
                    <a:pt x="47203" y="8404"/>
                  </a:lnTo>
                  <a:lnTo>
                    <a:pt x="47879" y="8186"/>
                  </a:lnTo>
                  <a:lnTo>
                    <a:pt x="48505" y="7957"/>
                  </a:lnTo>
                  <a:lnTo>
                    <a:pt x="49067" y="7727"/>
                  </a:lnTo>
                  <a:lnTo>
                    <a:pt x="49591" y="7484"/>
                  </a:lnTo>
                  <a:lnTo>
                    <a:pt x="49821" y="7369"/>
                  </a:lnTo>
                  <a:lnTo>
                    <a:pt x="50050" y="7241"/>
                  </a:lnTo>
                  <a:lnTo>
                    <a:pt x="50255" y="7126"/>
                  </a:lnTo>
                  <a:lnTo>
                    <a:pt x="50459" y="6999"/>
                  </a:lnTo>
                  <a:lnTo>
                    <a:pt x="50638" y="6871"/>
                  </a:lnTo>
                  <a:lnTo>
                    <a:pt x="50804" y="6743"/>
                  </a:lnTo>
                  <a:lnTo>
                    <a:pt x="50957" y="6603"/>
                  </a:lnTo>
                  <a:lnTo>
                    <a:pt x="51085" y="6475"/>
                  </a:lnTo>
                  <a:lnTo>
                    <a:pt x="51213" y="6347"/>
                  </a:lnTo>
                  <a:lnTo>
                    <a:pt x="51315" y="6207"/>
                  </a:lnTo>
                  <a:lnTo>
                    <a:pt x="51404" y="6079"/>
                  </a:lnTo>
                  <a:lnTo>
                    <a:pt x="51481" y="5939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28;p15">
              <a:extLst>
                <a:ext uri="{FF2B5EF4-FFF2-40B4-BE49-F238E27FC236}">
                  <a16:creationId xmlns:a16="http://schemas.microsoft.com/office/drawing/2014/main" id="{6435BFB3-FAA6-08B2-EF2C-D0E6ED974646}"/>
                </a:ext>
              </a:extLst>
            </p:cNvPr>
            <p:cNvSpPr/>
            <p:nvPr/>
          </p:nvSpPr>
          <p:spPr>
            <a:xfrm>
              <a:off x="2629221" y="3883565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4483" y="1"/>
                  </a:moveTo>
                  <a:lnTo>
                    <a:pt x="23167" y="26"/>
                  </a:lnTo>
                  <a:lnTo>
                    <a:pt x="21877" y="65"/>
                  </a:lnTo>
                  <a:lnTo>
                    <a:pt x="20600" y="103"/>
                  </a:lnTo>
                  <a:lnTo>
                    <a:pt x="19361" y="167"/>
                  </a:lnTo>
                  <a:lnTo>
                    <a:pt x="18135" y="243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23" y="524"/>
                  </a:lnTo>
                  <a:lnTo>
                    <a:pt x="13499" y="652"/>
                  </a:lnTo>
                  <a:lnTo>
                    <a:pt x="12427" y="780"/>
                  </a:lnTo>
                  <a:lnTo>
                    <a:pt x="11379" y="920"/>
                  </a:lnTo>
                  <a:lnTo>
                    <a:pt x="10370" y="1073"/>
                  </a:lnTo>
                  <a:lnTo>
                    <a:pt x="9387" y="1227"/>
                  </a:lnTo>
                  <a:lnTo>
                    <a:pt x="8455" y="1393"/>
                  </a:lnTo>
                  <a:lnTo>
                    <a:pt x="7561" y="1572"/>
                  </a:lnTo>
                  <a:lnTo>
                    <a:pt x="6705" y="1763"/>
                  </a:lnTo>
                  <a:lnTo>
                    <a:pt x="5888" y="1955"/>
                  </a:lnTo>
                  <a:lnTo>
                    <a:pt x="5122" y="2159"/>
                  </a:lnTo>
                  <a:lnTo>
                    <a:pt x="4406" y="2376"/>
                  </a:lnTo>
                  <a:lnTo>
                    <a:pt x="3729" y="2593"/>
                  </a:lnTo>
                  <a:lnTo>
                    <a:pt x="3116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8" y="3411"/>
                  </a:lnTo>
                  <a:lnTo>
                    <a:pt x="1571" y="3538"/>
                  </a:lnTo>
                  <a:lnTo>
                    <a:pt x="1354" y="3653"/>
                  </a:lnTo>
                  <a:lnTo>
                    <a:pt x="1162" y="3781"/>
                  </a:lnTo>
                  <a:lnTo>
                    <a:pt x="984" y="3909"/>
                  </a:lnTo>
                  <a:lnTo>
                    <a:pt x="818" y="4036"/>
                  </a:lnTo>
                  <a:lnTo>
                    <a:pt x="664" y="4177"/>
                  </a:lnTo>
                  <a:lnTo>
                    <a:pt x="524" y="4305"/>
                  </a:lnTo>
                  <a:lnTo>
                    <a:pt x="396" y="4432"/>
                  </a:lnTo>
                  <a:lnTo>
                    <a:pt x="294" y="4573"/>
                  </a:lnTo>
                  <a:lnTo>
                    <a:pt x="205" y="4700"/>
                  </a:lnTo>
                  <a:lnTo>
                    <a:pt x="128" y="4841"/>
                  </a:lnTo>
                  <a:lnTo>
                    <a:pt x="77" y="4969"/>
                  </a:lnTo>
                  <a:lnTo>
                    <a:pt x="39" y="5109"/>
                  </a:lnTo>
                  <a:lnTo>
                    <a:pt x="13" y="5250"/>
                  </a:lnTo>
                  <a:lnTo>
                    <a:pt x="0" y="5390"/>
                  </a:lnTo>
                  <a:lnTo>
                    <a:pt x="13" y="5531"/>
                  </a:lnTo>
                  <a:lnTo>
                    <a:pt x="39" y="5671"/>
                  </a:lnTo>
                  <a:lnTo>
                    <a:pt x="77" y="5799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07"/>
                  </a:lnTo>
                  <a:lnTo>
                    <a:pt x="396" y="6348"/>
                  </a:lnTo>
                  <a:lnTo>
                    <a:pt x="524" y="6476"/>
                  </a:lnTo>
                  <a:lnTo>
                    <a:pt x="664" y="6603"/>
                  </a:lnTo>
                  <a:lnTo>
                    <a:pt x="818" y="6731"/>
                  </a:lnTo>
                  <a:lnTo>
                    <a:pt x="984" y="6859"/>
                  </a:lnTo>
                  <a:lnTo>
                    <a:pt x="1162" y="6987"/>
                  </a:lnTo>
                  <a:lnTo>
                    <a:pt x="1354" y="7114"/>
                  </a:lnTo>
                  <a:lnTo>
                    <a:pt x="1571" y="7242"/>
                  </a:lnTo>
                  <a:lnTo>
                    <a:pt x="1788" y="7370"/>
                  </a:lnTo>
                  <a:lnTo>
                    <a:pt x="2031" y="7485"/>
                  </a:lnTo>
                  <a:lnTo>
                    <a:pt x="2542" y="7727"/>
                  </a:lnTo>
                  <a:lnTo>
                    <a:pt x="3116" y="7957"/>
                  </a:lnTo>
                  <a:lnTo>
                    <a:pt x="3729" y="8187"/>
                  </a:lnTo>
                  <a:lnTo>
                    <a:pt x="4406" y="8404"/>
                  </a:lnTo>
                  <a:lnTo>
                    <a:pt x="5122" y="8621"/>
                  </a:lnTo>
                  <a:lnTo>
                    <a:pt x="5888" y="8813"/>
                  </a:lnTo>
                  <a:lnTo>
                    <a:pt x="6705" y="9017"/>
                  </a:lnTo>
                  <a:lnTo>
                    <a:pt x="7561" y="9196"/>
                  </a:lnTo>
                  <a:lnTo>
                    <a:pt x="8455" y="9375"/>
                  </a:lnTo>
                  <a:lnTo>
                    <a:pt x="9387" y="9554"/>
                  </a:lnTo>
                  <a:lnTo>
                    <a:pt x="10370" y="9707"/>
                  </a:lnTo>
                  <a:lnTo>
                    <a:pt x="11379" y="9860"/>
                  </a:lnTo>
                  <a:lnTo>
                    <a:pt x="12427" y="10001"/>
                  </a:lnTo>
                  <a:lnTo>
                    <a:pt x="13499" y="10128"/>
                  </a:lnTo>
                  <a:lnTo>
                    <a:pt x="14623" y="10243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5" y="10537"/>
                  </a:lnTo>
                  <a:lnTo>
                    <a:pt x="19361" y="10614"/>
                  </a:lnTo>
                  <a:lnTo>
                    <a:pt x="20600" y="10677"/>
                  </a:lnTo>
                  <a:lnTo>
                    <a:pt x="21877" y="10716"/>
                  </a:lnTo>
                  <a:lnTo>
                    <a:pt x="23167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16"/>
                  </a:lnTo>
                  <a:lnTo>
                    <a:pt x="31009" y="10677"/>
                  </a:lnTo>
                  <a:lnTo>
                    <a:pt x="32260" y="10614"/>
                  </a:lnTo>
                  <a:lnTo>
                    <a:pt x="33486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8" y="10243"/>
                  </a:lnTo>
                  <a:lnTo>
                    <a:pt x="38109" y="10128"/>
                  </a:lnTo>
                  <a:lnTo>
                    <a:pt x="39182" y="10001"/>
                  </a:lnTo>
                  <a:lnTo>
                    <a:pt x="40229" y="9860"/>
                  </a:lnTo>
                  <a:lnTo>
                    <a:pt x="41251" y="9707"/>
                  </a:lnTo>
                  <a:lnTo>
                    <a:pt x="42222" y="9554"/>
                  </a:lnTo>
                  <a:lnTo>
                    <a:pt x="43154" y="9375"/>
                  </a:lnTo>
                  <a:lnTo>
                    <a:pt x="44061" y="9196"/>
                  </a:lnTo>
                  <a:lnTo>
                    <a:pt x="44904" y="9017"/>
                  </a:lnTo>
                  <a:lnTo>
                    <a:pt x="45721" y="8813"/>
                  </a:lnTo>
                  <a:lnTo>
                    <a:pt x="46487" y="8621"/>
                  </a:lnTo>
                  <a:lnTo>
                    <a:pt x="47203" y="8404"/>
                  </a:lnTo>
                  <a:lnTo>
                    <a:pt x="47879" y="8187"/>
                  </a:lnTo>
                  <a:lnTo>
                    <a:pt x="48505" y="7957"/>
                  </a:lnTo>
                  <a:lnTo>
                    <a:pt x="49067" y="7727"/>
                  </a:lnTo>
                  <a:lnTo>
                    <a:pt x="49591" y="7485"/>
                  </a:lnTo>
                  <a:lnTo>
                    <a:pt x="49821" y="7370"/>
                  </a:lnTo>
                  <a:lnTo>
                    <a:pt x="50050" y="7242"/>
                  </a:lnTo>
                  <a:lnTo>
                    <a:pt x="50255" y="7114"/>
                  </a:lnTo>
                  <a:lnTo>
                    <a:pt x="50459" y="6987"/>
                  </a:lnTo>
                  <a:lnTo>
                    <a:pt x="50638" y="6859"/>
                  </a:lnTo>
                  <a:lnTo>
                    <a:pt x="50804" y="6731"/>
                  </a:lnTo>
                  <a:lnTo>
                    <a:pt x="50957" y="6603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4" y="6080"/>
                  </a:lnTo>
                  <a:lnTo>
                    <a:pt x="51481" y="5939"/>
                  </a:lnTo>
                  <a:lnTo>
                    <a:pt x="51545" y="5799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50"/>
                  </a:lnTo>
                  <a:lnTo>
                    <a:pt x="51583" y="5109"/>
                  </a:lnTo>
                  <a:lnTo>
                    <a:pt x="51545" y="4969"/>
                  </a:lnTo>
                  <a:lnTo>
                    <a:pt x="51481" y="4841"/>
                  </a:lnTo>
                  <a:lnTo>
                    <a:pt x="51404" y="4700"/>
                  </a:lnTo>
                  <a:lnTo>
                    <a:pt x="51315" y="4573"/>
                  </a:lnTo>
                  <a:lnTo>
                    <a:pt x="51213" y="4432"/>
                  </a:lnTo>
                  <a:lnTo>
                    <a:pt x="51085" y="4305"/>
                  </a:lnTo>
                  <a:lnTo>
                    <a:pt x="50957" y="4177"/>
                  </a:lnTo>
                  <a:lnTo>
                    <a:pt x="50804" y="4036"/>
                  </a:lnTo>
                  <a:lnTo>
                    <a:pt x="50638" y="3909"/>
                  </a:lnTo>
                  <a:lnTo>
                    <a:pt x="50459" y="3781"/>
                  </a:lnTo>
                  <a:lnTo>
                    <a:pt x="50255" y="3653"/>
                  </a:lnTo>
                  <a:lnTo>
                    <a:pt x="50050" y="3538"/>
                  </a:lnTo>
                  <a:lnTo>
                    <a:pt x="49821" y="3411"/>
                  </a:lnTo>
                  <a:lnTo>
                    <a:pt x="49591" y="3296"/>
                  </a:lnTo>
                  <a:lnTo>
                    <a:pt x="49067" y="3053"/>
                  </a:lnTo>
                  <a:lnTo>
                    <a:pt x="48505" y="2823"/>
                  </a:lnTo>
                  <a:lnTo>
                    <a:pt x="47879" y="2593"/>
                  </a:lnTo>
                  <a:lnTo>
                    <a:pt x="47203" y="2376"/>
                  </a:lnTo>
                  <a:lnTo>
                    <a:pt x="46487" y="2159"/>
                  </a:lnTo>
                  <a:lnTo>
                    <a:pt x="45721" y="1955"/>
                  </a:lnTo>
                  <a:lnTo>
                    <a:pt x="44904" y="1763"/>
                  </a:lnTo>
                  <a:lnTo>
                    <a:pt x="44061" y="1572"/>
                  </a:lnTo>
                  <a:lnTo>
                    <a:pt x="43154" y="1393"/>
                  </a:lnTo>
                  <a:lnTo>
                    <a:pt x="42222" y="1227"/>
                  </a:lnTo>
                  <a:lnTo>
                    <a:pt x="41251" y="1073"/>
                  </a:lnTo>
                  <a:lnTo>
                    <a:pt x="40229" y="920"/>
                  </a:lnTo>
                  <a:lnTo>
                    <a:pt x="39182" y="780"/>
                  </a:lnTo>
                  <a:lnTo>
                    <a:pt x="38109" y="652"/>
                  </a:lnTo>
                  <a:lnTo>
                    <a:pt x="36998" y="524"/>
                  </a:lnTo>
                  <a:lnTo>
                    <a:pt x="35849" y="422"/>
                  </a:lnTo>
                  <a:lnTo>
                    <a:pt x="34674" y="320"/>
                  </a:lnTo>
                  <a:lnTo>
                    <a:pt x="33486" y="243"/>
                  </a:lnTo>
                  <a:lnTo>
                    <a:pt x="32260" y="167"/>
                  </a:lnTo>
                  <a:lnTo>
                    <a:pt x="31009" y="103"/>
                  </a:lnTo>
                  <a:lnTo>
                    <a:pt x="29732" y="65"/>
                  </a:lnTo>
                  <a:lnTo>
                    <a:pt x="28442" y="26"/>
                  </a:lnTo>
                  <a:lnTo>
                    <a:pt x="27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29;p15">
              <a:extLst>
                <a:ext uri="{FF2B5EF4-FFF2-40B4-BE49-F238E27FC236}">
                  <a16:creationId xmlns:a16="http://schemas.microsoft.com/office/drawing/2014/main" id="{25C93C0B-64D3-1436-B283-8FB5CB1AA265}"/>
                </a:ext>
              </a:extLst>
            </p:cNvPr>
            <p:cNvSpPr/>
            <p:nvPr/>
          </p:nvSpPr>
          <p:spPr>
            <a:xfrm>
              <a:off x="2697472" y="3897749"/>
              <a:ext cx="627569" cy="112326"/>
            </a:xfrm>
            <a:custGeom>
              <a:avLst/>
              <a:gdLst/>
              <a:ahLst/>
              <a:cxnLst/>
              <a:rect l="l" t="t" r="r" b="b"/>
              <a:pathLst>
                <a:path w="42389" h="7587" extrusionOk="0">
                  <a:moveTo>
                    <a:pt x="20102" y="0"/>
                  </a:moveTo>
                  <a:lnTo>
                    <a:pt x="19030" y="26"/>
                  </a:lnTo>
                  <a:lnTo>
                    <a:pt x="17970" y="52"/>
                  </a:lnTo>
                  <a:lnTo>
                    <a:pt x="16922" y="77"/>
                  </a:lnTo>
                  <a:lnTo>
                    <a:pt x="15901" y="115"/>
                  </a:lnTo>
                  <a:lnTo>
                    <a:pt x="14892" y="167"/>
                  </a:lnTo>
                  <a:lnTo>
                    <a:pt x="13908" y="230"/>
                  </a:lnTo>
                  <a:lnTo>
                    <a:pt x="12951" y="294"/>
                  </a:lnTo>
                  <a:lnTo>
                    <a:pt x="12006" y="371"/>
                  </a:lnTo>
                  <a:lnTo>
                    <a:pt x="11099" y="460"/>
                  </a:lnTo>
                  <a:lnTo>
                    <a:pt x="10205" y="550"/>
                  </a:lnTo>
                  <a:lnTo>
                    <a:pt x="9349" y="652"/>
                  </a:lnTo>
                  <a:lnTo>
                    <a:pt x="8519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5" y="1239"/>
                  </a:lnTo>
                  <a:lnTo>
                    <a:pt x="4841" y="1380"/>
                  </a:lnTo>
                  <a:lnTo>
                    <a:pt x="4215" y="1520"/>
                  </a:lnTo>
                  <a:lnTo>
                    <a:pt x="3615" y="1674"/>
                  </a:lnTo>
                  <a:lnTo>
                    <a:pt x="3066" y="1827"/>
                  </a:lnTo>
                  <a:lnTo>
                    <a:pt x="2555" y="1980"/>
                  </a:lnTo>
                  <a:lnTo>
                    <a:pt x="2095" y="2146"/>
                  </a:lnTo>
                  <a:lnTo>
                    <a:pt x="1661" y="2312"/>
                  </a:lnTo>
                  <a:lnTo>
                    <a:pt x="1291" y="2491"/>
                  </a:lnTo>
                  <a:lnTo>
                    <a:pt x="959" y="2670"/>
                  </a:lnTo>
                  <a:lnTo>
                    <a:pt x="665" y="2848"/>
                  </a:lnTo>
                  <a:lnTo>
                    <a:pt x="550" y="2938"/>
                  </a:lnTo>
                  <a:lnTo>
                    <a:pt x="435" y="3027"/>
                  </a:lnTo>
                  <a:lnTo>
                    <a:pt x="333" y="3117"/>
                  </a:lnTo>
                  <a:lnTo>
                    <a:pt x="243" y="3219"/>
                  </a:lnTo>
                  <a:lnTo>
                    <a:pt x="167" y="3308"/>
                  </a:lnTo>
                  <a:lnTo>
                    <a:pt x="116" y="3410"/>
                  </a:lnTo>
                  <a:lnTo>
                    <a:pt x="65" y="3500"/>
                  </a:lnTo>
                  <a:lnTo>
                    <a:pt x="26" y="3602"/>
                  </a:lnTo>
                  <a:lnTo>
                    <a:pt x="13" y="3691"/>
                  </a:lnTo>
                  <a:lnTo>
                    <a:pt x="1" y="3794"/>
                  </a:lnTo>
                  <a:lnTo>
                    <a:pt x="13" y="3896"/>
                  </a:lnTo>
                  <a:lnTo>
                    <a:pt x="26" y="3985"/>
                  </a:lnTo>
                  <a:lnTo>
                    <a:pt x="65" y="4087"/>
                  </a:lnTo>
                  <a:lnTo>
                    <a:pt x="116" y="4177"/>
                  </a:lnTo>
                  <a:lnTo>
                    <a:pt x="167" y="4279"/>
                  </a:lnTo>
                  <a:lnTo>
                    <a:pt x="243" y="4368"/>
                  </a:lnTo>
                  <a:lnTo>
                    <a:pt x="333" y="4458"/>
                  </a:lnTo>
                  <a:lnTo>
                    <a:pt x="435" y="4560"/>
                  </a:lnTo>
                  <a:lnTo>
                    <a:pt x="550" y="4649"/>
                  </a:lnTo>
                  <a:lnTo>
                    <a:pt x="665" y="4739"/>
                  </a:lnTo>
                  <a:lnTo>
                    <a:pt x="959" y="4917"/>
                  </a:lnTo>
                  <a:lnTo>
                    <a:pt x="1291" y="5096"/>
                  </a:lnTo>
                  <a:lnTo>
                    <a:pt x="1661" y="5262"/>
                  </a:lnTo>
                  <a:lnTo>
                    <a:pt x="2095" y="5441"/>
                  </a:lnTo>
                  <a:lnTo>
                    <a:pt x="2555" y="5594"/>
                  </a:lnTo>
                  <a:lnTo>
                    <a:pt x="3066" y="5760"/>
                  </a:lnTo>
                  <a:lnTo>
                    <a:pt x="3615" y="5914"/>
                  </a:lnTo>
                  <a:lnTo>
                    <a:pt x="4215" y="6054"/>
                  </a:lnTo>
                  <a:lnTo>
                    <a:pt x="4841" y="6207"/>
                  </a:lnTo>
                  <a:lnTo>
                    <a:pt x="5505" y="6335"/>
                  </a:lnTo>
                  <a:lnTo>
                    <a:pt x="6207" y="6476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9" y="6833"/>
                  </a:lnTo>
                  <a:lnTo>
                    <a:pt x="9349" y="6935"/>
                  </a:lnTo>
                  <a:lnTo>
                    <a:pt x="10205" y="7037"/>
                  </a:lnTo>
                  <a:lnTo>
                    <a:pt x="11099" y="7127"/>
                  </a:lnTo>
                  <a:lnTo>
                    <a:pt x="12006" y="7203"/>
                  </a:lnTo>
                  <a:lnTo>
                    <a:pt x="12951" y="7280"/>
                  </a:lnTo>
                  <a:lnTo>
                    <a:pt x="13908" y="7357"/>
                  </a:lnTo>
                  <a:lnTo>
                    <a:pt x="14892" y="7408"/>
                  </a:lnTo>
                  <a:lnTo>
                    <a:pt x="15901" y="7459"/>
                  </a:lnTo>
                  <a:lnTo>
                    <a:pt x="16922" y="7510"/>
                  </a:lnTo>
                  <a:lnTo>
                    <a:pt x="17970" y="7536"/>
                  </a:lnTo>
                  <a:lnTo>
                    <a:pt x="19030" y="7561"/>
                  </a:lnTo>
                  <a:lnTo>
                    <a:pt x="20102" y="7574"/>
                  </a:lnTo>
                  <a:lnTo>
                    <a:pt x="21201" y="7587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510"/>
                  </a:lnTo>
                  <a:lnTo>
                    <a:pt x="26488" y="7459"/>
                  </a:lnTo>
                  <a:lnTo>
                    <a:pt x="27497" y="7408"/>
                  </a:lnTo>
                  <a:lnTo>
                    <a:pt x="28480" y="7357"/>
                  </a:lnTo>
                  <a:lnTo>
                    <a:pt x="29451" y="7280"/>
                  </a:lnTo>
                  <a:lnTo>
                    <a:pt x="30383" y="7203"/>
                  </a:lnTo>
                  <a:lnTo>
                    <a:pt x="31303" y="7127"/>
                  </a:lnTo>
                  <a:lnTo>
                    <a:pt x="32184" y="7037"/>
                  </a:lnTo>
                  <a:lnTo>
                    <a:pt x="33052" y="6935"/>
                  </a:lnTo>
                  <a:lnTo>
                    <a:pt x="33883" y="6833"/>
                  </a:lnTo>
                  <a:lnTo>
                    <a:pt x="34674" y="6718"/>
                  </a:lnTo>
                  <a:lnTo>
                    <a:pt x="35453" y="6603"/>
                  </a:lnTo>
                  <a:lnTo>
                    <a:pt x="36181" y="6476"/>
                  </a:lnTo>
                  <a:lnTo>
                    <a:pt x="36884" y="6335"/>
                  </a:lnTo>
                  <a:lnTo>
                    <a:pt x="37548" y="6207"/>
                  </a:lnTo>
                  <a:lnTo>
                    <a:pt x="38186" y="6054"/>
                  </a:lnTo>
                  <a:lnTo>
                    <a:pt x="38774" y="5914"/>
                  </a:lnTo>
                  <a:lnTo>
                    <a:pt x="39323" y="5760"/>
                  </a:lnTo>
                  <a:lnTo>
                    <a:pt x="39834" y="5594"/>
                  </a:lnTo>
                  <a:lnTo>
                    <a:pt x="40306" y="5441"/>
                  </a:lnTo>
                  <a:lnTo>
                    <a:pt x="40728" y="5262"/>
                  </a:lnTo>
                  <a:lnTo>
                    <a:pt x="41111" y="5096"/>
                  </a:lnTo>
                  <a:lnTo>
                    <a:pt x="41443" y="4917"/>
                  </a:lnTo>
                  <a:lnTo>
                    <a:pt x="41724" y="4739"/>
                  </a:lnTo>
                  <a:lnTo>
                    <a:pt x="41852" y="4649"/>
                  </a:lnTo>
                  <a:lnTo>
                    <a:pt x="41967" y="4560"/>
                  </a:lnTo>
                  <a:lnTo>
                    <a:pt x="42056" y="4458"/>
                  </a:lnTo>
                  <a:lnTo>
                    <a:pt x="42146" y="4368"/>
                  </a:lnTo>
                  <a:lnTo>
                    <a:pt x="42222" y="4279"/>
                  </a:lnTo>
                  <a:lnTo>
                    <a:pt x="42286" y="4177"/>
                  </a:lnTo>
                  <a:lnTo>
                    <a:pt x="42324" y="4087"/>
                  </a:lnTo>
                  <a:lnTo>
                    <a:pt x="42363" y="3985"/>
                  </a:lnTo>
                  <a:lnTo>
                    <a:pt x="42388" y="3896"/>
                  </a:lnTo>
                  <a:lnTo>
                    <a:pt x="42388" y="3794"/>
                  </a:lnTo>
                  <a:lnTo>
                    <a:pt x="42388" y="3691"/>
                  </a:lnTo>
                  <a:lnTo>
                    <a:pt x="42363" y="3602"/>
                  </a:lnTo>
                  <a:lnTo>
                    <a:pt x="42324" y="3500"/>
                  </a:lnTo>
                  <a:lnTo>
                    <a:pt x="42286" y="3410"/>
                  </a:lnTo>
                  <a:lnTo>
                    <a:pt x="42222" y="3308"/>
                  </a:lnTo>
                  <a:lnTo>
                    <a:pt x="42146" y="3219"/>
                  </a:lnTo>
                  <a:lnTo>
                    <a:pt x="42056" y="3117"/>
                  </a:lnTo>
                  <a:lnTo>
                    <a:pt x="41967" y="3027"/>
                  </a:lnTo>
                  <a:lnTo>
                    <a:pt x="41852" y="2938"/>
                  </a:lnTo>
                  <a:lnTo>
                    <a:pt x="41724" y="2848"/>
                  </a:lnTo>
                  <a:lnTo>
                    <a:pt x="41443" y="2670"/>
                  </a:lnTo>
                  <a:lnTo>
                    <a:pt x="41111" y="2491"/>
                  </a:lnTo>
                  <a:lnTo>
                    <a:pt x="40728" y="2312"/>
                  </a:lnTo>
                  <a:lnTo>
                    <a:pt x="40306" y="2146"/>
                  </a:lnTo>
                  <a:lnTo>
                    <a:pt x="39834" y="1980"/>
                  </a:lnTo>
                  <a:lnTo>
                    <a:pt x="39323" y="1827"/>
                  </a:lnTo>
                  <a:lnTo>
                    <a:pt x="38774" y="1674"/>
                  </a:lnTo>
                  <a:lnTo>
                    <a:pt x="38186" y="1520"/>
                  </a:lnTo>
                  <a:lnTo>
                    <a:pt x="37548" y="1380"/>
                  </a:lnTo>
                  <a:lnTo>
                    <a:pt x="36884" y="1239"/>
                  </a:lnTo>
                  <a:lnTo>
                    <a:pt x="36181" y="1112"/>
                  </a:lnTo>
                  <a:lnTo>
                    <a:pt x="35453" y="984"/>
                  </a:lnTo>
                  <a:lnTo>
                    <a:pt x="34674" y="869"/>
                  </a:lnTo>
                  <a:lnTo>
                    <a:pt x="33883" y="754"/>
                  </a:lnTo>
                  <a:lnTo>
                    <a:pt x="33052" y="652"/>
                  </a:lnTo>
                  <a:lnTo>
                    <a:pt x="32184" y="550"/>
                  </a:lnTo>
                  <a:lnTo>
                    <a:pt x="31303" y="460"/>
                  </a:lnTo>
                  <a:lnTo>
                    <a:pt x="30383" y="371"/>
                  </a:lnTo>
                  <a:lnTo>
                    <a:pt x="29451" y="294"/>
                  </a:lnTo>
                  <a:lnTo>
                    <a:pt x="28480" y="230"/>
                  </a:lnTo>
                  <a:lnTo>
                    <a:pt x="27497" y="167"/>
                  </a:lnTo>
                  <a:lnTo>
                    <a:pt x="26488" y="115"/>
                  </a:lnTo>
                  <a:lnTo>
                    <a:pt x="25466" y="77"/>
                  </a:lnTo>
                  <a:lnTo>
                    <a:pt x="24419" y="52"/>
                  </a:lnTo>
                  <a:lnTo>
                    <a:pt x="23359" y="26"/>
                  </a:lnTo>
                  <a:lnTo>
                    <a:pt x="22286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30;p15">
              <a:extLst>
                <a:ext uri="{FF2B5EF4-FFF2-40B4-BE49-F238E27FC236}">
                  <a16:creationId xmlns:a16="http://schemas.microsoft.com/office/drawing/2014/main" id="{A61F8AC7-8474-797C-9C85-E8A060BB750C}"/>
                </a:ext>
              </a:extLst>
            </p:cNvPr>
            <p:cNvSpPr/>
            <p:nvPr/>
          </p:nvSpPr>
          <p:spPr>
            <a:xfrm>
              <a:off x="2706740" y="3897749"/>
              <a:ext cx="609226" cy="83397"/>
            </a:xfrm>
            <a:custGeom>
              <a:avLst/>
              <a:gdLst/>
              <a:ahLst/>
              <a:cxnLst/>
              <a:rect l="l" t="t" r="r" b="b"/>
              <a:pathLst>
                <a:path w="41150" h="5633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77" y="52"/>
                  </a:lnTo>
                  <a:lnTo>
                    <a:pt x="14943" y="103"/>
                  </a:lnTo>
                  <a:lnTo>
                    <a:pt x="13372" y="192"/>
                  </a:lnTo>
                  <a:lnTo>
                    <a:pt x="11839" y="294"/>
                  </a:lnTo>
                  <a:lnTo>
                    <a:pt x="10371" y="409"/>
                  </a:lnTo>
                  <a:lnTo>
                    <a:pt x="8966" y="550"/>
                  </a:lnTo>
                  <a:lnTo>
                    <a:pt x="7625" y="703"/>
                  </a:lnTo>
                  <a:lnTo>
                    <a:pt x="6361" y="882"/>
                  </a:lnTo>
                  <a:lnTo>
                    <a:pt x="5173" y="1073"/>
                  </a:lnTo>
                  <a:lnTo>
                    <a:pt x="4074" y="1278"/>
                  </a:lnTo>
                  <a:lnTo>
                    <a:pt x="3551" y="1393"/>
                  </a:lnTo>
                  <a:lnTo>
                    <a:pt x="3066" y="1508"/>
                  </a:lnTo>
                  <a:lnTo>
                    <a:pt x="2593" y="1622"/>
                  </a:lnTo>
                  <a:lnTo>
                    <a:pt x="2146" y="1737"/>
                  </a:lnTo>
                  <a:lnTo>
                    <a:pt x="1725" y="1852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48"/>
                  </a:lnTo>
                  <a:lnTo>
                    <a:pt x="281" y="2376"/>
                  </a:lnTo>
                  <a:lnTo>
                    <a:pt x="0" y="2516"/>
                  </a:lnTo>
                  <a:lnTo>
                    <a:pt x="716" y="2299"/>
                  </a:lnTo>
                  <a:lnTo>
                    <a:pt x="1507" y="2095"/>
                  </a:lnTo>
                  <a:lnTo>
                    <a:pt x="2363" y="1903"/>
                  </a:lnTo>
                  <a:lnTo>
                    <a:pt x="3295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39"/>
                  </a:lnTo>
                  <a:lnTo>
                    <a:pt x="7625" y="1099"/>
                  </a:lnTo>
                  <a:lnTo>
                    <a:pt x="8851" y="984"/>
                  </a:lnTo>
                  <a:lnTo>
                    <a:pt x="10115" y="869"/>
                  </a:lnTo>
                  <a:lnTo>
                    <a:pt x="11431" y="780"/>
                  </a:lnTo>
                  <a:lnTo>
                    <a:pt x="12784" y="703"/>
                  </a:lnTo>
                  <a:lnTo>
                    <a:pt x="14164" y="639"/>
                  </a:lnTo>
                  <a:lnTo>
                    <a:pt x="15594" y="601"/>
                  </a:lnTo>
                  <a:lnTo>
                    <a:pt x="17050" y="575"/>
                  </a:lnTo>
                  <a:lnTo>
                    <a:pt x="18531" y="562"/>
                  </a:lnTo>
                  <a:lnTo>
                    <a:pt x="19617" y="562"/>
                  </a:lnTo>
                  <a:lnTo>
                    <a:pt x="20690" y="575"/>
                  </a:lnTo>
                  <a:lnTo>
                    <a:pt x="21750" y="601"/>
                  </a:lnTo>
                  <a:lnTo>
                    <a:pt x="22797" y="639"/>
                  </a:lnTo>
                  <a:lnTo>
                    <a:pt x="23819" y="677"/>
                  </a:lnTo>
                  <a:lnTo>
                    <a:pt x="24828" y="728"/>
                  </a:lnTo>
                  <a:lnTo>
                    <a:pt x="25811" y="792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3" y="1022"/>
                  </a:lnTo>
                  <a:lnTo>
                    <a:pt x="29515" y="1112"/>
                  </a:lnTo>
                  <a:lnTo>
                    <a:pt x="30383" y="1214"/>
                  </a:lnTo>
                  <a:lnTo>
                    <a:pt x="31213" y="1316"/>
                  </a:lnTo>
                  <a:lnTo>
                    <a:pt x="32005" y="1431"/>
                  </a:lnTo>
                  <a:lnTo>
                    <a:pt x="32784" y="1546"/>
                  </a:lnTo>
                  <a:lnTo>
                    <a:pt x="33512" y="1674"/>
                  </a:lnTo>
                  <a:lnTo>
                    <a:pt x="34214" y="1801"/>
                  </a:lnTo>
                  <a:lnTo>
                    <a:pt x="34879" y="1942"/>
                  </a:lnTo>
                  <a:lnTo>
                    <a:pt x="35517" y="2082"/>
                  </a:lnTo>
                  <a:lnTo>
                    <a:pt x="36105" y="2235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7" y="2708"/>
                  </a:lnTo>
                  <a:lnTo>
                    <a:pt x="38059" y="2874"/>
                  </a:lnTo>
                  <a:lnTo>
                    <a:pt x="38442" y="3053"/>
                  </a:lnTo>
                  <a:lnTo>
                    <a:pt x="38774" y="3219"/>
                  </a:lnTo>
                  <a:lnTo>
                    <a:pt x="39055" y="3398"/>
                  </a:lnTo>
                  <a:lnTo>
                    <a:pt x="39182" y="3500"/>
                  </a:lnTo>
                  <a:lnTo>
                    <a:pt x="39297" y="3589"/>
                  </a:lnTo>
                  <a:lnTo>
                    <a:pt x="39387" y="3679"/>
                  </a:lnTo>
                  <a:lnTo>
                    <a:pt x="39476" y="3768"/>
                  </a:lnTo>
                  <a:lnTo>
                    <a:pt x="39553" y="3870"/>
                  </a:lnTo>
                  <a:lnTo>
                    <a:pt x="39617" y="3960"/>
                  </a:lnTo>
                  <a:lnTo>
                    <a:pt x="39655" y="4062"/>
                  </a:lnTo>
                  <a:lnTo>
                    <a:pt x="39693" y="4151"/>
                  </a:lnTo>
                  <a:lnTo>
                    <a:pt x="39719" y="4253"/>
                  </a:lnTo>
                  <a:lnTo>
                    <a:pt x="39719" y="4355"/>
                  </a:lnTo>
                  <a:lnTo>
                    <a:pt x="39719" y="4432"/>
                  </a:lnTo>
                  <a:lnTo>
                    <a:pt x="39706" y="4522"/>
                  </a:lnTo>
                  <a:lnTo>
                    <a:pt x="39680" y="4598"/>
                  </a:lnTo>
                  <a:lnTo>
                    <a:pt x="39642" y="4688"/>
                  </a:lnTo>
                  <a:lnTo>
                    <a:pt x="39591" y="4764"/>
                  </a:lnTo>
                  <a:lnTo>
                    <a:pt x="39540" y="4854"/>
                  </a:lnTo>
                  <a:lnTo>
                    <a:pt x="39400" y="5007"/>
                  </a:lnTo>
                  <a:lnTo>
                    <a:pt x="39221" y="5173"/>
                  </a:lnTo>
                  <a:lnTo>
                    <a:pt x="39016" y="5326"/>
                  </a:lnTo>
                  <a:lnTo>
                    <a:pt x="38761" y="5479"/>
                  </a:lnTo>
                  <a:lnTo>
                    <a:pt x="38480" y="5633"/>
                  </a:lnTo>
                  <a:lnTo>
                    <a:pt x="39080" y="5428"/>
                  </a:lnTo>
                  <a:lnTo>
                    <a:pt x="39361" y="5313"/>
                  </a:lnTo>
                  <a:lnTo>
                    <a:pt x="39617" y="5211"/>
                  </a:lnTo>
                  <a:lnTo>
                    <a:pt x="39846" y="5096"/>
                  </a:lnTo>
                  <a:lnTo>
                    <a:pt x="40064" y="4981"/>
                  </a:lnTo>
                  <a:lnTo>
                    <a:pt x="40268" y="4866"/>
                  </a:lnTo>
                  <a:lnTo>
                    <a:pt x="40447" y="4751"/>
                  </a:lnTo>
                  <a:lnTo>
                    <a:pt x="40613" y="4636"/>
                  </a:lnTo>
                  <a:lnTo>
                    <a:pt x="40753" y="4522"/>
                  </a:lnTo>
                  <a:lnTo>
                    <a:pt x="40868" y="4407"/>
                  </a:lnTo>
                  <a:lnTo>
                    <a:pt x="40970" y="4279"/>
                  </a:lnTo>
                  <a:lnTo>
                    <a:pt x="41047" y="4164"/>
                  </a:lnTo>
                  <a:lnTo>
                    <a:pt x="41098" y="4036"/>
                  </a:lnTo>
                  <a:lnTo>
                    <a:pt x="41136" y="3921"/>
                  </a:lnTo>
                  <a:lnTo>
                    <a:pt x="41149" y="3794"/>
                  </a:lnTo>
                  <a:lnTo>
                    <a:pt x="41136" y="3691"/>
                  </a:lnTo>
                  <a:lnTo>
                    <a:pt x="41111" y="3602"/>
                  </a:lnTo>
                  <a:lnTo>
                    <a:pt x="41085" y="3500"/>
                  </a:lnTo>
                  <a:lnTo>
                    <a:pt x="41034" y="3410"/>
                  </a:lnTo>
                  <a:lnTo>
                    <a:pt x="40970" y="3308"/>
                  </a:lnTo>
                  <a:lnTo>
                    <a:pt x="40894" y="3219"/>
                  </a:lnTo>
                  <a:lnTo>
                    <a:pt x="40817" y="3117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2" y="2848"/>
                  </a:lnTo>
                  <a:lnTo>
                    <a:pt x="40191" y="2670"/>
                  </a:lnTo>
                  <a:lnTo>
                    <a:pt x="39859" y="2491"/>
                  </a:lnTo>
                  <a:lnTo>
                    <a:pt x="39476" y="2312"/>
                  </a:lnTo>
                  <a:lnTo>
                    <a:pt x="39055" y="2146"/>
                  </a:lnTo>
                  <a:lnTo>
                    <a:pt x="38582" y="1980"/>
                  </a:lnTo>
                  <a:lnTo>
                    <a:pt x="38071" y="1827"/>
                  </a:lnTo>
                  <a:lnTo>
                    <a:pt x="37522" y="1674"/>
                  </a:lnTo>
                  <a:lnTo>
                    <a:pt x="36935" y="1520"/>
                  </a:lnTo>
                  <a:lnTo>
                    <a:pt x="36309" y="1380"/>
                  </a:lnTo>
                  <a:lnTo>
                    <a:pt x="35632" y="1239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35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45" y="550"/>
                  </a:lnTo>
                  <a:lnTo>
                    <a:pt x="30051" y="460"/>
                  </a:lnTo>
                  <a:lnTo>
                    <a:pt x="29131" y="371"/>
                  </a:lnTo>
                  <a:lnTo>
                    <a:pt x="28199" y="294"/>
                  </a:lnTo>
                  <a:lnTo>
                    <a:pt x="27241" y="230"/>
                  </a:lnTo>
                  <a:lnTo>
                    <a:pt x="26245" y="167"/>
                  </a:lnTo>
                  <a:lnTo>
                    <a:pt x="25249" y="115"/>
                  </a:lnTo>
                  <a:lnTo>
                    <a:pt x="24215" y="77"/>
                  </a:lnTo>
                  <a:lnTo>
                    <a:pt x="23180" y="52"/>
                  </a:lnTo>
                  <a:lnTo>
                    <a:pt x="22120" y="26"/>
                  </a:lnTo>
                  <a:lnTo>
                    <a:pt x="21035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31;p15">
              <a:extLst>
                <a:ext uri="{FF2B5EF4-FFF2-40B4-BE49-F238E27FC236}">
                  <a16:creationId xmlns:a16="http://schemas.microsoft.com/office/drawing/2014/main" id="{B6310BC9-70E0-F146-6154-B4E67BB64746}"/>
                </a:ext>
              </a:extLst>
            </p:cNvPr>
            <p:cNvSpPr/>
            <p:nvPr/>
          </p:nvSpPr>
          <p:spPr>
            <a:xfrm>
              <a:off x="2915476" y="3928750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1" y="1"/>
                  </a:moveTo>
                  <a:lnTo>
                    <a:pt x="1" y="384"/>
                  </a:lnTo>
                  <a:lnTo>
                    <a:pt x="3347" y="384"/>
                  </a:lnTo>
                  <a:lnTo>
                    <a:pt x="4254" y="410"/>
                  </a:lnTo>
                  <a:lnTo>
                    <a:pt x="5058" y="448"/>
                  </a:lnTo>
                  <a:lnTo>
                    <a:pt x="5748" y="512"/>
                  </a:lnTo>
                  <a:lnTo>
                    <a:pt x="6323" y="576"/>
                  </a:lnTo>
                  <a:lnTo>
                    <a:pt x="6578" y="627"/>
                  </a:lnTo>
                  <a:lnTo>
                    <a:pt x="6795" y="665"/>
                  </a:lnTo>
                  <a:lnTo>
                    <a:pt x="6987" y="716"/>
                  </a:lnTo>
                  <a:lnTo>
                    <a:pt x="7140" y="767"/>
                  </a:lnTo>
                  <a:lnTo>
                    <a:pt x="7268" y="831"/>
                  </a:lnTo>
                  <a:lnTo>
                    <a:pt x="7370" y="895"/>
                  </a:lnTo>
                  <a:lnTo>
                    <a:pt x="1" y="895"/>
                  </a:lnTo>
                  <a:lnTo>
                    <a:pt x="1" y="1176"/>
                  </a:lnTo>
                  <a:lnTo>
                    <a:pt x="7472" y="1176"/>
                  </a:lnTo>
                  <a:lnTo>
                    <a:pt x="7446" y="1214"/>
                  </a:lnTo>
                  <a:lnTo>
                    <a:pt x="7408" y="1253"/>
                  </a:lnTo>
                  <a:lnTo>
                    <a:pt x="7306" y="1329"/>
                  </a:lnTo>
                  <a:lnTo>
                    <a:pt x="7165" y="1393"/>
                  </a:lnTo>
                  <a:lnTo>
                    <a:pt x="6987" y="1457"/>
                  </a:lnTo>
                  <a:lnTo>
                    <a:pt x="6770" y="1521"/>
                  </a:lnTo>
                  <a:lnTo>
                    <a:pt x="6514" y="1572"/>
                  </a:lnTo>
                  <a:lnTo>
                    <a:pt x="6208" y="1623"/>
                  </a:lnTo>
                  <a:lnTo>
                    <a:pt x="5876" y="1661"/>
                  </a:lnTo>
                  <a:lnTo>
                    <a:pt x="5505" y="1712"/>
                  </a:lnTo>
                  <a:lnTo>
                    <a:pt x="5097" y="1751"/>
                  </a:lnTo>
                  <a:lnTo>
                    <a:pt x="4151" y="1802"/>
                  </a:lnTo>
                  <a:lnTo>
                    <a:pt x="3053" y="1840"/>
                  </a:lnTo>
                  <a:lnTo>
                    <a:pt x="1802" y="1853"/>
                  </a:lnTo>
                  <a:lnTo>
                    <a:pt x="1" y="1853"/>
                  </a:lnTo>
                  <a:lnTo>
                    <a:pt x="1" y="2210"/>
                  </a:lnTo>
                  <a:lnTo>
                    <a:pt x="2197" y="2645"/>
                  </a:lnTo>
                  <a:lnTo>
                    <a:pt x="4215" y="3053"/>
                  </a:lnTo>
                  <a:lnTo>
                    <a:pt x="6131" y="3449"/>
                  </a:lnTo>
                  <a:lnTo>
                    <a:pt x="8021" y="3858"/>
                  </a:lnTo>
                  <a:lnTo>
                    <a:pt x="11163" y="3858"/>
                  </a:lnTo>
                  <a:lnTo>
                    <a:pt x="9107" y="3411"/>
                  </a:lnTo>
                  <a:lnTo>
                    <a:pt x="7051" y="2977"/>
                  </a:lnTo>
                  <a:lnTo>
                    <a:pt x="5033" y="2555"/>
                  </a:lnTo>
                  <a:lnTo>
                    <a:pt x="3079" y="2185"/>
                  </a:lnTo>
                  <a:lnTo>
                    <a:pt x="3845" y="2172"/>
                  </a:lnTo>
                  <a:lnTo>
                    <a:pt x="4586" y="2159"/>
                  </a:lnTo>
                  <a:lnTo>
                    <a:pt x="5275" y="2134"/>
                  </a:lnTo>
                  <a:lnTo>
                    <a:pt x="5927" y="2095"/>
                  </a:lnTo>
                  <a:lnTo>
                    <a:pt x="6540" y="2057"/>
                  </a:lnTo>
                  <a:lnTo>
                    <a:pt x="7102" y="2019"/>
                  </a:lnTo>
                  <a:lnTo>
                    <a:pt x="7638" y="1955"/>
                  </a:lnTo>
                  <a:lnTo>
                    <a:pt x="8111" y="1904"/>
                  </a:lnTo>
                  <a:lnTo>
                    <a:pt x="8558" y="1827"/>
                  </a:lnTo>
                  <a:lnTo>
                    <a:pt x="8941" y="1751"/>
                  </a:lnTo>
                  <a:lnTo>
                    <a:pt x="9285" y="1674"/>
                  </a:lnTo>
                  <a:lnTo>
                    <a:pt x="9579" y="1585"/>
                  </a:lnTo>
                  <a:lnTo>
                    <a:pt x="9822" y="1495"/>
                  </a:lnTo>
                  <a:lnTo>
                    <a:pt x="10026" y="1393"/>
                  </a:lnTo>
                  <a:lnTo>
                    <a:pt x="10103" y="1342"/>
                  </a:lnTo>
                  <a:lnTo>
                    <a:pt x="10167" y="1291"/>
                  </a:lnTo>
                  <a:lnTo>
                    <a:pt x="10218" y="1240"/>
                  </a:lnTo>
                  <a:lnTo>
                    <a:pt x="10256" y="1176"/>
                  </a:lnTo>
                  <a:lnTo>
                    <a:pt x="13781" y="1176"/>
                  </a:lnTo>
                  <a:lnTo>
                    <a:pt x="13781" y="895"/>
                  </a:lnTo>
                  <a:lnTo>
                    <a:pt x="10218" y="895"/>
                  </a:lnTo>
                  <a:lnTo>
                    <a:pt x="10179" y="844"/>
                  </a:lnTo>
                  <a:lnTo>
                    <a:pt x="10128" y="793"/>
                  </a:lnTo>
                  <a:lnTo>
                    <a:pt x="9988" y="703"/>
                  </a:lnTo>
                  <a:lnTo>
                    <a:pt x="9809" y="614"/>
                  </a:lnTo>
                  <a:lnTo>
                    <a:pt x="9579" y="537"/>
                  </a:lnTo>
                  <a:lnTo>
                    <a:pt x="9337" y="474"/>
                  </a:lnTo>
                  <a:lnTo>
                    <a:pt x="9043" y="410"/>
                  </a:lnTo>
                  <a:lnTo>
                    <a:pt x="8724" y="346"/>
                  </a:lnTo>
                  <a:lnTo>
                    <a:pt x="8391" y="295"/>
                  </a:lnTo>
                  <a:lnTo>
                    <a:pt x="13781" y="295"/>
                  </a:lnTo>
                  <a:lnTo>
                    <a:pt x="13781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32;p15">
              <a:extLst>
                <a:ext uri="{FF2B5EF4-FFF2-40B4-BE49-F238E27FC236}">
                  <a16:creationId xmlns:a16="http://schemas.microsoft.com/office/drawing/2014/main" id="{8E3BBA17-8B7E-FACC-FC5D-9E67A5B5D902}"/>
                </a:ext>
              </a:extLst>
            </p:cNvPr>
            <p:cNvSpPr/>
            <p:nvPr/>
          </p:nvSpPr>
          <p:spPr>
            <a:xfrm>
              <a:off x="2629221" y="3857849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0" y="1"/>
                  </a:moveTo>
                  <a:lnTo>
                    <a:pt x="0" y="5390"/>
                  </a:lnTo>
                  <a:lnTo>
                    <a:pt x="13" y="5531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6" y="6348"/>
                  </a:lnTo>
                  <a:lnTo>
                    <a:pt x="524" y="6476"/>
                  </a:lnTo>
                  <a:lnTo>
                    <a:pt x="664" y="6616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2" y="6999"/>
                  </a:lnTo>
                  <a:lnTo>
                    <a:pt x="1354" y="7127"/>
                  </a:lnTo>
                  <a:lnTo>
                    <a:pt x="1571" y="7242"/>
                  </a:lnTo>
                  <a:lnTo>
                    <a:pt x="1788" y="7370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6" y="7957"/>
                  </a:lnTo>
                  <a:lnTo>
                    <a:pt x="3729" y="8187"/>
                  </a:lnTo>
                  <a:lnTo>
                    <a:pt x="4406" y="8404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5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7" y="9554"/>
                  </a:lnTo>
                  <a:lnTo>
                    <a:pt x="10370" y="9720"/>
                  </a:lnTo>
                  <a:lnTo>
                    <a:pt x="11379" y="9860"/>
                  </a:lnTo>
                  <a:lnTo>
                    <a:pt x="12427" y="10001"/>
                  </a:lnTo>
                  <a:lnTo>
                    <a:pt x="13499" y="10141"/>
                  </a:lnTo>
                  <a:lnTo>
                    <a:pt x="14623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5" y="10537"/>
                  </a:lnTo>
                  <a:lnTo>
                    <a:pt x="19361" y="10614"/>
                  </a:lnTo>
                  <a:lnTo>
                    <a:pt x="20600" y="10678"/>
                  </a:lnTo>
                  <a:lnTo>
                    <a:pt x="21877" y="10729"/>
                  </a:lnTo>
                  <a:lnTo>
                    <a:pt x="23167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29"/>
                  </a:lnTo>
                  <a:lnTo>
                    <a:pt x="31009" y="10678"/>
                  </a:lnTo>
                  <a:lnTo>
                    <a:pt x="32260" y="10614"/>
                  </a:lnTo>
                  <a:lnTo>
                    <a:pt x="33486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8" y="10256"/>
                  </a:lnTo>
                  <a:lnTo>
                    <a:pt x="38109" y="10141"/>
                  </a:lnTo>
                  <a:lnTo>
                    <a:pt x="39182" y="10001"/>
                  </a:lnTo>
                  <a:lnTo>
                    <a:pt x="40229" y="9860"/>
                  </a:lnTo>
                  <a:lnTo>
                    <a:pt x="41251" y="9720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61" y="9209"/>
                  </a:lnTo>
                  <a:lnTo>
                    <a:pt x="44904" y="9017"/>
                  </a:lnTo>
                  <a:lnTo>
                    <a:pt x="45721" y="8826"/>
                  </a:lnTo>
                  <a:lnTo>
                    <a:pt x="46487" y="8621"/>
                  </a:lnTo>
                  <a:lnTo>
                    <a:pt x="47203" y="8404"/>
                  </a:lnTo>
                  <a:lnTo>
                    <a:pt x="47879" y="8187"/>
                  </a:lnTo>
                  <a:lnTo>
                    <a:pt x="48505" y="7957"/>
                  </a:lnTo>
                  <a:lnTo>
                    <a:pt x="49067" y="7727"/>
                  </a:lnTo>
                  <a:lnTo>
                    <a:pt x="49591" y="7497"/>
                  </a:lnTo>
                  <a:lnTo>
                    <a:pt x="49821" y="7370"/>
                  </a:lnTo>
                  <a:lnTo>
                    <a:pt x="50050" y="7242"/>
                  </a:lnTo>
                  <a:lnTo>
                    <a:pt x="50255" y="7127"/>
                  </a:lnTo>
                  <a:lnTo>
                    <a:pt x="50459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7" y="6616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4" y="6080"/>
                  </a:lnTo>
                  <a:lnTo>
                    <a:pt x="51481" y="5939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33;p15">
              <a:extLst>
                <a:ext uri="{FF2B5EF4-FFF2-40B4-BE49-F238E27FC236}">
                  <a16:creationId xmlns:a16="http://schemas.microsoft.com/office/drawing/2014/main" id="{1437B2C6-F8B2-E2FF-8C71-68FC162FAA9A}"/>
                </a:ext>
              </a:extLst>
            </p:cNvPr>
            <p:cNvSpPr/>
            <p:nvPr/>
          </p:nvSpPr>
          <p:spPr>
            <a:xfrm>
              <a:off x="2629221" y="3778065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4483" y="0"/>
                  </a:moveTo>
                  <a:lnTo>
                    <a:pt x="23167" y="26"/>
                  </a:lnTo>
                  <a:lnTo>
                    <a:pt x="21877" y="64"/>
                  </a:lnTo>
                  <a:lnTo>
                    <a:pt x="20600" y="102"/>
                  </a:lnTo>
                  <a:lnTo>
                    <a:pt x="19361" y="166"/>
                  </a:lnTo>
                  <a:lnTo>
                    <a:pt x="18135" y="243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23" y="524"/>
                  </a:lnTo>
                  <a:lnTo>
                    <a:pt x="13499" y="652"/>
                  </a:lnTo>
                  <a:lnTo>
                    <a:pt x="12427" y="779"/>
                  </a:lnTo>
                  <a:lnTo>
                    <a:pt x="11379" y="920"/>
                  </a:lnTo>
                  <a:lnTo>
                    <a:pt x="10370" y="1073"/>
                  </a:lnTo>
                  <a:lnTo>
                    <a:pt x="9387" y="1226"/>
                  </a:lnTo>
                  <a:lnTo>
                    <a:pt x="8455" y="1392"/>
                  </a:lnTo>
                  <a:lnTo>
                    <a:pt x="7561" y="1571"/>
                  </a:lnTo>
                  <a:lnTo>
                    <a:pt x="6705" y="1763"/>
                  </a:lnTo>
                  <a:lnTo>
                    <a:pt x="5888" y="1954"/>
                  </a:lnTo>
                  <a:lnTo>
                    <a:pt x="5122" y="2159"/>
                  </a:lnTo>
                  <a:lnTo>
                    <a:pt x="4406" y="2376"/>
                  </a:lnTo>
                  <a:lnTo>
                    <a:pt x="3729" y="2593"/>
                  </a:lnTo>
                  <a:lnTo>
                    <a:pt x="3116" y="2823"/>
                  </a:lnTo>
                  <a:lnTo>
                    <a:pt x="2542" y="3053"/>
                  </a:lnTo>
                  <a:lnTo>
                    <a:pt x="2031" y="3295"/>
                  </a:lnTo>
                  <a:lnTo>
                    <a:pt x="1788" y="3410"/>
                  </a:lnTo>
                  <a:lnTo>
                    <a:pt x="1571" y="3538"/>
                  </a:lnTo>
                  <a:lnTo>
                    <a:pt x="1354" y="3666"/>
                  </a:lnTo>
                  <a:lnTo>
                    <a:pt x="1162" y="3781"/>
                  </a:lnTo>
                  <a:lnTo>
                    <a:pt x="984" y="3908"/>
                  </a:lnTo>
                  <a:lnTo>
                    <a:pt x="818" y="4036"/>
                  </a:lnTo>
                  <a:lnTo>
                    <a:pt x="664" y="4177"/>
                  </a:lnTo>
                  <a:lnTo>
                    <a:pt x="524" y="4304"/>
                  </a:lnTo>
                  <a:lnTo>
                    <a:pt x="396" y="4432"/>
                  </a:lnTo>
                  <a:lnTo>
                    <a:pt x="294" y="4572"/>
                  </a:lnTo>
                  <a:lnTo>
                    <a:pt x="205" y="4700"/>
                  </a:lnTo>
                  <a:lnTo>
                    <a:pt x="128" y="4841"/>
                  </a:lnTo>
                  <a:lnTo>
                    <a:pt x="77" y="4968"/>
                  </a:lnTo>
                  <a:lnTo>
                    <a:pt x="39" y="5109"/>
                  </a:lnTo>
                  <a:lnTo>
                    <a:pt x="13" y="5249"/>
                  </a:lnTo>
                  <a:lnTo>
                    <a:pt x="0" y="5390"/>
                  </a:lnTo>
                  <a:lnTo>
                    <a:pt x="13" y="5530"/>
                  </a:lnTo>
                  <a:lnTo>
                    <a:pt x="39" y="5671"/>
                  </a:lnTo>
                  <a:lnTo>
                    <a:pt x="77" y="5798"/>
                  </a:lnTo>
                  <a:lnTo>
                    <a:pt x="128" y="5939"/>
                  </a:lnTo>
                  <a:lnTo>
                    <a:pt x="205" y="6079"/>
                  </a:lnTo>
                  <a:lnTo>
                    <a:pt x="294" y="6207"/>
                  </a:lnTo>
                  <a:lnTo>
                    <a:pt x="396" y="6348"/>
                  </a:lnTo>
                  <a:lnTo>
                    <a:pt x="524" y="6475"/>
                  </a:lnTo>
                  <a:lnTo>
                    <a:pt x="664" y="6603"/>
                  </a:lnTo>
                  <a:lnTo>
                    <a:pt x="818" y="6744"/>
                  </a:lnTo>
                  <a:lnTo>
                    <a:pt x="984" y="6871"/>
                  </a:lnTo>
                  <a:lnTo>
                    <a:pt x="1162" y="6999"/>
                  </a:lnTo>
                  <a:lnTo>
                    <a:pt x="1354" y="7114"/>
                  </a:lnTo>
                  <a:lnTo>
                    <a:pt x="1571" y="7242"/>
                  </a:lnTo>
                  <a:lnTo>
                    <a:pt x="1788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6" y="7957"/>
                  </a:lnTo>
                  <a:lnTo>
                    <a:pt x="3729" y="8187"/>
                  </a:lnTo>
                  <a:lnTo>
                    <a:pt x="4406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5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7" y="9553"/>
                  </a:lnTo>
                  <a:lnTo>
                    <a:pt x="10370" y="9706"/>
                  </a:lnTo>
                  <a:lnTo>
                    <a:pt x="11379" y="9860"/>
                  </a:lnTo>
                  <a:lnTo>
                    <a:pt x="12427" y="10000"/>
                  </a:lnTo>
                  <a:lnTo>
                    <a:pt x="13499" y="10128"/>
                  </a:lnTo>
                  <a:lnTo>
                    <a:pt x="14623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5" y="10537"/>
                  </a:lnTo>
                  <a:lnTo>
                    <a:pt x="19361" y="10613"/>
                  </a:lnTo>
                  <a:lnTo>
                    <a:pt x="20600" y="10677"/>
                  </a:lnTo>
                  <a:lnTo>
                    <a:pt x="21877" y="10715"/>
                  </a:lnTo>
                  <a:lnTo>
                    <a:pt x="23167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15"/>
                  </a:lnTo>
                  <a:lnTo>
                    <a:pt x="31009" y="10677"/>
                  </a:lnTo>
                  <a:lnTo>
                    <a:pt x="32260" y="10613"/>
                  </a:lnTo>
                  <a:lnTo>
                    <a:pt x="33486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8" y="10256"/>
                  </a:lnTo>
                  <a:lnTo>
                    <a:pt x="38109" y="10128"/>
                  </a:lnTo>
                  <a:lnTo>
                    <a:pt x="39182" y="10000"/>
                  </a:lnTo>
                  <a:lnTo>
                    <a:pt x="40229" y="9860"/>
                  </a:lnTo>
                  <a:lnTo>
                    <a:pt x="41251" y="9706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61" y="9208"/>
                  </a:lnTo>
                  <a:lnTo>
                    <a:pt x="44904" y="9017"/>
                  </a:lnTo>
                  <a:lnTo>
                    <a:pt x="45721" y="8825"/>
                  </a:lnTo>
                  <a:lnTo>
                    <a:pt x="46487" y="8621"/>
                  </a:lnTo>
                  <a:lnTo>
                    <a:pt x="47203" y="8404"/>
                  </a:lnTo>
                  <a:lnTo>
                    <a:pt x="47879" y="8187"/>
                  </a:lnTo>
                  <a:lnTo>
                    <a:pt x="48505" y="7957"/>
                  </a:lnTo>
                  <a:lnTo>
                    <a:pt x="49067" y="7727"/>
                  </a:lnTo>
                  <a:lnTo>
                    <a:pt x="49591" y="7484"/>
                  </a:lnTo>
                  <a:lnTo>
                    <a:pt x="49821" y="7369"/>
                  </a:lnTo>
                  <a:lnTo>
                    <a:pt x="50050" y="7242"/>
                  </a:lnTo>
                  <a:lnTo>
                    <a:pt x="50255" y="7114"/>
                  </a:lnTo>
                  <a:lnTo>
                    <a:pt x="50459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7" y="6603"/>
                  </a:lnTo>
                  <a:lnTo>
                    <a:pt x="51085" y="6475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4" y="6079"/>
                  </a:lnTo>
                  <a:lnTo>
                    <a:pt x="51481" y="5939"/>
                  </a:lnTo>
                  <a:lnTo>
                    <a:pt x="51545" y="5798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5249"/>
                  </a:lnTo>
                  <a:lnTo>
                    <a:pt x="51583" y="5109"/>
                  </a:lnTo>
                  <a:lnTo>
                    <a:pt x="51545" y="4968"/>
                  </a:lnTo>
                  <a:lnTo>
                    <a:pt x="51481" y="4841"/>
                  </a:lnTo>
                  <a:lnTo>
                    <a:pt x="51404" y="4700"/>
                  </a:lnTo>
                  <a:lnTo>
                    <a:pt x="51315" y="4572"/>
                  </a:lnTo>
                  <a:lnTo>
                    <a:pt x="51213" y="4432"/>
                  </a:lnTo>
                  <a:lnTo>
                    <a:pt x="51085" y="4304"/>
                  </a:lnTo>
                  <a:lnTo>
                    <a:pt x="50957" y="4177"/>
                  </a:lnTo>
                  <a:lnTo>
                    <a:pt x="50804" y="4036"/>
                  </a:lnTo>
                  <a:lnTo>
                    <a:pt x="50638" y="3908"/>
                  </a:lnTo>
                  <a:lnTo>
                    <a:pt x="50459" y="3781"/>
                  </a:lnTo>
                  <a:lnTo>
                    <a:pt x="50255" y="3666"/>
                  </a:lnTo>
                  <a:lnTo>
                    <a:pt x="50050" y="3538"/>
                  </a:lnTo>
                  <a:lnTo>
                    <a:pt x="49821" y="3410"/>
                  </a:lnTo>
                  <a:lnTo>
                    <a:pt x="49591" y="3295"/>
                  </a:lnTo>
                  <a:lnTo>
                    <a:pt x="49067" y="3053"/>
                  </a:lnTo>
                  <a:lnTo>
                    <a:pt x="48505" y="2823"/>
                  </a:lnTo>
                  <a:lnTo>
                    <a:pt x="47879" y="2593"/>
                  </a:lnTo>
                  <a:lnTo>
                    <a:pt x="47203" y="2376"/>
                  </a:lnTo>
                  <a:lnTo>
                    <a:pt x="46487" y="2159"/>
                  </a:lnTo>
                  <a:lnTo>
                    <a:pt x="45721" y="1954"/>
                  </a:lnTo>
                  <a:lnTo>
                    <a:pt x="44904" y="1763"/>
                  </a:lnTo>
                  <a:lnTo>
                    <a:pt x="44061" y="1571"/>
                  </a:lnTo>
                  <a:lnTo>
                    <a:pt x="43154" y="1392"/>
                  </a:lnTo>
                  <a:lnTo>
                    <a:pt x="42222" y="1226"/>
                  </a:lnTo>
                  <a:lnTo>
                    <a:pt x="41251" y="1073"/>
                  </a:lnTo>
                  <a:lnTo>
                    <a:pt x="40229" y="920"/>
                  </a:lnTo>
                  <a:lnTo>
                    <a:pt x="39182" y="779"/>
                  </a:lnTo>
                  <a:lnTo>
                    <a:pt x="38109" y="652"/>
                  </a:lnTo>
                  <a:lnTo>
                    <a:pt x="36998" y="524"/>
                  </a:lnTo>
                  <a:lnTo>
                    <a:pt x="35849" y="422"/>
                  </a:lnTo>
                  <a:lnTo>
                    <a:pt x="34674" y="320"/>
                  </a:lnTo>
                  <a:lnTo>
                    <a:pt x="33486" y="243"/>
                  </a:lnTo>
                  <a:lnTo>
                    <a:pt x="32260" y="166"/>
                  </a:lnTo>
                  <a:lnTo>
                    <a:pt x="31009" y="102"/>
                  </a:lnTo>
                  <a:lnTo>
                    <a:pt x="29732" y="64"/>
                  </a:lnTo>
                  <a:lnTo>
                    <a:pt x="28442" y="26"/>
                  </a:lnTo>
                  <a:lnTo>
                    <a:pt x="271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34;p15">
              <a:extLst>
                <a:ext uri="{FF2B5EF4-FFF2-40B4-BE49-F238E27FC236}">
                  <a16:creationId xmlns:a16="http://schemas.microsoft.com/office/drawing/2014/main" id="{4AEAA18B-CE46-C332-E778-8BF0C99B8647}"/>
                </a:ext>
              </a:extLst>
            </p:cNvPr>
            <p:cNvSpPr/>
            <p:nvPr/>
          </p:nvSpPr>
          <p:spPr>
            <a:xfrm>
              <a:off x="2697472" y="3792248"/>
              <a:ext cx="627569" cy="112326"/>
            </a:xfrm>
            <a:custGeom>
              <a:avLst/>
              <a:gdLst/>
              <a:ahLst/>
              <a:cxnLst/>
              <a:rect l="l" t="t" r="r" b="b"/>
              <a:pathLst>
                <a:path w="42389" h="7587" extrusionOk="0">
                  <a:moveTo>
                    <a:pt x="21201" y="0"/>
                  </a:moveTo>
                  <a:lnTo>
                    <a:pt x="20102" y="13"/>
                  </a:lnTo>
                  <a:lnTo>
                    <a:pt x="19030" y="26"/>
                  </a:lnTo>
                  <a:lnTo>
                    <a:pt x="17970" y="51"/>
                  </a:lnTo>
                  <a:lnTo>
                    <a:pt x="16922" y="77"/>
                  </a:lnTo>
                  <a:lnTo>
                    <a:pt x="15901" y="128"/>
                  </a:lnTo>
                  <a:lnTo>
                    <a:pt x="14892" y="179"/>
                  </a:lnTo>
                  <a:lnTo>
                    <a:pt x="13908" y="230"/>
                  </a:lnTo>
                  <a:lnTo>
                    <a:pt x="12951" y="307"/>
                  </a:lnTo>
                  <a:lnTo>
                    <a:pt x="12006" y="371"/>
                  </a:lnTo>
                  <a:lnTo>
                    <a:pt x="11099" y="460"/>
                  </a:lnTo>
                  <a:lnTo>
                    <a:pt x="10205" y="549"/>
                  </a:lnTo>
                  <a:lnTo>
                    <a:pt x="9349" y="651"/>
                  </a:lnTo>
                  <a:lnTo>
                    <a:pt x="8519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1"/>
                  </a:lnTo>
                  <a:lnTo>
                    <a:pt x="5505" y="1239"/>
                  </a:lnTo>
                  <a:lnTo>
                    <a:pt x="4841" y="1379"/>
                  </a:lnTo>
                  <a:lnTo>
                    <a:pt x="4215" y="1520"/>
                  </a:lnTo>
                  <a:lnTo>
                    <a:pt x="3615" y="1673"/>
                  </a:lnTo>
                  <a:lnTo>
                    <a:pt x="3066" y="1826"/>
                  </a:lnTo>
                  <a:lnTo>
                    <a:pt x="2555" y="1980"/>
                  </a:lnTo>
                  <a:lnTo>
                    <a:pt x="2095" y="2146"/>
                  </a:lnTo>
                  <a:lnTo>
                    <a:pt x="1661" y="2312"/>
                  </a:lnTo>
                  <a:lnTo>
                    <a:pt x="1291" y="2491"/>
                  </a:lnTo>
                  <a:lnTo>
                    <a:pt x="959" y="2669"/>
                  </a:lnTo>
                  <a:lnTo>
                    <a:pt x="665" y="2848"/>
                  </a:lnTo>
                  <a:lnTo>
                    <a:pt x="550" y="2938"/>
                  </a:lnTo>
                  <a:lnTo>
                    <a:pt x="435" y="3027"/>
                  </a:lnTo>
                  <a:lnTo>
                    <a:pt x="333" y="3116"/>
                  </a:lnTo>
                  <a:lnTo>
                    <a:pt x="243" y="3219"/>
                  </a:lnTo>
                  <a:lnTo>
                    <a:pt x="167" y="3308"/>
                  </a:lnTo>
                  <a:lnTo>
                    <a:pt x="116" y="3410"/>
                  </a:lnTo>
                  <a:lnTo>
                    <a:pt x="65" y="3499"/>
                  </a:lnTo>
                  <a:lnTo>
                    <a:pt x="26" y="3602"/>
                  </a:lnTo>
                  <a:lnTo>
                    <a:pt x="13" y="3691"/>
                  </a:lnTo>
                  <a:lnTo>
                    <a:pt x="1" y="3793"/>
                  </a:lnTo>
                  <a:lnTo>
                    <a:pt x="13" y="3895"/>
                  </a:lnTo>
                  <a:lnTo>
                    <a:pt x="26" y="3985"/>
                  </a:lnTo>
                  <a:lnTo>
                    <a:pt x="65" y="4087"/>
                  </a:lnTo>
                  <a:lnTo>
                    <a:pt x="116" y="4176"/>
                  </a:lnTo>
                  <a:lnTo>
                    <a:pt x="167" y="4279"/>
                  </a:lnTo>
                  <a:lnTo>
                    <a:pt x="243" y="4368"/>
                  </a:lnTo>
                  <a:lnTo>
                    <a:pt x="333" y="4457"/>
                  </a:lnTo>
                  <a:lnTo>
                    <a:pt x="435" y="4559"/>
                  </a:lnTo>
                  <a:lnTo>
                    <a:pt x="550" y="4649"/>
                  </a:lnTo>
                  <a:lnTo>
                    <a:pt x="665" y="4738"/>
                  </a:lnTo>
                  <a:lnTo>
                    <a:pt x="959" y="4917"/>
                  </a:lnTo>
                  <a:lnTo>
                    <a:pt x="1291" y="5096"/>
                  </a:lnTo>
                  <a:lnTo>
                    <a:pt x="1661" y="5262"/>
                  </a:lnTo>
                  <a:lnTo>
                    <a:pt x="2095" y="5441"/>
                  </a:lnTo>
                  <a:lnTo>
                    <a:pt x="2555" y="5594"/>
                  </a:lnTo>
                  <a:lnTo>
                    <a:pt x="3066" y="5760"/>
                  </a:lnTo>
                  <a:lnTo>
                    <a:pt x="3615" y="5913"/>
                  </a:lnTo>
                  <a:lnTo>
                    <a:pt x="4215" y="6066"/>
                  </a:lnTo>
                  <a:lnTo>
                    <a:pt x="4841" y="6207"/>
                  </a:lnTo>
                  <a:lnTo>
                    <a:pt x="5505" y="6335"/>
                  </a:lnTo>
                  <a:lnTo>
                    <a:pt x="6207" y="6475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9" y="6833"/>
                  </a:lnTo>
                  <a:lnTo>
                    <a:pt x="9349" y="6935"/>
                  </a:lnTo>
                  <a:lnTo>
                    <a:pt x="10205" y="7037"/>
                  </a:lnTo>
                  <a:lnTo>
                    <a:pt x="11099" y="7126"/>
                  </a:lnTo>
                  <a:lnTo>
                    <a:pt x="12006" y="7203"/>
                  </a:lnTo>
                  <a:lnTo>
                    <a:pt x="12951" y="7280"/>
                  </a:lnTo>
                  <a:lnTo>
                    <a:pt x="13908" y="7356"/>
                  </a:lnTo>
                  <a:lnTo>
                    <a:pt x="14892" y="7407"/>
                  </a:lnTo>
                  <a:lnTo>
                    <a:pt x="15901" y="7459"/>
                  </a:lnTo>
                  <a:lnTo>
                    <a:pt x="16922" y="7510"/>
                  </a:lnTo>
                  <a:lnTo>
                    <a:pt x="17970" y="7535"/>
                  </a:lnTo>
                  <a:lnTo>
                    <a:pt x="19030" y="7561"/>
                  </a:lnTo>
                  <a:lnTo>
                    <a:pt x="20102" y="7573"/>
                  </a:lnTo>
                  <a:lnTo>
                    <a:pt x="21201" y="7586"/>
                  </a:lnTo>
                  <a:lnTo>
                    <a:pt x="22286" y="7573"/>
                  </a:lnTo>
                  <a:lnTo>
                    <a:pt x="23359" y="7561"/>
                  </a:lnTo>
                  <a:lnTo>
                    <a:pt x="24419" y="7535"/>
                  </a:lnTo>
                  <a:lnTo>
                    <a:pt x="25466" y="7510"/>
                  </a:lnTo>
                  <a:lnTo>
                    <a:pt x="26488" y="7459"/>
                  </a:lnTo>
                  <a:lnTo>
                    <a:pt x="27497" y="7407"/>
                  </a:lnTo>
                  <a:lnTo>
                    <a:pt x="28480" y="7356"/>
                  </a:lnTo>
                  <a:lnTo>
                    <a:pt x="29451" y="7280"/>
                  </a:lnTo>
                  <a:lnTo>
                    <a:pt x="30383" y="7203"/>
                  </a:lnTo>
                  <a:lnTo>
                    <a:pt x="31303" y="7126"/>
                  </a:lnTo>
                  <a:lnTo>
                    <a:pt x="32184" y="7037"/>
                  </a:lnTo>
                  <a:lnTo>
                    <a:pt x="33052" y="6935"/>
                  </a:lnTo>
                  <a:lnTo>
                    <a:pt x="33883" y="6833"/>
                  </a:lnTo>
                  <a:lnTo>
                    <a:pt x="34674" y="6718"/>
                  </a:lnTo>
                  <a:lnTo>
                    <a:pt x="35453" y="6603"/>
                  </a:lnTo>
                  <a:lnTo>
                    <a:pt x="36181" y="6475"/>
                  </a:lnTo>
                  <a:lnTo>
                    <a:pt x="36884" y="6335"/>
                  </a:lnTo>
                  <a:lnTo>
                    <a:pt x="37548" y="6207"/>
                  </a:lnTo>
                  <a:lnTo>
                    <a:pt x="38186" y="6066"/>
                  </a:lnTo>
                  <a:lnTo>
                    <a:pt x="38774" y="5913"/>
                  </a:lnTo>
                  <a:lnTo>
                    <a:pt x="39323" y="5760"/>
                  </a:lnTo>
                  <a:lnTo>
                    <a:pt x="39834" y="5594"/>
                  </a:lnTo>
                  <a:lnTo>
                    <a:pt x="40306" y="5441"/>
                  </a:lnTo>
                  <a:lnTo>
                    <a:pt x="40728" y="5262"/>
                  </a:lnTo>
                  <a:lnTo>
                    <a:pt x="41111" y="5096"/>
                  </a:lnTo>
                  <a:lnTo>
                    <a:pt x="41443" y="4917"/>
                  </a:lnTo>
                  <a:lnTo>
                    <a:pt x="41724" y="4738"/>
                  </a:lnTo>
                  <a:lnTo>
                    <a:pt x="41852" y="4649"/>
                  </a:lnTo>
                  <a:lnTo>
                    <a:pt x="41967" y="4559"/>
                  </a:lnTo>
                  <a:lnTo>
                    <a:pt x="42056" y="4457"/>
                  </a:lnTo>
                  <a:lnTo>
                    <a:pt x="42146" y="4368"/>
                  </a:lnTo>
                  <a:lnTo>
                    <a:pt x="42222" y="4279"/>
                  </a:lnTo>
                  <a:lnTo>
                    <a:pt x="42286" y="4176"/>
                  </a:lnTo>
                  <a:lnTo>
                    <a:pt x="42324" y="4087"/>
                  </a:lnTo>
                  <a:lnTo>
                    <a:pt x="42363" y="3985"/>
                  </a:lnTo>
                  <a:lnTo>
                    <a:pt x="42388" y="3895"/>
                  </a:lnTo>
                  <a:lnTo>
                    <a:pt x="42388" y="3793"/>
                  </a:lnTo>
                  <a:lnTo>
                    <a:pt x="42388" y="3691"/>
                  </a:lnTo>
                  <a:lnTo>
                    <a:pt x="42363" y="3602"/>
                  </a:lnTo>
                  <a:lnTo>
                    <a:pt x="42324" y="3499"/>
                  </a:lnTo>
                  <a:lnTo>
                    <a:pt x="42286" y="3410"/>
                  </a:lnTo>
                  <a:lnTo>
                    <a:pt x="42222" y="3308"/>
                  </a:lnTo>
                  <a:lnTo>
                    <a:pt x="42146" y="3219"/>
                  </a:lnTo>
                  <a:lnTo>
                    <a:pt x="42056" y="3116"/>
                  </a:lnTo>
                  <a:lnTo>
                    <a:pt x="41967" y="3027"/>
                  </a:lnTo>
                  <a:lnTo>
                    <a:pt x="41852" y="2938"/>
                  </a:lnTo>
                  <a:lnTo>
                    <a:pt x="41724" y="2848"/>
                  </a:lnTo>
                  <a:lnTo>
                    <a:pt x="41443" y="2669"/>
                  </a:lnTo>
                  <a:lnTo>
                    <a:pt x="41111" y="2491"/>
                  </a:lnTo>
                  <a:lnTo>
                    <a:pt x="40728" y="2312"/>
                  </a:lnTo>
                  <a:lnTo>
                    <a:pt x="40306" y="2146"/>
                  </a:lnTo>
                  <a:lnTo>
                    <a:pt x="39834" y="1980"/>
                  </a:lnTo>
                  <a:lnTo>
                    <a:pt x="39323" y="1826"/>
                  </a:lnTo>
                  <a:lnTo>
                    <a:pt x="38774" y="1673"/>
                  </a:lnTo>
                  <a:lnTo>
                    <a:pt x="38186" y="1520"/>
                  </a:lnTo>
                  <a:lnTo>
                    <a:pt x="37548" y="1379"/>
                  </a:lnTo>
                  <a:lnTo>
                    <a:pt x="36884" y="1239"/>
                  </a:lnTo>
                  <a:lnTo>
                    <a:pt x="36181" y="1111"/>
                  </a:lnTo>
                  <a:lnTo>
                    <a:pt x="35453" y="984"/>
                  </a:lnTo>
                  <a:lnTo>
                    <a:pt x="34674" y="869"/>
                  </a:lnTo>
                  <a:lnTo>
                    <a:pt x="33883" y="754"/>
                  </a:lnTo>
                  <a:lnTo>
                    <a:pt x="33052" y="651"/>
                  </a:lnTo>
                  <a:lnTo>
                    <a:pt x="32184" y="549"/>
                  </a:lnTo>
                  <a:lnTo>
                    <a:pt x="31303" y="460"/>
                  </a:lnTo>
                  <a:lnTo>
                    <a:pt x="30383" y="371"/>
                  </a:lnTo>
                  <a:lnTo>
                    <a:pt x="29451" y="307"/>
                  </a:lnTo>
                  <a:lnTo>
                    <a:pt x="28480" y="230"/>
                  </a:lnTo>
                  <a:lnTo>
                    <a:pt x="27497" y="179"/>
                  </a:lnTo>
                  <a:lnTo>
                    <a:pt x="26488" y="128"/>
                  </a:lnTo>
                  <a:lnTo>
                    <a:pt x="25466" y="77"/>
                  </a:lnTo>
                  <a:lnTo>
                    <a:pt x="24419" y="51"/>
                  </a:lnTo>
                  <a:lnTo>
                    <a:pt x="23359" y="26"/>
                  </a:lnTo>
                  <a:lnTo>
                    <a:pt x="22286" y="13"/>
                  </a:lnTo>
                  <a:lnTo>
                    <a:pt x="21201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35;p15">
              <a:extLst>
                <a:ext uri="{FF2B5EF4-FFF2-40B4-BE49-F238E27FC236}">
                  <a16:creationId xmlns:a16="http://schemas.microsoft.com/office/drawing/2014/main" id="{EF6F7DEC-16B4-EE0B-A514-FFDF6F3595FA}"/>
                </a:ext>
              </a:extLst>
            </p:cNvPr>
            <p:cNvSpPr/>
            <p:nvPr/>
          </p:nvSpPr>
          <p:spPr>
            <a:xfrm>
              <a:off x="2706740" y="3792248"/>
              <a:ext cx="609226" cy="83397"/>
            </a:xfrm>
            <a:custGeom>
              <a:avLst/>
              <a:gdLst/>
              <a:ahLst/>
              <a:cxnLst/>
              <a:rect l="l" t="t" r="r" b="b"/>
              <a:pathLst>
                <a:path w="41150" h="5633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77" y="51"/>
                  </a:lnTo>
                  <a:lnTo>
                    <a:pt x="14943" y="115"/>
                  </a:lnTo>
                  <a:lnTo>
                    <a:pt x="13372" y="192"/>
                  </a:lnTo>
                  <a:lnTo>
                    <a:pt x="11839" y="294"/>
                  </a:lnTo>
                  <a:lnTo>
                    <a:pt x="10371" y="409"/>
                  </a:lnTo>
                  <a:lnTo>
                    <a:pt x="8966" y="549"/>
                  </a:lnTo>
                  <a:lnTo>
                    <a:pt x="7625" y="703"/>
                  </a:lnTo>
                  <a:lnTo>
                    <a:pt x="6361" y="881"/>
                  </a:lnTo>
                  <a:lnTo>
                    <a:pt x="5173" y="1073"/>
                  </a:lnTo>
                  <a:lnTo>
                    <a:pt x="4074" y="1277"/>
                  </a:lnTo>
                  <a:lnTo>
                    <a:pt x="3551" y="1392"/>
                  </a:lnTo>
                  <a:lnTo>
                    <a:pt x="3066" y="1507"/>
                  </a:lnTo>
                  <a:lnTo>
                    <a:pt x="2593" y="1622"/>
                  </a:lnTo>
                  <a:lnTo>
                    <a:pt x="2146" y="1737"/>
                  </a:lnTo>
                  <a:lnTo>
                    <a:pt x="1725" y="1865"/>
                  </a:lnTo>
                  <a:lnTo>
                    <a:pt x="1316" y="1980"/>
                  </a:lnTo>
                  <a:lnTo>
                    <a:pt x="946" y="2107"/>
                  </a:lnTo>
                  <a:lnTo>
                    <a:pt x="601" y="2248"/>
                  </a:lnTo>
                  <a:lnTo>
                    <a:pt x="281" y="2376"/>
                  </a:lnTo>
                  <a:lnTo>
                    <a:pt x="0" y="2516"/>
                  </a:lnTo>
                  <a:lnTo>
                    <a:pt x="716" y="2299"/>
                  </a:lnTo>
                  <a:lnTo>
                    <a:pt x="1507" y="2095"/>
                  </a:lnTo>
                  <a:lnTo>
                    <a:pt x="2363" y="1903"/>
                  </a:lnTo>
                  <a:lnTo>
                    <a:pt x="3295" y="1712"/>
                  </a:lnTo>
                  <a:lnTo>
                    <a:pt x="4292" y="1545"/>
                  </a:lnTo>
                  <a:lnTo>
                    <a:pt x="5352" y="1379"/>
                  </a:lnTo>
                  <a:lnTo>
                    <a:pt x="6463" y="1239"/>
                  </a:lnTo>
                  <a:lnTo>
                    <a:pt x="7625" y="1098"/>
                  </a:lnTo>
                  <a:lnTo>
                    <a:pt x="8851" y="984"/>
                  </a:lnTo>
                  <a:lnTo>
                    <a:pt x="10115" y="869"/>
                  </a:lnTo>
                  <a:lnTo>
                    <a:pt x="11431" y="779"/>
                  </a:lnTo>
                  <a:lnTo>
                    <a:pt x="12784" y="703"/>
                  </a:lnTo>
                  <a:lnTo>
                    <a:pt x="14164" y="639"/>
                  </a:lnTo>
                  <a:lnTo>
                    <a:pt x="15594" y="600"/>
                  </a:lnTo>
                  <a:lnTo>
                    <a:pt x="17050" y="575"/>
                  </a:lnTo>
                  <a:lnTo>
                    <a:pt x="18531" y="562"/>
                  </a:lnTo>
                  <a:lnTo>
                    <a:pt x="19617" y="562"/>
                  </a:lnTo>
                  <a:lnTo>
                    <a:pt x="20690" y="575"/>
                  </a:lnTo>
                  <a:lnTo>
                    <a:pt x="21750" y="600"/>
                  </a:lnTo>
                  <a:lnTo>
                    <a:pt x="22797" y="639"/>
                  </a:lnTo>
                  <a:lnTo>
                    <a:pt x="23819" y="677"/>
                  </a:lnTo>
                  <a:lnTo>
                    <a:pt x="24828" y="728"/>
                  </a:lnTo>
                  <a:lnTo>
                    <a:pt x="25811" y="792"/>
                  </a:lnTo>
                  <a:lnTo>
                    <a:pt x="26782" y="856"/>
                  </a:lnTo>
                  <a:lnTo>
                    <a:pt x="27714" y="932"/>
                  </a:lnTo>
                  <a:lnTo>
                    <a:pt x="28633" y="1022"/>
                  </a:lnTo>
                  <a:lnTo>
                    <a:pt x="29515" y="1111"/>
                  </a:lnTo>
                  <a:lnTo>
                    <a:pt x="30383" y="1213"/>
                  </a:lnTo>
                  <a:lnTo>
                    <a:pt x="31213" y="1316"/>
                  </a:lnTo>
                  <a:lnTo>
                    <a:pt x="32005" y="1431"/>
                  </a:lnTo>
                  <a:lnTo>
                    <a:pt x="32784" y="1545"/>
                  </a:lnTo>
                  <a:lnTo>
                    <a:pt x="33512" y="1673"/>
                  </a:lnTo>
                  <a:lnTo>
                    <a:pt x="34214" y="1801"/>
                  </a:lnTo>
                  <a:lnTo>
                    <a:pt x="34879" y="1941"/>
                  </a:lnTo>
                  <a:lnTo>
                    <a:pt x="35517" y="2082"/>
                  </a:lnTo>
                  <a:lnTo>
                    <a:pt x="36105" y="2235"/>
                  </a:lnTo>
                  <a:lnTo>
                    <a:pt x="36654" y="2388"/>
                  </a:lnTo>
                  <a:lnTo>
                    <a:pt x="37165" y="2542"/>
                  </a:lnTo>
                  <a:lnTo>
                    <a:pt x="37637" y="2708"/>
                  </a:lnTo>
                  <a:lnTo>
                    <a:pt x="38059" y="2874"/>
                  </a:lnTo>
                  <a:lnTo>
                    <a:pt x="38442" y="3052"/>
                  </a:lnTo>
                  <a:lnTo>
                    <a:pt x="38774" y="3219"/>
                  </a:lnTo>
                  <a:lnTo>
                    <a:pt x="39055" y="3410"/>
                  </a:lnTo>
                  <a:lnTo>
                    <a:pt x="39182" y="3499"/>
                  </a:lnTo>
                  <a:lnTo>
                    <a:pt x="39297" y="3589"/>
                  </a:lnTo>
                  <a:lnTo>
                    <a:pt x="39387" y="3678"/>
                  </a:lnTo>
                  <a:lnTo>
                    <a:pt x="39476" y="3780"/>
                  </a:lnTo>
                  <a:lnTo>
                    <a:pt x="39553" y="3870"/>
                  </a:lnTo>
                  <a:lnTo>
                    <a:pt x="39617" y="3959"/>
                  </a:lnTo>
                  <a:lnTo>
                    <a:pt x="39655" y="4061"/>
                  </a:lnTo>
                  <a:lnTo>
                    <a:pt x="39693" y="4151"/>
                  </a:lnTo>
                  <a:lnTo>
                    <a:pt x="39719" y="4253"/>
                  </a:lnTo>
                  <a:lnTo>
                    <a:pt x="39719" y="4355"/>
                  </a:lnTo>
                  <a:lnTo>
                    <a:pt x="39719" y="4432"/>
                  </a:lnTo>
                  <a:lnTo>
                    <a:pt x="39706" y="4521"/>
                  </a:lnTo>
                  <a:lnTo>
                    <a:pt x="39680" y="4598"/>
                  </a:lnTo>
                  <a:lnTo>
                    <a:pt x="39642" y="4687"/>
                  </a:lnTo>
                  <a:lnTo>
                    <a:pt x="39591" y="4764"/>
                  </a:lnTo>
                  <a:lnTo>
                    <a:pt x="39540" y="4853"/>
                  </a:lnTo>
                  <a:lnTo>
                    <a:pt x="39400" y="5006"/>
                  </a:lnTo>
                  <a:lnTo>
                    <a:pt x="39221" y="5173"/>
                  </a:lnTo>
                  <a:lnTo>
                    <a:pt x="39016" y="5326"/>
                  </a:lnTo>
                  <a:lnTo>
                    <a:pt x="38761" y="5479"/>
                  </a:lnTo>
                  <a:lnTo>
                    <a:pt x="38480" y="5632"/>
                  </a:lnTo>
                  <a:lnTo>
                    <a:pt x="39080" y="5428"/>
                  </a:lnTo>
                  <a:lnTo>
                    <a:pt x="39361" y="5313"/>
                  </a:lnTo>
                  <a:lnTo>
                    <a:pt x="39617" y="5211"/>
                  </a:lnTo>
                  <a:lnTo>
                    <a:pt x="39846" y="5096"/>
                  </a:lnTo>
                  <a:lnTo>
                    <a:pt x="40064" y="4981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13" y="4636"/>
                  </a:lnTo>
                  <a:lnTo>
                    <a:pt x="40753" y="4521"/>
                  </a:lnTo>
                  <a:lnTo>
                    <a:pt x="40868" y="4406"/>
                  </a:lnTo>
                  <a:lnTo>
                    <a:pt x="40970" y="4291"/>
                  </a:lnTo>
                  <a:lnTo>
                    <a:pt x="41047" y="4164"/>
                  </a:lnTo>
                  <a:lnTo>
                    <a:pt x="41098" y="4036"/>
                  </a:lnTo>
                  <a:lnTo>
                    <a:pt x="41136" y="3921"/>
                  </a:lnTo>
                  <a:lnTo>
                    <a:pt x="41149" y="3793"/>
                  </a:lnTo>
                  <a:lnTo>
                    <a:pt x="41136" y="3691"/>
                  </a:lnTo>
                  <a:lnTo>
                    <a:pt x="41111" y="3602"/>
                  </a:lnTo>
                  <a:lnTo>
                    <a:pt x="41085" y="3499"/>
                  </a:lnTo>
                  <a:lnTo>
                    <a:pt x="41034" y="3410"/>
                  </a:lnTo>
                  <a:lnTo>
                    <a:pt x="40970" y="3308"/>
                  </a:lnTo>
                  <a:lnTo>
                    <a:pt x="40894" y="3219"/>
                  </a:lnTo>
                  <a:lnTo>
                    <a:pt x="40817" y="3116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2" y="2848"/>
                  </a:lnTo>
                  <a:lnTo>
                    <a:pt x="40191" y="2669"/>
                  </a:lnTo>
                  <a:lnTo>
                    <a:pt x="39859" y="2491"/>
                  </a:lnTo>
                  <a:lnTo>
                    <a:pt x="39476" y="2312"/>
                  </a:lnTo>
                  <a:lnTo>
                    <a:pt x="39055" y="2146"/>
                  </a:lnTo>
                  <a:lnTo>
                    <a:pt x="38582" y="1980"/>
                  </a:lnTo>
                  <a:lnTo>
                    <a:pt x="38071" y="1826"/>
                  </a:lnTo>
                  <a:lnTo>
                    <a:pt x="37522" y="1673"/>
                  </a:lnTo>
                  <a:lnTo>
                    <a:pt x="36935" y="1520"/>
                  </a:lnTo>
                  <a:lnTo>
                    <a:pt x="36309" y="1379"/>
                  </a:lnTo>
                  <a:lnTo>
                    <a:pt x="35632" y="1239"/>
                  </a:lnTo>
                  <a:lnTo>
                    <a:pt x="34930" y="1111"/>
                  </a:lnTo>
                  <a:lnTo>
                    <a:pt x="34202" y="984"/>
                  </a:lnTo>
                  <a:lnTo>
                    <a:pt x="33435" y="869"/>
                  </a:lnTo>
                  <a:lnTo>
                    <a:pt x="32631" y="754"/>
                  </a:lnTo>
                  <a:lnTo>
                    <a:pt x="31801" y="651"/>
                  </a:lnTo>
                  <a:lnTo>
                    <a:pt x="30945" y="549"/>
                  </a:lnTo>
                  <a:lnTo>
                    <a:pt x="30051" y="460"/>
                  </a:lnTo>
                  <a:lnTo>
                    <a:pt x="29131" y="371"/>
                  </a:lnTo>
                  <a:lnTo>
                    <a:pt x="28199" y="307"/>
                  </a:lnTo>
                  <a:lnTo>
                    <a:pt x="27241" y="230"/>
                  </a:lnTo>
                  <a:lnTo>
                    <a:pt x="26245" y="179"/>
                  </a:lnTo>
                  <a:lnTo>
                    <a:pt x="25249" y="128"/>
                  </a:lnTo>
                  <a:lnTo>
                    <a:pt x="24215" y="77"/>
                  </a:lnTo>
                  <a:lnTo>
                    <a:pt x="23180" y="51"/>
                  </a:lnTo>
                  <a:lnTo>
                    <a:pt x="22120" y="26"/>
                  </a:lnTo>
                  <a:lnTo>
                    <a:pt x="21035" y="13"/>
                  </a:lnTo>
                  <a:lnTo>
                    <a:pt x="19949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36;p15">
              <a:extLst>
                <a:ext uri="{FF2B5EF4-FFF2-40B4-BE49-F238E27FC236}">
                  <a16:creationId xmlns:a16="http://schemas.microsoft.com/office/drawing/2014/main" id="{2A10EB00-DFA6-8123-5C4C-D2024190EB6E}"/>
                </a:ext>
              </a:extLst>
            </p:cNvPr>
            <p:cNvSpPr/>
            <p:nvPr/>
          </p:nvSpPr>
          <p:spPr>
            <a:xfrm>
              <a:off x="2915476" y="3823250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1" y="1"/>
                  </a:moveTo>
                  <a:lnTo>
                    <a:pt x="1" y="384"/>
                  </a:lnTo>
                  <a:lnTo>
                    <a:pt x="3347" y="384"/>
                  </a:lnTo>
                  <a:lnTo>
                    <a:pt x="4254" y="409"/>
                  </a:lnTo>
                  <a:lnTo>
                    <a:pt x="5058" y="448"/>
                  </a:lnTo>
                  <a:lnTo>
                    <a:pt x="5748" y="511"/>
                  </a:lnTo>
                  <a:lnTo>
                    <a:pt x="6323" y="575"/>
                  </a:lnTo>
                  <a:lnTo>
                    <a:pt x="6578" y="626"/>
                  </a:lnTo>
                  <a:lnTo>
                    <a:pt x="6795" y="665"/>
                  </a:lnTo>
                  <a:lnTo>
                    <a:pt x="6987" y="716"/>
                  </a:lnTo>
                  <a:lnTo>
                    <a:pt x="7140" y="767"/>
                  </a:lnTo>
                  <a:lnTo>
                    <a:pt x="7268" y="831"/>
                  </a:lnTo>
                  <a:lnTo>
                    <a:pt x="7370" y="895"/>
                  </a:lnTo>
                  <a:lnTo>
                    <a:pt x="1" y="895"/>
                  </a:lnTo>
                  <a:lnTo>
                    <a:pt x="1" y="1188"/>
                  </a:lnTo>
                  <a:lnTo>
                    <a:pt x="7472" y="1188"/>
                  </a:lnTo>
                  <a:lnTo>
                    <a:pt x="7446" y="1227"/>
                  </a:lnTo>
                  <a:lnTo>
                    <a:pt x="7408" y="1252"/>
                  </a:lnTo>
                  <a:lnTo>
                    <a:pt x="7306" y="1329"/>
                  </a:lnTo>
                  <a:lnTo>
                    <a:pt x="7165" y="1393"/>
                  </a:lnTo>
                  <a:lnTo>
                    <a:pt x="6987" y="1457"/>
                  </a:lnTo>
                  <a:lnTo>
                    <a:pt x="6770" y="1520"/>
                  </a:lnTo>
                  <a:lnTo>
                    <a:pt x="6514" y="1572"/>
                  </a:lnTo>
                  <a:lnTo>
                    <a:pt x="6208" y="1623"/>
                  </a:lnTo>
                  <a:lnTo>
                    <a:pt x="5876" y="1674"/>
                  </a:lnTo>
                  <a:lnTo>
                    <a:pt x="5505" y="1712"/>
                  </a:lnTo>
                  <a:lnTo>
                    <a:pt x="5097" y="1750"/>
                  </a:lnTo>
                  <a:lnTo>
                    <a:pt x="4151" y="1801"/>
                  </a:lnTo>
                  <a:lnTo>
                    <a:pt x="3053" y="1840"/>
                  </a:lnTo>
                  <a:lnTo>
                    <a:pt x="1802" y="1852"/>
                  </a:lnTo>
                  <a:lnTo>
                    <a:pt x="1" y="1852"/>
                  </a:lnTo>
                  <a:lnTo>
                    <a:pt x="1" y="2210"/>
                  </a:lnTo>
                  <a:lnTo>
                    <a:pt x="2197" y="2644"/>
                  </a:lnTo>
                  <a:lnTo>
                    <a:pt x="4215" y="3053"/>
                  </a:lnTo>
                  <a:lnTo>
                    <a:pt x="6131" y="3449"/>
                  </a:lnTo>
                  <a:lnTo>
                    <a:pt x="8021" y="3858"/>
                  </a:lnTo>
                  <a:lnTo>
                    <a:pt x="11163" y="3858"/>
                  </a:lnTo>
                  <a:lnTo>
                    <a:pt x="9107" y="3411"/>
                  </a:lnTo>
                  <a:lnTo>
                    <a:pt x="7051" y="2976"/>
                  </a:lnTo>
                  <a:lnTo>
                    <a:pt x="5033" y="2555"/>
                  </a:lnTo>
                  <a:lnTo>
                    <a:pt x="3079" y="2185"/>
                  </a:lnTo>
                  <a:lnTo>
                    <a:pt x="3845" y="2172"/>
                  </a:lnTo>
                  <a:lnTo>
                    <a:pt x="4586" y="2159"/>
                  </a:lnTo>
                  <a:lnTo>
                    <a:pt x="5275" y="2133"/>
                  </a:lnTo>
                  <a:lnTo>
                    <a:pt x="5927" y="2108"/>
                  </a:lnTo>
                  <a:lnTo>
                    <a:pt x="6540" y="2057"/>
                  </a:lnTo>
                  <a:lnTo>
                    <a:pt x="7102" y="2018"/>
                  </a:lnTo>
                  <a:lnTo>
                    <a:pt x="7638" y="1955"/>
                  </a:lnTo>
                  <a:lnTo>
                    <a:pt x="8111" y="1904"/>
                  </a:lnTo>
                  <a:lnTo>
                    <a:pt x="8558" y="1827"/>
                  </a:lnTo>
                  <a:lnTo>
                    <a:pt x="8941" y="1750"/>
                  </a:lnTo>
                  <a:lnTo>
                    <a:pt x="9285" y="1674"/>
                  </a:lnTo>
                  <a:lnTo>
                    <a:pt x="9579" y="1584"/>
                  </a:lnTo>
                  <a:lnTo>
                    <a:pt x="9822" y="1495"/>
                  </a:lnTo>
                  <a:lnTo>
                    <a:pt x="10026" y="1393"/>
                  </a:lnTo>
                  <a:lnTo>
                    <a:pt x="10103" y="1342"/>
                  </a:lnTo>
                  <a:lnTo>
                    <a:pt x="10167" y="1291"/>
                  </a:lnTo>
                  <a:lnTo>
                    <a:pt x="10218" y="1239"/>
                  </a:lnTo>
                  <a:lnTo>
                    <a:pt x="10256" y="1188"/>
                  </a:lnTo>
                  <a:lnTo>
                    <a:pt x="13781" y="1188"/>
                  </a:lnTo>
                  <a:lnTo>
                    <a:pt x="13781" y="895"/>
                  </a:lnTo>
                  <a:lnTo>
                    <a:pt x="10218" y="895"/>
                  </a:lnTo>
                  <a:lnTo>
                    <a:pt x="10179" y="844"/>
                  </a:lnTo>
                  <a:lnTo>
                    <a:pt x="10128" y="792"/>
                  </a:lnTo>
                  <a:lnTo>
                    <a:pt x="9988" y="703"/>
                  </a:lnTo>
                  <a:lnTo>
                    <a:pt x="9809" y="614"/>
                  </a:lnTo>
                  <a:lnTo>
                    <a:pt x="9579" y="537"/>
                  </a:lnTo>
                  <a:lnTo>
                    <a:pt x="9337" y="473"/>
                  </a:lnTo>
                  <a:lnTo>
                    <a:pt x="9043" y="409"/>
                  </a:lnTo>
                  <a:lnTo>
                    <a:pt x="8724" y="345"/>
                  </a:lnTo>
                  <a:lnTo>
                    <a:pt x="8391" y="294"/>
                  </a:lnTo>
                  <a:lnTo>
                    <a:pt x="13781" y="294"/>
                  </a:lnTo>
                  <a:lnTo>
                    <a:pt x="13781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37;p15">
              <a:extLst>
                <a:ext uri="{FF2B5EF4-FFF2-40B4-BE49-F238E27FC236}">
                  <a16:creationId xmlns:a16="http://schemas.microsoft.com/office/drawing/2014/main" id="{CBB59629-AFD2-7EC6-D0E4-0CAD293747CC}"/>
                </a:ext>
              </a:extLst>
            </p:cNvPr>
            <p:cNvSpPr/>
            <p:nvPr/>
          </p:nvSpPr>
          <p:spPr>
            <a:xfrm>
              <a:off x="2629221" y="3752349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0" y="0"/>
                  </a:moveTo>
                  <a:lnTo>
                    <a:pt x="0" y="5390"/>
                  </a:lnTo>
                  <a:lnTo>
                    <a:pt x="13" y="5530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6" y="6348"/>
                  </a:lnTo>
                  <a:lnTo>
                    <a:pt x="524" y="6475"/>
                  </a:lnTo>
                  <a:lnTo>
                    <a:pt x="664" y="6616"/>
                  </a:lnTo>
                  <a:lnTo>
                    <a:pt x="818" y="6744"/>
                  </a:lnTo>
                  <a:lnTo>
                    <a:pt x="984" y="6871"/>
                  </a:lnTo>
                  <a:lnTo>
                    <a:pt x="1162" y="6999"/>
                  </a:lnTo>
                  <a:lnTo>
                    <a:pt x="1354" y="7127"/>
                  </a:lnTo>
                  <a:lnTo>
                    <a:pt x="1571" y="7242"/>
                  </a:lnTo>
                  <a:lnTo>
                    <a:pt x="1788" y="7369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6" y="7970"/>
                  </a:lnTo>
                  <a:lnTo>
                    <a:pt x="3729" y="8187"/>
                  </a:lnTo>
                  <a:lnTo>
                    <a:pt x="4406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5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7" y="9553"/>
                  </a:lnTo>
                  <a:lnTo>
                    <a:pt x="10370" y="9719"/>
                  </a:lnTo>
                  <a:lnTo>
                    <a:pt x="11379" y="9860"/>
                  </a:lnTo>
                  <a:lnTo>
                    <a:pt x="12427" y="10000"/>
                  </a:lnTo>
                  <a:lnTo>
                    <a:pt x="13499" y="10141"/>
                  </a:lnTo>
                  <a:lnTo>
                    <a:pt x="14623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5" y="10549"/>
                  </a:lnTo>
                  <a:lnTo>
                    <a:pt x="19361" y="10613"/>
                  </a:lnTo>
                  <a:lnTo>
                    <a:pt x="20600" y="10677"/>
                  </a:lnTo>
                  <a:lnTo>
                    <a:pt x="21877" y="10728"/>
                  </a:lnTo>
                  <a:lnTo>
                    <a:pt x="23167" y="10754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0" y="10613"/>
                  </a:lnTo>
                  <a:lnTo>
                    <a:pt x="33486" y="10549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8" y="10256"/>
                  </a:lnTo>
                  <a:lnTo>
                    <a:pt x="38109" y="10141"/>
                  </a:lnTo>
                  <a:lnTo>
                    <a:pt x="39182" y="10000"/>
                  </a:lnTo>
                  <a:lnTo>
                    <a:pt x="40229" y="9860"/>
                  </a:lnTo>
                  <a:lnTo>
                    <a:pt x="41251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61" y="9208"/>
                  </a:lnTo>
                  <a:lnTo>
                    <a:pt x="44904" y="9017"/>
                  </a:lnTo>
                  <a:lnTo>
                    <a:pt x="45721" y="8825"/>
                  </a:lnTo>
                  <a:lnTo>
                    <a:pt x="46487" y="8621"/>
                  </a:lnTo>
                  <a:lnTo>
                    <a:pt x="47203" y="8404"/>
                  </a:lnTo>
                  <a:lnTo>
                    <a:pt x="47879" y="8187"/>
                  </a:lnTo>
                  <a:lnTo>
                    <a:pt x="48505" y="7970"/>
                  </a:lnTo>
                  <a:lnTo>
                    <a:pt x="49067" y="7727"/>
                  </a:lnTo>
                  <a:lnTo>
                    <a:pt x="49591" y="7497"/>
                  </a:lnTo>
                  <a:lnTo>
                    <a:pt x="49821" y="7369"/>
                  </a:lnTo>
                  <a:lnTo>
                    <a:pt x="50050" y="7242"/>
                  </a:lnTo>
                  <a:lnTo>
                    <a:pt x="50255" y="7127"/>
                  </a:lnTo>
                  <a:lnTo>
                    <a:pt x="50459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7" y="6616"/>
                  </a:lnTo>
                  <a:lnTo>
                    <a:pt x="51085" y="6475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4" y="6080"/>
                  </a:lnTo>
                  <a:lnTo>
                    <a:pt x="51481" y="5939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38;p15">
              <a:extLst>
                <a:ext uri="{FF2B5EF4-FFF2-40B4-BE49-F238E27FC236}">
                  <a16:creationId xmlns:a16="http://schemas.microsoft.com/office/drawing/2014/main" id="{D15585C0-9C7D-1EFB-D7F4-3CE694265BDC}"/>
                </a:ext>
              </a:extLst>
            </p:cNvPr>
            <p:cNvSpPr/>
            <p:nvPr/>
          </p:nvSpPr>
          <p:spPr>
            <a:xfrm>
              <a:off x="2629221" y="3672550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4483" y="1"/>
                  </a:moveTo>
                  <a:lnTo>
                    <a:pt x="23167" y="27"/>
                  </a:lnTo>
                  <a:lnTo>
                    <a:pt x="21877" y="65"/>
                  </a:lnTo>
                  <a:lnTo>
                    <a:pt x="20600" y="103"/>
                  </a:lnTo>
                  <a:lnTo>
                    <a:pt x="19361" y="167"/>
                  </a:lnTo>
                  <a:lnTo>
                    <a:pt x="18135" y="244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23" y="525"/>
                  </a:lnTo>
                  <a:lnTo>
                    <a:pt x="13499" y="652"/>
                  </a:lnTo>
                  <a:lnTo>
                    <a:pt x="12427" y="780"/>
                  </a:lnTo>
                  <a:lnTo>
                    <a:pt x="11379" y="921"/>
                  </a:lnTo>
                  <a:lnTo>
                    <a:pt x="10370" y="1074"/>
                  </a:lnTo>
                  <a:lnTo>
                    <a:pt x="9387" y="1227"/>
                  </a:lnTo>
                  <a:lnTo>
                    <a:pt x="8455" y="1406"/>
                  </a:lnTo>
                  <a:lnTo>
                    <a:pt x="7561" y="1572"/>
                  </a:lnTo>
                  <a:lnTo>
                    <a:pt x="6705" y="1763"/>
                  </a:lnTo>
                  <a:lnTo>
                    <a:pt x="5888" y="1955"/>
                  </a:lnTo>
                  <a:lnTo>
                    <a:pt x="5122" y="2159"/>
                  </a:lnTo>
                  <a:lnTo>
                    <a:pt x="4406" y="2376"/>
                  </a:lnTo>
                  <a:lnTo>
                    <a:pt x="3729" y="2594"/>
                  </a:lnTo>
                  <a:lnTo>
                    <a:pt x="3116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8" y="3411"/>
                  </a:lnTo>
                  <a:lnTo>
                    <a:pt x="1571" y="3539"/>
                  </a:lnTo>
                  <a:lnTo>
                    <a:pt x="1354" y="3666"/>
                  </a:lnTo>
                  <a:lnTo>
                    <a:pt x="1162" y="3794"/>
                  </a:lnTo>
                  <a:lnTo>
                    <a:pt x="984" y="3909"/>
                  </a:lnTo>
                  <a:lnTo>
                    <a:pt x="818" y="4049"/>
                  </a:lnTo>
                  <a:lnTo>
                    <a:pt x="664" y="4177"/>
                  </a:lnTo>
                  <a:lnTo>
                    <a:pt x="524" y="4305"/>
                  </a:lnTo>
                  <a:lnTo>
                    <a:pt x="396" y="4433"/>
                  </a:lnTo>
                  <a:lnTo>
                    <a:pt x="294" y="4573"/>
                  </a:lnTo>
                  <a:lnTo>
                    <a:pt x="205" y="4701"/>
                  </a:lnTo>
                  <a:lnTo>
                    <a:pt x="128" y="4841"/>
                  </a:lnTo>
                  <a:lnTo>
                    <a:pt x="77" y="4982"/>
                  </a:lnTo>
                  <a:lnTo>
                    <a:pt x="39" y="5109"/>
                  </a:lnTo>
                  <a:lnTo>
                    <a:pt x="13" y="5250"/>
                  </a:lnTo>
                  <a:lnTo>
                    <a:pt x="0" y="5390"/>
                  </a:lnTo>
                  <a:lnTo>
                    <a:pt x="13" y="5531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28" y="5940"/>
                  </a:lnTo>
                  <a:lnTo>
                    <a:pt x="205" y="6080"/>
                  </a:lnTo>
                  <a:lnTo>
                    <a:pt x="294" y="6208"/>
                  </a:lnTo>
                  <a:lnTo>
                    <a:pt x="396" y="6348"/>
                  </a:lnTo>
                  <a:lnTo>
                    <a:pt x="524" y="6476"/>
                  </a:lnTo>
                  <a:lnTo>
                    <a:pt x="664" y="6604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2" y="7000"/>
                  </a:lnTo>
                  <a:lnTo>
                    <a:pt x="1354" y="7115"/>
                  </a:lnTo>
                  <a:lnTo>
                    <a:pt x="1571" y="7242"/>
                  </a:lnTo>
                  <a:lnTo>
                    <a:pt x="1788" y="7370"/>
                  </a:lnTo>
                  <a:lnTo>
                    <a:pt x="2031" y="7485"/>
                  </a:lnTo>
                  <a:lnTo>
                    <a:pt x="2542" y="7728"/>
                  </a:lnTo>
                  <a:lnTo>
                    <a:pt x="3116" y="7957"/>
                  </a:lnTo>
                  <a:lnTo>
                    <a:pt x="3729" y="8187"/>
                  </a:lnTo>
                  <a:lnTo>
                    <a:pt x="4406" y="8404"/>
                  </a:lnTo>
                  <a:lnTo>
                    <a:pt x="5122" y="8622"/>
                  </a:lnTo>
                  <a:lnTo>
                    <a:pt x="5888" y="8826"/>
                  </a:lnTo>
                  <a:lnTo>
                    <a:pt x="6705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7" y="9554"/>
                  </a:lnTo>
                  <a:lnTo>
                    <a:pt x="10370" y="9707"/>
                  </a:lnTo>
                  <a:lnTo>
                    <a:pt x="11379" y="9860"/>
                  </a:lnTo>
                  <a:lnTo>
                    <a:pt x="12427" y="10001"/>
                  </a:lnTo>
                  <a:lnTo>
                    <a:pt x="13499" y="10129"/>
                  </a:lnTo>
                  <a:lnTo>
                    <a:pt x="14623" y="10256"/>
                  </a:lnTo>
                  <a:lnTo>
                    <a:pt x="15760" y="10358"/>
                  </a:lnTo>
                  <a:lnTo>
                    <a:pt x="16935" y="10461"/>
                  </a:lnTo>
                  <a:lnTo>
                    <a:pt x="18135" y="10537"/>
                  </a:lnTo>
                  <a:lnTo>
                    <a:pt x="19361" y="10614"/>
                  </a:lnTo>
                  <a:lnTo>
                    <a:pt x="20600" y="10678"/>
                  </a:lnTo>
                  <a:lnTo>
                    <a:pt x="21877" y="10716"/>
                  </a:lnTo>
                  <a:lnTo>
                    <a:pt x="23167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16"/>
                  </a:lnTo>
                  <a:lnTo>
                    <a:pt x="31009" y="10678"/>
                  </a:lnTo>
                  <a:lnTo>
                    <a:pt x="32260" y="10614"/>
                  </a:lnTo>
                  <a:lnTo>
                    <a:pt x="33486" y="10537"/>
                  </a:lnTo>
                  <a:lnTo>
                    <a:pt x="34674" y="10461"/>
                  </a:lnTo>
                  <a:lnTo>
                    <a:pt x="35849" y="10358"/>
                  </a:lnTo>
                  <a:lnTo>
                    <a:pt x="36998" y="10256"/>
                  </a:lnTo>
                  <a:lnTo>
                    <a:pt x="38109" y="10129"/>
                  </a:lnTo>
                  <a:lnTo>
                    <a:pt x="39182" y="10001"/>
                  </a:lnTo>
                  <a:lnTo>
                    <a:pt x="40229" y="9860"/>
                  </a:lnTo>
                  <a:lnTo>
                    <a:pt x="41251" y="9707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61" y="9209"/>
                  </a:lnTo>
                  <a:lnTo>
                    <a:pt x="44904" y="9017"/>
                  </a:lnTo>
                  <a:lnTo>
                    <a:pt x="45721" y="8826"/>
                  </a:lnTo>
                  <a:lnTo>
                    <a:pt x="46487" y="8622"/>
                  </a:lnTo>
                  <a:lnTo>
                    <a:pt x="47203" y="8404"/>
                  </a:lnTo>
                  <a:lnTo>
                    <a:pt x="47879" y="8187"/>
                  </a:lnTo>
                  <a:lnTo>
                    <a:pt x="48505" y="7957"/>
                  </a:lnTo>
                  <a:lnTo>
                    <a:pt x="49067" y="7728"/>
                  </a:lnTo>
                  <a:lnTo>
                    <a:pt x="49591" y="7485"/>
                  </a:lnTo>
                  <a:lnTo>
                    <a:pt x="49821" y="7370"/>
                  </a:lnTo>
                  <a:lnTo>
                    <a:pt x="50050" y="7242"/>
                  </a:lnTo>
                  <a:lnTo>
                    <a:pt x="50255" y="7115"/>
                  </a:lnTo>
                  <a:lnTo>
                    <a:pt x="50459" y="7000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7" y="6604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8"/>
                  </a:lnTo>
                  <a:lnTo>
                    <a:pt x="51404" y="6080"/>
                  </a:lnTo>
                  <a:lnTo>
                    <a:pt x="51481" y="5940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50"/>
                  </a:lnTo>
                  <a:lnTo>
                    <a:pt x="51583" y="5109"/>
                  </a:lnTo>
                  <a:lnTo>
                    <a:pt x="51545" y="4982"/>
                  </a:lnTo>
                  <a:lnTo>
                    <a:pt x="51481" y="4841"/>
                  </a:lnTo>
                  <a:lnTo>
                    <a:pt x="51404" y="4701"/>
                  </a:lnTo>
                  <a:lnTo>
                    <a:pt x="51315" y="4573"/>
                  </a:lnTo>
                  <a:lnTo>
                    <a:pt x="51213" y="4433"/>
                  </a:lnTo>
                  <a:lnTo>
                    <a:pt x="51085" y="4305"/>
                  </a:lnTo>
                  <a:lnTo>
                    <a:pt x="50957" y="4177"/>
                  </a:lnTo>
                  <a:lnTo>
                    <a:pt x="50804" y="4049"/>
                  </a:lnTo>
                  <a:lnTo>
                    <a:pt x="50638" y="3909"/>
                  </a:lnTo>
                  <a:lnTo>
                    <a:pt x="50459" y="3794"/>
                  </a:lnTo>
                  <a:lnTo>
                    <a:pt x="50255" y="3666"/>
                  </a:lnTo>
                  <a:lnTo>
                    <a:pt x="50050" y="3539"/>
                  </a:lnTo>
                  <a:lnTo>
                    <a:pt x="49821" y="3411"/>
                  </a:lnTo>
                  <a:lnTo>
                    <a:pt x="49591" y="3296"/>
                  </a:lnTo>
                  <a:lnTo>
                    <a:pt x="49067" y="3053"/>
                  </a:lnTo>
                  <a:lnTo>
                    <a:pt x="48505" y="2823"/>
                  </a:lnTo>
                  <a:lnTo>
                    <a:pt x="47879" y="2594"/>
                  </a:lnTo>
                  <a:lnTo>
                    <a:pt x="47203" y="2376"/>
                  </a:lnTo>
                  <a:lnTo>
                    <a:pt x="46487" y="2159"/>
                  </a:lnTo>
                  <a:lnTo>
                    <a:pt x="45721" y="1955"/>
                  </a:lnTo>
                  <a:lnTo>
                    <a:pt x="44904" y="1763"/>
                  </a:lnTo>
                  <a:lnTo>
                    <a:pt x="44061" y="1572"/>
                  </a:lnTo>
                  <a:lnTo>
                    <a:pt x="43154" y="1406"/>
                  </a:lnTo>
                  <a:lnTo>
                    <a:pt x="42222" y="1227"/>
                  </a:lnTo>
                  <a:lnTo>
                    <a:pt x="41251" y="1074"/>
                  </a:lnTo>
                  <a:lnTo>
                    <a:pt x="40229" y="921"/>
                  </a:lnTo>
                  <a:lnTo>
                    <a:pt x="39182" y="780"/>
                  </a:lnTo>
                  <a:lnTo>
                    <a:pt x="38109" y="652"/>
                  </a:lnTo>
                  <a:lnTo>
                    <a:pt x="36998" y="525"/>
                  </a:lnTo>
                  <a:lnTo>
                    <a:pt x="35849" y="422"/>
                  </a:lnTo>
                  <a:lnTo>
                    <a:pt x="34674" y="320"/>
                  </a:lnTo>
                  <a:lnTo>
                    <a:pt x="33486" y="244"/>
                  </a:lnTo>
                  <a:lnTo>
                    <a:pt x="32260" y="167"/>
                  </a:lnTo>
                  <a:lnTo>
                    <a:pt x="31009" y="103"/>
                  </a:lnTo>
                  <a:lnTo>
                    <a:pt x="29732" y="65"/>
                  </a:lnTo>
                  <a:lnTo>
                    <a:pt x="28442" y="27"/>
                  </a:lnTo>
                  <a:lnTo>
                    <a:pt x="27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39;p15">
              <a:extLst>
                <a:ext uri="{FF2B5EF4-FFF2-40B4-BE49-F238E27FC236}">
                  <a16:creationId xmlns:a16="http://schemas.microsoft.com/office/drawing/2014/main" id="{C699D476-7E61-18F4-8111-1923F1B0824D}"/>
                </a:ext>
              </a:extLst>
            </p:cNvPr>
            <p:cNvSpPr/>
            <p:nvPr/>
          </p:nvSpPr>
          <p:spPr>
            <a:xfrm>
              <a:off x="2697472" y="3686733"/>
              <a:ext cx="627569" cy="112326"/>
            </a:xfrm>
            <a:custGeom>
              <a:avLst/>
              <a:gdLst/>
              <a:ahLst/>
              <a:cxnLst/>
              <a:rect l="l" t="t" r="r" b="b"/>
              <a:pathLst>
                <a:path w="42389" h="7587" extrusionOk="0">
                  <a:moveTo>
                    <a:pt x="21201" y="1"/>
                  </a:moveTo>
                  <a:lnTo>
                    <a:pt x="20102" y="14"/>
                  </a:lnTo>
                  <a:lnTo>
                    <a:pt x="19030" y="26"/>
                  </a:lnTo>
                  <a:lnTo>
                    <a:pt x="17970" y="52"/>
                  </a:lnTo>
                  <a:lnTo>
                    <a:pt x="16922" y="77"/>
                  </a:lnTo>
                  <a:lnTo>
                    <a:pt x="15901" y="129"/>
                  </a:lnTo>
                  <a:lnTo>
                    <a:pt x="14892" y="180"/>
                  </a:lnTo>
                  <a:lnTo>
                    <a:pt x="13908" y="231"/>
                  </a:lnTo>
                  <a:lnTo>
                    <a:pt x="12951" y="307"/>
                  </a:lnTo>
                  <a:lnTo>
                    <a:pt x="12006" y="384"/>
                  </a:lnTo>
                  <a:lnTo>
                    <a:pt x="11099" y="461"/>
                  </a:lnTo>
                  <a:lnTo>
                    <a:pt x="10205" y="550"/>
                  </a:lnTo>
                  <a:lnTo>
                    <a:pt x="9349" y="652"/>
                  </a:lnTo>
                  <a:lnTo>
                    <a:pt x="8519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5" y="1252"/>
                  </a:lnTo>
                  <a:lnTo>
                    <a:pt x="4841" y="1380"/>
                  </a:lnTo>
                  <a:lnTo>
                    <a:pt x="4215" y="1521"/>
                  </a:lnTo>
                  <a:lnTo>
                    <a:pt x="3615" y="1674"/>
                  </a:lnTo>
                  <a:lnTo>
                    <a:pt x="3066" y="1827"/>
                  </a:lnTo>
                  <a:lnTo>
                    <a:pt x="2555" y="1993"/>
                  </a:lnTo>
                  <a:lnTo>
                    <a:pt x="2095" y="2146"/>
                  </a:lnTo>
                  <a:lnTo>
                    <a:pt x="1661" y="2325"/>
                  </a:lnTo>
                  <a:lnTo>
                    <a:pt x="1291" y="2491"/>
                  </a:lnTo>
                  <a:lnTo>
                    <a:pt x="959" y="2670"/>
                  </a:lnTo>
                  <a:lnTo>
                    <a:pt x="665" y="2849"/>
                  </a:lnTo>
                  <a:lnTo>
                    <a:pt x="550" y="2938"/>
                  </a:lnTo>
                  <a:lnTo>
                    <a:pt x="435" y="3028"/>
                  </a:lnTo>
                  <a:lnTo>
                    <a:pt x="333" y="3130"/>
                  </a:lnTo>
                  <a:lnTo>
                    <a:pt x="243" y="3219"/>
                  </a:lnTo>
                  <a:lnTo>
                    <a:pt x="167" y="3309"/>
                  </a:lnTo>
                  <a:lnTo>
                    <a:pt x="116" y="3411"/>
                  </a:lnTo>
                  <a:lnTo>
                    <a:pt x="65" y="3500"/>
                  </a:lnTo>
                  <a:lnTo>
                    <a:pt x="26" y="3602"/>
                  </a:lnTo>
                  <a:lnTo>
                    <a:pt x="13" y="3692"/>
                  </a:lnTo>
                  <a:lnTo>
                    <a:pt x="1" y="3794"/>
                  </a:lnTo>
                  <a:lnTo>
                    <a:pt x="13" y="3896"/>
                  </a:lnTo>
                  <a:lnTo>
                    <a:pt x="26" y="3985"/>
                  </a:lnTo>
                  <a:lnTo>
                    <a:pt x="65" y="4088"/>
                  </a:lnTo>
                  <a:lnTo>
                    <a:pt x="116" y="4177"/>
                  </a:lnTo>
                  <a:lnTo>
                    <a:pt x="167" y="4279"/>
                  </a:lnTo>
                  <a:lnTo>
                    <a:pt x="243" y="4369"/>
                  </a:lnTo>
                  <a:lnTo>
                    <a:pt x="333" y="4471"/>
                  </a:lnTo>
                  <a:lnTo>
                    <a:pt x="435" y="4560"/>
                  </a:lnTo>
                  <a:lnTo>
                    <a:pt x="550" y="4650"/>
                  </a:lnTo>
                  <a:lnTo>
                    <a:pt x="665" y="4739"/>
                  </a:lnTo>
                  <a:lnTo>
                    <a:pt x="959" y="4918"/>
                  </a:lnTo>
                  <a:lnTo>
                    <a:pt x="1291" y="5097"/>
                  </a:lnTo>
                  <a:lnTo>
                    <a:pt x="1661" y="5275"/>
                  </a:lnTo>
                  <a:lnTo>
                    <a:pt x="2095" y="5441"/>
                  </a:lnTo>
                  <a:lnTo>
                    <a:pt x="2555" y="5595"/>
                  </a:lnTo>
                  <a:lnTo>
                    <a:pt x="3066" y="5761"/>
                  </a:lnTo>
                  <a:lnTo>
                    <a:pt x="3615" y="5914"/>
                  </a:lnTo>
                  <a:lnTo>
                    <a:pt x="4215" y="6067"/>
                  </a:lnTo>
                  <a:lnTo>
                    <a:pt x="4841" y="6208"/>
                  </a:lnTo>
                  <a:lnTo>
                    <a:pt x="5505" y="6348"/>
                  </a:lnTo>
                  <a:lnTo>
                    <a:pt x="6207" y="6476"/>
                  </a:lnTo>
                  <a:lnTo>
                    <a:pt x="6948" y="6604"/>
                  </a:lnTo>
                  <a:lnTo>
                    <a:pt x="7714" y="6718"/>
                  </a:lnTo>
                  <a:lnTo>
                    <a:pt x="8519" y="6833"/>
                  </a:lnTo>
                  <a:lnTo>
                    <a:pt x="9349" y="6936"/>
                  </a:lnTo>
                  <a:lnTo>
                    <a:pt x="10205" y="7038"/>
                  </a:lnTo>
                  <a:lnTo>
                    <a:pt x="11099" y="7127"/>
                  </a:lnTo>
                  <a:lnTo>
                    <a:pt x="12006" y="7217"/>
                  </a:lnTo>
                  <a:lnTo>
                    <a:pt x="12951" y="7280"/>
                  </a:lnTo>
                  <a:lnTo>
                    <a:pt x="13908" y="7357"/>
                  </a:lnTo>
                  <a:lnTo>
                    <a:pt x="14892" y="7408"/>
                  </a:lnTo>
                  <a:lnTo>
                    <a:pt x="15901" y="7459"/>
                  </a:lnTo>
                  <a:lnTo>
                    <a:pt x="16922" y="7510"/>
                  </a:lnTo>
                  <a:lnTo>
                    <a:pt x="17970" y="7536"/>
                  </a:lnTo>
                  <a:lnTo>
                    <a:pt x="19030" y="7561"/>
                  </a:lnTo>
                  <a:lnTo>
                    <a:pt x="20102" y="7574"/>
                  </a:lnTo>
                  <a:lnTo>
                    <a:pt x="21201" y="7587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510"/>
                  </a:lnTo>
                  <a:lnTo>
                    <a:pt x="26488" y="7459"/>
                  </a:lnTo>
                  <a:lnTo>
                    <a:pt x="27497" y="7408"/>
                  </a:lnTo>
                  <a:lnTo>
                    <a:pt x="28480" y="7357"/>
                  </a:lnTo>
                  <a:lnTo>
                    <a:pt x="29451" y="7280"/>
                  </a:lnTo>
                  <a:lnTo>
                    <a:pt x="30383" y="7217"/>
                  </a:lnTo>
                  <a:lnTo>
                    <a:pt x="31303" y="7127"/>
                  </a:lnTo>
                  <a:lnTo>
                    <a:pt x="32184" y="7038"/>
                  </a:lnTo>
                  <a:lnTo>
                    <a:pt x="33052" y="6936"/>
                  </a:lnTo>
                  <a:lnTo>
                    <a:pt x="33883" y="6833"/>
                  </a:lnTo>
                  <a:lnTo>
                    <a:pt x="34674" y="6718"/>
                  </a:lnTo>
                  <a:lnTo>
                    <a:pt x="35453" y="6604"/>
                  </a:lnTo>
                  <a:lnTo>
                    <a:pt x="36181" y="6476"/>
                  </a:lnTo>
                  <a:lnTo>
                    <a:pt x="36884" y="6348"/>
                  </a:lnTo>
                  <a:lnTo>
                    <a:pt x="37548" y="6208"/>
                  </a:lnTo>
                  <a:lnTo>
                    <a:pt x="38186" y="6067"/>
                  </a:lnTo>
                  <a:lnTo>
                    <a:pt x="38774" y="5914"/>
                  </a:lnTo>
                  <a:lnTo>
                    <a:pt x="39323" y="5761"/>
                  </a:lnTo>
                  <a:lnTo>
                    <a:pt x="39834" y="5595"/>
                  </a:lnTo>
                  <a:lnTo>
                    <a:pt x="40306" y="5441"/>
                  </a:lnTo>
                  <a:lnTo>
                    <a:pt x="40728" y="5275"/>
                  </a:lnTo>
                  <a:lnTo>
                    <a:pt x="41111" y="5097"/>
                  </a:lnTo>
                  <a:lnTo>
                    <a:pt x="41443" y="4918"/>
                  </a:lnTo>
                  <a:lnTo>
                    <a:pt x="41724" y="4739"/>
                  </a:lnTo>
                  <a:lnTo>
                    <a:pt x="41852" y="4650"/>
                  </a:lnTo>
                  <a:lnTo>
                    <a:pt x="41967" y="4560"/>
                  </a:lnTo>
                  <a:lnTo>
                    <a:pt x="42056" y="4471"/>
                  </a:lnTo>
                  <a:lnTo>
                    <a:pt x="42146" y="4369"/>
                  </a:lnTo>
                  <a:lnTo>
                    <a:pt x="42222" y="4279"/>
                  </a:lnTo>
                  <a:lnTo>
                    <a:pt x="42286" y="4177"/>
                  </a:lnTo>
                  <a:lnTo>
                    <a:pt x="42324" y="4088"/>
                  </a:lnTo>
                  <a:lnTo>
                    <a:pt x="42363" y="3985"/>
                  </a:lnTo>
                  <a:lnTo>
                    <a:pt x="42388" y="3896"/>
                  </a:lnTo>
                  <a:lnTo>
                    <a:pt x="42388" y="3794"/>
                  </a:lnTo>
                  <a:lnTo>
                    <a:pt x="42388" y="3692"/>
                  </a:lnTo>
                  <a:lnTo>
                    <a:pt x="42363" y="3602"/>
                  </a:lnTo>
                  <a:lnTo>
                    <a:pt x="42324" y="3500"/>
                  </a:lnTo>
                  <a:lnTo>
                    <a:pt x="42286" y="3411"/>
                  </a:lnTo>
                  <a:lnTo>
                    <a:pt x="42222" y="3309"/>
                  </a:lnTo>
                  <a:lnTo>
                    <a:pt x="42146" y="3219"/>
                  </a:lnTo>
                  <a:lnTo>
                    <a:pt x="42056" y="3130"/>
                  </a:lnTo>
                  <a:lnTo>
                    <a:pt x="41967" y="3028"/>
                  </a:lnTo>
                  <a:lnTo>
                    <a:pt x="41852" y="2938"/>
                  </a:lnTo>
                  <a:lnTo>
                    <a:pt x="41724" y="2849"/>
                  </a:lnTo>
                  <a:lnTo>
                    <a:pt x="41443" y="2670"/>
                  </a:lnTo>
                  <a:lnTo>
                    <a:pt x="41111" y="2491"/>
                  </a:lnTo>
                  <a:lnTo>
                    <a:pt x="40728" y="2325"/>
                  </a:lnTo>
                  <a:lnTo>
                    <a:pt x="40306" y="2146"/>
                  </a:lnTo>
                  <a:lnTo>
                    <a:pt x="39834" y="1993"/>
                  </a:lnTo>
                  <a:lnTo>
                    <a:pt x="39323" y="1827"/>
                  </a:lnTo>
                  <a:lnTo>
                    <a:pt x="38774" y="1674"/>
                  </a:lnTo>
                  <a:lnTo>
                    <a:pt x="38186" y="1521"/>
                  </a:lnTo>
                  <a:lnTo>
                    <a:pt x="37548" y="1380"/>
                  </a:lnTo>
                  <a:lnTo>
                    <a:pt x="36884" y="1252"/>
                  </a:lnTo>
                  <a:lnTo>
                    <a:pt x="36181" y="1112"/>
                  </a:lnTo>
                  <a:lnTo>
                    <a:pt x="35453" y="984"/>
                  </a:lnTo>
                  <a:lnTo>
                    <a:pt x="34674" y="869"/>
                  </a:lnTo>
                  <a:lnTo>
                    <a:pt x="33883" y="754"/>
                  </a:lnTo>
                  <a:lnTo>
                    <a:pt x="33052" y="652"/>
                  </a:lnTo>
                  <a:lnTo>
                    <a:pt x="32184" y="550"/>
                  </a:lnTo>
                  <a:lnTo>
                    <a:pt x="31303" y="461"/>
                  </a:lnTo>
                  <a:lnTo>
                    <a:pt x="30383" y="384"/>
                  </a:lnTo>
                  <a:lnTo>
                    <a:pt x="29451" y="307"/>
                  </a:lnTo>
                  <a:lnTo>
                    <a:pt x="28480" y="231"/>
                  </a:lnTo>
                  <a:lnTo>
                    <a:pt x="27497" y="180"/>
                  </a:lnTo>
                  <a:lnTo>
                    <a:pt x="26488" y="129"/>
                  </a:lnTo>
                  <a:lnTo>
                    <a:pt x="25466" y="77"/>
                  </a:lnTo>
                  <a:lnTo>
                    <a:pt x="24419" y="52"/>
                  </a:lnTo>
                  <a:lnTo>
                    <a:pt x="23359" y="26"/>
                  </a:lnTo>
                  <a:lnTo>
                    <a:pt x="22286" y="14"/>
                  </a:lnTo>
                  <a:lnTo>
                    <a:pt x="21201" y="1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40;p15">
              <a:extLst>
                <a:ext uri="{FF2B5EF4-FFF2-40B4-BE49-F238E27FC236}">
                  <a16:creationId xmlns:a16="http://schemas.microsoft.com/office/drawing/2014/main" id="{3C1FB7C6-90CC-AF5D-BB13-264E7558957E}"/>
                </a:ext>
              </a:extLst>
            </p:cNvPr>
            <p:cNvSpPr/>
            <p:nvPr/>
          </p:nvSpPr>
          <p:spPr>
            <a:xfrm>
              <a:off x="2706740" y="3686733"/>
              <a:ext cx="609226" cy="83397"/>
            </a:xfrm>
            <a:custGeom>
              <a:avLst/>
              <a:gdLst/>
              <a:ahLst/>
              <a:cxnLst/>
              <a:rect l="l" t="t" r="r" b="b"/>
              <a:pathLst>
                <a:path w="41150" h="5633" extrusionOk="0">
                  <a:moveTo>
                    <a:pt x="19949" y="1"/>
                  </a:moveTo>
                  <a:lnTo>
                    <a:pt x="18238" y="14"/>
                  </a:lnTo>
                  <a:lnTo>
                    <a:pt x="16577" y="52"/>
                  </a:lnTo>
                  <a:lnTo>
                    <a:pt x="14943" y="116"/>
                  </a:lnTo>
                  <a:lnTo>
                    <a:pt x="13372" y="192"/>
                  </a:lnTo>
                  <a:lnTo>
                    <a:pt x="11839" y="295"/>
                  </a:lnTo>
                  <a:lnTo>
                    <a:pt x="10371" y="410"/>
                  </a:lnTo>
                  <a:lnTo>
                    <a:pt x="8966" y="550"/>
                  </a:lnTo>
                  <a:lnTo>
                    <a:pt x="7625" y="716"/>
                  </a:lnTo>
                  <a:lnTo>
                    <a:pt x="6361" y="882"/>
                  </a:lnTo>
                  <a:lnTo>
                    <a:pt x="5173" y="1074"/>
                  </a:lnTo>
                  <a:lnTo>
                    <a:pt x="4074" y="1278"/>
                  </a:lnTo>
                  <a:lnTo>
                    <a:pt x="3551" y="1393"/>
                  </a:lnTo>
                  <a:lnTo>
                    <a:pt x="3066" y="1508"/>
                  </a:lnTo>
                  <a:lnTo>
                    <a:pt x="2593" y="1623"/>
                  </a:lnTo>
                  <a:lnTo>
                    <a:pt x="2146" y="1738"/>
                  </a:lnTo>
                  <a:lnTo>
                    <a:pt x="1725" y="1865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49"/>
                  </a:lnTo>
                  <a:lnTo>
                    <a:pt x="281" y="2376"/>
                  </a:lnTo>
                  <a:lnTo>
                    <a:pt x="0" y="2517"/>
                  </a:lnTo>
                  <a:lnTo>
                    <a:pt x="0" y="2517"/>
                  </a:lnTo>
                  <a:lnTo>
                    <a:pt x="716" y="2300"/>
                  </a:lnTo>
                  <a:lnTo>
                    <a:pt x="1507" y="2095"/>
                  </a:lnTo>
                  <a:lnTo>
                    <a:pt x="2363" y="1904"/>
                  </a:lnTo>
                  <a:lnTo>
                    <a:pt x="3295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40"/>
                  </a:lnTo>
                  <a:lnTo>
                    <a:pt x="7625" y="1099"/>
                  </a:lnTo>
                  <a:lnTo>
                    <a:pt x="8851" y="984"/>
                  </a:lnTo>
                  <a:lnTo>
                    <a:pt x="10115" y="869"/>
                  </a:lnTo>
                  <a:lnTo>
                    <a:pt x="11431" y="780"/>
                  </a:lnTo>
                  <a:lnTo>
                    <a:pt x="12784" y="703"/>
                  </a:lnTo>
                  <a:lnTo>
                    <a:pt x="14164" y="639"/>
                  </a:lnTo>
                  <a:lnTo>
                    <a:pt x="15594" y="601"/>
                  </a:lnTo>
                  <a:lnTo>
                    <a:pt x="17050" y="576"/>
                  </a:lnTo>
                  <a:lnTo>
                    <a:pt x="18531" y="563"/>
                  </a:lnTo>
                  <a:lnTo>
                    <a:pt x="19617" y="563"/>
                  </a:lnTo>
                  <a:lnTo>
                    <a:pt x="20690" y="588"/>
                  </a:lnTo>
                  <a:lnTo>
                    <a:pt x="21750" y="601"/>
                  </a:lnTo>
                  <a:lnTo>
                    <a:pt x="22797" y="639"/>
                  </a:lnTo>
                  <a:lnTo>
                    <a:pt x="23819" y="678"/>
                  </a:lnTo>
                  <a:lnTo>
                    <a:pt x="24828" y="729"/>
                  </a:lnTo>
                  <a:lnTo>
                    <a:pt x="25811" y="793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3" y="1023"/>
                  </a:lnTo>
                  <a:lnTo>
                    <a:pt x="29515" y="1112"/>
                  </a:lnTo>
                  <a:lnTo>
                    <a:pt x="30383" y="1214"/>
                  </a:lnTo>
                  <a:lnTo>
                    <a:pt x="31213" y="1316"/>
                  </a:lnTo>
                  <a:lnTo>
                    <a:pt x="32005" y="1431"/>
                  </a:lnTo>
                  <a:lnTo>
                    <a:pt x="32784" y="1546"/>
                  </a:lnTo>
                  <a:lnTo>
                    <a:pt x="33512" y="1674"/>
                  </a:lnTo>
                  <a:lnTo>
                    <a:pt x="34214" y="1802"/>
                  </a:lnTo>
                  <a:lnTo>
                    <a:pt x="34879" y="1942"/>
                  </a:lnTo>
                  <a:lnTo>
                    <a:pt x="35517" y="2083"/>
                  </a:lnTo>
                  <a:lnTo>
                    <a:pt x="36105" y="2236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7" y="2708"/>
                  </a:lnTo>
                  <a:lnTo>
                    <a:pt x="38059" y="2874"/>
                  </a:lnTo>
                  <a:lnTo>
                    <a:pt x="38442" y="3053"/>
                  </a:lnTo>
                  <a:lnTo>
                    <a:pt x="38774" y="3232"/>
                  </a:lnTo>
                  <a:lnTo>
                    <a:pt x="39055" y="3411"/>
                  </a:lnTo>
                  <a:lnTo>
                    <a:pt x="39182" y="3500"/>
                  </a:lnTo>
                  <a:lnTo>
                    <a:pt x="39297" y="3590"/>
                  </a:lnTo>
                  <a:lnTo>
                    <a:pt x="39387" y="3679"/>
                  </a:lnTo>
                  <a:lnTo>
                    <a:pt x="39476" y="3781"/>
                  </a:lnTo>
                  <a:lnTo>
                    <a:pt x="39553" y="3871"/>
                  </a:lnTo>
                  <a:lnTo>
                    <a:pt x="39617" y="3960"/>
                  </a:lnTo>
                  <a:lnTo>
                    <a:pt x="39655" y="4062"/>
                  </a:lnTo>
                  <a:lnTo>
                    <a:pt x="39693" y="4164"/>
                  </a:lnTo>
                  <a:lnTo>
                    <a:pt x="39719" y="4254"/>
                  </a:lnTo>
                  <a:lnTo>
                    <a:pt x="39719" y="4356"/>
                  </a:lnTo>
                  <a:lnTo>
                    <a:pt x="39719" y="4432"/>
                  </a:lnTo>
                  <a:lnTo>
                    <a:pt x="39706" y="4522"/>
                  </a:lnTo>
                  <a:lnTo>
                    <a:pt x="39680" y="4598"/>
                  </a:lnTo>
                  <a:lnTo>
                    <a:pt x="39642" y="4688"/>
                  </a:lnTo>
                  <a:lnTo>
                    <a:pt x="39591" y="4764"/>
                  </a:lnTo>
                  <a:lnTo>
                    <a:pt x="39540" y="4854"/>
                  </a:lnTo>
                  <a:lnTo>
                    <a:pt x="39400" y="5007"/>
                  </a:lnTo>
                  <a:lnTo>
                    <a:pt x="39221" y="5173"/>
                  </a:lnTo>
                  <a:lnTo>
                    <a:pt x="39016" y="5326"/>
                  </a:lnTo>
                  <a:lnTo>
                    <a:pt x="38761" y="5480"/>
                  </a:lnTo>
                  <a:lnTo>
                    <a:pt x="38480" y="5633"/>
                  </a:lnTo>
                  <a:lnTo>
                    <a:pt x="38480" y="5633"/>
                  </a:lnTo>
                  <a:lnTo>
                    <a:pt x="39080" y="5429"/>
                  </a:lnTo>
                  <a:lnTo>
                    <a:pt x="39361" y="5314"/>
                  </a:lnTo>
                  <a:lnTo>
                    <a:pt x="39617" y="5211"/>
                  </a:lnTo>
                  <a:lnTo>
                    <a:pt x="39846" y="5097"/>
                  </a:lnTo>
                  <a:lnTo>
                    <a:pt x="40064" y="4994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13" y="4650"/>
                  </a:lnTo>
                  <a:lnTo>
                    <a:pt x="40753" y="4522"/>
                  </a:lnTo>
                  <a:lnTo>
                    <a:pt x="40868" y="4407"/>
                  </a:lnTo>
                  <a:lnTo>
                    <a:pt x="40970" y="4292"/>
                  </a:lnTo>
                  <a:lnTo>
                    <a:pt x="41047" y="4164"/>
                  </a:lnTo>
                  <a:lnTo>
                    <a:pt x="41098" y="4037"/>
                  </a:lnTo>
                  <a:lnTo>
                    <a:pt x="41136" y="3922"/>
                  </a:lnTo>
                  <a:lnTo>
                    <a:pt x="41149" y="3794"/>
                  </a:lnTo>
                  <a:lnTo>
                    <a:pt x="41136" y="3692"/>
                  </a:lnTo>
                  <a:lnTo>
                    <a:pt x="41111" y="3602"/>
                  </a:lnTo>
                  <a:lnTo>
                    <a:pt x="41085" y="3500"/>
                  </a:lnTo>
                  <a:lnTo>
                    <a:pt x="41034" y="3411"/>
                  </a:lnTo>
                  <a:lnTo>
                    <a:pt x="40970" y="3309"/>
                  </a:lnTo>
                  <a:lnTo>
                    <a:pt x="40894" y="3219"/>
                  </a:lnTo>
                  <a:lnTo>
                    <a:pt x="40817" y="3130"/>
                  </a:lnTo>
                  <a:lnTo>
                    <a:pt x="40715" y="3028"/>
                  </a:lnTo>
                  <a:lnTo>
                    <a:pt x="40600" y="2938"/>
                  </a:lnTo>
                  <a:lnTo>
                    <a:pt x="40472" y="2849"/>
                  </a:lnTo>
                  <a:lnTo>
                    <a:pt x="40191" y="2670"/>
                  </a:lnTo>
                  <a:lnTo>
                    <a:pt x="39859" y="2491"/>
                  </a:lnTo>
                  <a:lnTo>
                    <a:pt x="39476" y="2325"/>
                  </a:lnTo>
                  <a:lnTo>
                    <a:pt x="39055" y="2146"/>
                  </a:lnTo>
                  <a:lnTo>
                    <a:pt x="38582" y="1993"/>
                  </a:lnTo>
                  <a:lnTo>
                    <a:pt x="38071" y="1827"/>
                  </a:lnTo>
                  <a:lnTo>
                    <a:pt x="37522" y="1674"/>
                  </a:lnTo>
                  <a:lnTo>
                    <a:pt x="36935" y="1521"/>
                  </a:lnTo>
                  <a:lnTo>
                    <a:pt x="36309" y="1380"/>
                  </a:lnTo>
                  <a:lnTo>
                    <a:pt x="35632" y="1252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35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45" y="550"/>
                  </a:lnTo>
                  <a:lnTo>
                    <a:pt x="30051" y="461"/>
                  </a:lnTo>
                  <a:lnTo>
                    <a:pt x="29131" y="384"/>
                  </a:lnTo>
                  <a:lnTo>
                    <a:pt x="28199" y="307"/>
                  </a:lnTo>
                  <a:lnTo>
                    <a:pt x="27241" y="231"/>
                  </a:lnTo>
                  <a:lnTo>
                    <a:pt x="26245" y="180"/>
                  </a:lnTo>
                  <a:lnTo>
                    <a:pt x="25249" y="129"/>
                  </a:lnTo>
                  <a:lnTo>
                    <a:pt x="24215" y="77"/>
                  </a:lnTo>
                  <a:lnTo>
                    <a:pt x="23180" y="52"/>
                  </a:lnTo>
                  <a:lnTo>
                    <a:pt x="22120" y="26"/>
                  </a:lnTo>
                  <a:lnTo>
                    <a:pt x="21035" y="14"/>
                  </a:lnTo>
                  <a:lnTo>
                    <a:pt x="19949" y="1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41;p15">
              <a:extLst>
                <a:ext uri="{FF2B5EF4-FFF2-40B4-BE49-F238E27FC236}">
                  <a16:creationId xmlns:a16="http://schemas.microsoft.com/office/drawing/2014/main" id="{E6AA696F-BF57-8909-28D8-62671A56E0B4}"/>
                </a:ext>
              </a:extLst>
            </p:cNvPr>
            <p:cNvSpPr/>
            <p:nvPr/>
          </p:nvSpPr>
          <p:spPr>
            <a:xfrm>
              <a:off x="2915476" y="3717749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1" y="0"/>
                  </a:moveTo>
                  <a:lnTo>
                    <a:pt x="1" y="383"/>
                  </a:lnTo>
                  <a:lnTo>
                    <a:pt x="2325" y="383"/>
                  </a:lnTo>
                  <a:lnTo>
                    <a:pt x="3347" y="396"/>
                  </a:lnTo>
                  <a:lnTo>
                    <a:pt x="4254" y="409"/>
                  </a:lnTo>
                  <a:lnTo>
                    <a:pt x="5058" y="447"/>
                  </a:lnTo>
                  <a:lnTo>
                    <a:pt x="5748" y="511"/>
                  </a:lnTo>
                  <a:lnTo>
                    <a:pt x="6323" y="575"/>
                  </a:lnTo>
                  <a:lnTo>
                    <a:pt x="6578" y="626"/>
                  </a:lnTo>
                  <a:lnTo>
                    <a:pt x="6795" y="664"/>
                  </a:lnTo>
                  <a:lnTo>
                    <a:pt x="6987" y="715"/>
                  </a:lnTo>
                  <a:lnTo>
                    <a:pt x="7140" y="767"/>
                  </a:lnTo>
                  <a:lnTo>
                    <a:pt x="7268" y="830"/>
                  </a:lnTo>
                  <a:lnTo>
                    <a:pt x="7370" y="894"/>
                  </a:lnTo>
                  <a:lnTo>
                    <a:pt x="1" y="894"/>
                  </a:lnTo>
                  <a:lnTo>
                    <a:pt x="1" y="1188"/>
                  </a:lnTo>
                  <a:lnTo>
                    <a:pt x="7472" y="1188"/>
                  </a:lnTo>
                  <a:lnTo>
                    <a:pt x="7446" y="1226"/>
                  </a:lnTo>
                  <a:lnTo>
                    <a:pt x="7408" y="1252"/>
                  </a:lnTo>
                  <a:lnTo>
                    <a:pt x="7306" y="1329"/>
                  </a:lnTo>
                  <a:lnTo>
                    <a:pt x="7165" y="1392"/>
                  </a:lnTo>
                  <a:lnTo>
                    <a:pt x="6987" y="1456"/>
                  </a:lnTo>
                  <a:lnTo>
                    <a:pt x="6770" y="1520"/>
                  </a:lnTo>
                  <a:lnTo>
                    <a:pt x="6514" y="1571"/>
                  </a:lnTo>
                  <a:lnTo>
                    <a:pt x="6208" y="1622"/>
                  </a:lnTo>
                  <a:lnTo>
                    <a:pt x="5876" y="1673"/>
                  </a:lnTo>
                  <a:lnTo>
                    <a:pt x="5505" y="1712"/>
                  </a:lnTo>
                  <a:lnTo>
                    <a:pt x="5097" y="1750"/>
                  </a:lnTo>
                  <a:lnTo>
                    <a:pt x="4151" y="1801"/>
                  </a:lnTo>
                  <a:lnTo>
                    <a:pt x="3053" y="1839"/>
                  </a:lnTo>
                  <a:lnTo>
                    <a:pt x="1802" y="1852"/>
                  </a:lnTo>
                  <a:lnTo>
                    <a:pt x="1" y="1852"/>
                  </a:lnTo>
                  <a:lnTo>
                    <a:pt x="1" y="2210"/>
                  </a:lnTo>
                  <a:lnTo>
                    <a:pt x="2197" y="2644"/>
                  </a:lnTo>
                  <a:lnTo>
                    <a:pt x="4215" y="3053"/>
                  </a:lnTo>
                  <a:lnTo>
                    <a:pt x="6131" y="3449"/>
                  </a:lnTo>
                  <a:lnTo>
                    <a:pt x="8021" y="3857"/>
                  </a:lnTo>
                  <a:lnTo>
                    <a:pt x="11163" y="3857"/>
                  </a:lnTo>
                  <a:lnTo>
                    <a:pt x="9107" y="3410"/>
                  </a:lnTo>
                  <a:lnTo>
                    <a:pt x="7051" y="2976"/>
                  </a:lnTo>
                  <a:lnTo>
                    <a:pt x="5033" y="2567"/>
                  </a:lnTo>
                  <a:lnTo>
                    <a:pt x="3079" y="2184"/>
                  </a:lnTo>
                  <a:lnTo>
                    <a:pt x="3845" y="2171"/>
                  </a:lnTo>
                  <a:lnTo>
                    <a:pt x="4586" y="2159"/>
                  </a:lnTo>
                  <a:lnTo>
                    <a:pt x="5275" y="2133"/>
                  </a:lnTo>
                  <a:lnTo>
                    <a:pt x="5927" y="2108"/>
                  </a:lnTo>
                  <a:lnTo>
                    <a:pt x="6540" y="2056"/>
                  </a:lnTo>
                  <a:lnTo>
                    <a:pt x="7102" y="2018"/>
                  </a:lnTo>
                  <a:lnTo>
                    <a:pt x="7638" y="1967"/>
                  </a:lnTo>
                  <a:lnTo>
                    <a:pt x="8111" y="1903"/>
                  </a:lnTo>
                  <a:lnTo>
                    <a:pt x="8558" y="1827"/>
                  </a:lnTo>
                  <a:lnTo>
                    <a:pt x="8941" y="1763"/>
                  </a:lnTo>
                  <a:lnTo>
                    <a:pt x="9285" y="1673"/>
                  </a:lnTo>
                  <a:lnTo>
                    <a:pt x="9579" y="1584"/>
                  </a:lnTo>
                  <a:lnTo>
                    <a:pt x="9822" y="1495"/>
                  </a:lnTo>
                  <a:lnTo>
                    <a:pt x="10026" y="1392"/>
                  </a:lnTo>
                  <a:lnTo>
                    <a:pt x="10103" y="1341"/>
                  </a:lnTo>
                  <a:lnTo>
                    <a:pt x="10167" y="1290"/>
                  </a:lnTo>
                  <a:lnTo>
                    <a:pt x="10218" y="1239"/>
                  </a:lnTo>
                  <a:lnTo>
                    <a:pt x="10256" y="1188"/>
                  </a:lnTo>
                  <a:lnTo>
                    <a:pt x="13781" y="1188"/>
                  </a:lnTo>
                  <a:lnTo>
                    <a:pt x="13781" y="894"/>
                  </a:lnTo>
                  <a:lnTo>
                    <a:pt x="10218" y="894"/>
                  </a:lnTo>
                  <a:lnTo>
                    <a:pt x="10179" y="843"/>
                  </a:lnTo>
                  <a:lnTo>
                    <a:pt x="10128" y="792"/>
                  </a:lnTo>
                  <a:lnTo>
                    <a:pt x="9988" y="703"/>
                  </a:lnTo>
                  <a:lnTo>
                    <a:pt x="9809" y="613"/>
                  </a:lnTo>
                  <a:lnTo>
                    <a:pt x="9579" y="537"/>
                  </a:lnTo>
                  <a:lnTo>
                    <a:pt x="9337" y="473"/>
                  </a:lnTo>
                  <a:lnTo>
                    <a:pt x="9043" y="409"/>
                  </a:lnTo>
                  <a:lnTo>
                    <a:pt x="8724" y="345"/>
                  </a:lnTo>
                  <a:lnTo>
                    <a:pt x="8391" y="294"/>
                  </a:lnTo>
                  <a:lnTo>
                    <a:pt x="13781" y="294"/>
                  </a:lnTo>
                  <a:lnTo>
                    <a:pt x="13781" y="0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42;p15">
              <a:extLst>
                <a:ext uri="{FF2B5EF4-FFF2-40B4-BE49-F238E27FC236}">
                  <a16:creationId xmlns:a16="http://schemas.microsoft.com/office/drawing/2014/main" id="{CC9610D6-1377-5663-7BEE-A8E24AD42F4F}"/>
                </a:ext>
              </a:extLst>
            </p:cNvPr>
            <p:cNvSpPr/>
            <p:nvPr/>
          </p:nvSpPr>
          <p:spPr>
            <a:xfrm>
              <a:off x="2629221" y="3646848"/>
              <a:ext cx="764071" cy="159776"/>
            </a:xfrm>
            <a:custGeom>
              <a:avLst/>
              <a:gdLst/>
              <a:ahLst/>
              <a:cxnLst/>
              <a:rect l="l" t="t" r="r" b="b"/>
              <a:pathLst>
                <a:path w="51609" h="10792" extrusionOk="0">
                  <a:moveTo>
                    <a:pt x="0" y="0"/>
                  </a:moveTo>
                  <a:lnTo>
                    <a:pt x="0" y="5390"/>
                  </a:lnTo>
                  <a:lnTo>
                    <a:pt x="13" y="5530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28" y="5951"/>
                  </a:lnTo>
                  <a:lnTo>
                    <a:pt x="205" y="6079"/>
                  </a:lnTo>
                  <a:lnTo>
                    <a:pt x="294" y="6220"/>
                  </a:lnTo>
                  <a:lnTo>
                    <a:pt x="396" y="6347"/>
                  </a:lnTo>
                  <a:lnTo>
                    <a:pt x="524" y="6488"/>
                  </a:lnTo>
                  <a:lnTo>
                    <a:pt x="664" y="6616"/>
                  </a:lnTo>
                  <a:lnTo>
                    <a:pt x="818" y="6743"/>
                  </a:lnTo>
                  <a:lnTo>
                    <a:pt x="984" y="6871"/>
                  </a:lnTo>
                  <a:lnTo>
                    <a:pt x="1162" y="6999"/>
                  </a:lnTo>
                  <a:lnTo>
                    <a:pt x="1354" y="7126"/>
                  </a:lnTo>
                  <a:lnTo>
                    <a:pt x="1571" y="7254"/>
                  </a:lnTo>
                  <a:lnTo>
                    <a:pt x="1788" y="7369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6" y="7969"/>
                  </a:lnTo>
                  <a:lnTo>
                    <a:pt x="3729" y="8186"/>
                  </a:lnTo>
                  <a:lnTo>
                    <a:pt x="4406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5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7" y="9553"/>
                  </a:lnTo>
                  <a:lnTo>
                    <a:pt x="10370" y="9719"/>
                  </a:lnTo>
                  <a:lnTo>
                    <a:pt x="11379" y="9872"/>
                  </a:lnTo>
                  <a:lnTo>
                    <a:pt x="12427" y="10013"/>
                  </a:lnTo>
                  <a:lnTo>
                    <a:pt x="13499" y="10140"/>
                  </a:lnTo>
                  <a:lnTo>
                    <a:pt x="14623" y="10255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5" y="10549"/>
                  </a:lnTo>
                  <a:lnTo>
                    <a:pt x="19361" y="10613"/>
                  </a:lnTo>
                  <a:lnTo>
                    <a:pt x="20600" y="10677"/>
                  </a:lnTo>
                  <a:lnTo>
                    <a:pt x="21877" y="10728"/>
                  </a:lnTo>
                  <a:lnTo>
                    <a:pt x="23167" y="10753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42" y="10753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0" y="10613"/>
                  </a:lnTo>
                  <a:lnTo>
                    <a:pt x="33486" y="10549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8" y="10255"/>
                  </a:lnTo>
                  <a:lnTo>
                    <a:pt x="38109" y="10140"/>
                  </a:lnTo>
                  <a:lnTo>
                    <a:pt x="39182" y="10013"/>
                  </a:lnTo>
                  <a:lnTo>
                    <a:pt x="40229" y="9872"/>
                  </a:lnTo>
                  <a:lnTo>
                    <a:pt x="41251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61" y="9208"/>
                  </a:lnTo>
                  <a:lnTo>
                    <a:pt x="44904" y="9017"/>
                  </a:lnTo>
                  <a:lnTo>
                    <a:pt x="45721" y="8825"/>
                  </a:lnTo>
                  <a:lnTo>
                    <a:pt x="46487" y="8621"/>
                  </a:lnTo>
                  <a:lnTo>
                    <a:pt x="47203" y="8404"/>
                  </a:lnTo>
                  <a:lnTo>
                    <a:pt x="47879" y="8186"/>
                  </a:lnTo>
                  <a:lnTo>
                    <a:pt x="48505" y="7969"/>
                  </a:lnTo>
                  <a:lnTo>
                    <a:pt x="49067" y="7727"/>
                  </a:lnTo>
                  <a:lnTo>
                    <a:pt x="49591" y="7497"/>
                  </a:lnTo>
                  <a:lnTo>
                    <a:pt x="49821" y="7369"/>
                  </a:lnTo>
                  <a:lnTo>
                    <a:pt x="50050" y="7254"/>
                  </a:lnTo>
                  <a:lnTo>
                    <a:pt x="50255" y="7126"/>
                  </a:lnTo>
                  <a:lnTo>
                    <a:pt x="50459" y="6999"/>
                  </a:lnTo>
                  <a:lnTo>
                    <a:pt x="50638" y="6871"/>
                  </a:lnTo>
                  <a:lnTo>
                    <a:pt x="50804" y="6743"/>
                  </a:lnTo>
                  <a:lnTo>
                    <a:pt x="50957" y="6616"/>
                  </a:lnTo>
                  <a:lnTo>
                    <a:pt x="51085" y="6488"/>
                  </a:lnTo>
                  <a:lnTo>
                    <a:pt x="51213" y="6347"/>
                  </a:lnTo>
                  <a:lnTo>
                    <a:pt x="51315" y="6220"/>
                  </a:lnTo>
                  <a:lnTo>
                    <a:pt x="51404" y="6079"/>
                  </a:lnTo>
                  <a:lnTo>
                    <a:pt x="51481" y="5951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43;p15">
              <a:extLst>
                <a:ext uri="{FF2B5EF4-FFF2-40B4-BE49-F238E27FC236}">
                  <a16:creationId xmlns:a16="http://schemas.microsoft.com/office/drawing/2014/main" id="{D01F9A2F-A88E-0B2A-AC8F-BFD73244902F}"/>
                </a:ext>
              </a:extLst>
            </p:cNvPr>
            <p:cNvSpPr/>
            <p:nvPr/>
          </p:nvSpPr>
          <p:spPr>
            <a:xfrm>
              <a:off x="2629221" y="3567049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4483" y="1"/>
                  </a:moveTo>
                  <a:lnTo>
                    <a:pt x="23167" y="26"/>
                  </a:lnTo>
                  <a:lnTo>
                    <a:pt x="21877" y="65"/>
                  </a:lnTo>
                  <a:lnTo>
                    <a:pt x="20600" y="103"/>
                  </a:lnTo>
                  <a:lnTo>
                    <a:pt x="19361" y="167"/>
                  </a:lnTo>
                  <a:lnTo>
                    <a:pt x="18135" y="243"/>
                  </a:lnTo>
                  <a:lnTo>
                    <a:pt x="16935" y="333"/>
                  </a:lnTo>
                  <a:lnTo>
                    <a:pt x="15760" y="422"/>
                  </a:lnTo>
                  <a:lnTo>
                    <a:pt x="14623" y="537"/>
                  </a:lnTo>
                  <a:lnTo>
                    <a:pt x="13499" y="652"/>
                  </a:lnTo>
                  <a:lnTo>
                    <a:pt x="12427" y="780"/>
                  </a:lnTo>
                  <a:lnTo>
                    <a:pt x="11379" y="920"/>
                  </a:lnTo>
                  <a:lnTo>
                    <a:pt x="10370" y="1073"/>
                  </a:lnTo>
                  <a:lnTo>
                    <a:pt x="9387" y="1227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5" y="1763"/>
                  </a:lnTo>
                  <a:lnTo>
                    <a:pt x="5888" y="1967"/>
                  </a:lnTo>
                  <a:lnTo>
                    <a:pt x="5122" y="2172"/>
                  </a:lnTo>
                  <a:lnTo>
                    <a:pt x="4406" y="2376"/>
                  </a:lnTo>
                  <a:lnTo>
                    <a:pt x="3729" y="2593"/>
                  </a:lnTo>
                  <a:lnTo>
                    <a:pt x="3116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8" y="3411"/>
                  </a:lnTo>
                  <a:lnTo>
                    <a:pt x="1571" y="3538"/>
                  </a:lnTo>
                  <a:lnTo>
                    <a:pt x="1354" y="3666"/>
                  </a:lnTo>
                  <a:lnTo>
                    <a:pt x="1162" y="3794"/>
                  </a:lnTo>
                  <a:lnTo>
                    <a:pt x="984" y="3921"/>
                  </a:lnTo>
                  <a:lnTo>
                    <a:pt x="818" y="4049"/>
                  </a:lnTo>
                  <a:lnTo>
                    <a:pt x="664" y="4177"/>
                  </a:lnTo>
                  <a:lnTo>
                    <a:pt x="524" y="4305"/>
                  </a:lnTo>
                  <a:lnTo>
                    <a:pt x="396" y="4432"/>
                  </a:lnTo>
                  <a:lnTo>
                    <a:pt x="294" y="4573"/>
                  </a:lnTo>
                  <a:lnTo>
                    <a:pt x="205" y="4700"/>
                  </a:lnTo>
                  <a:lnTo>
                    <a:pt x="128" y="4841"/>
                  </a:lnTo>
                  <a:lnTo>
                    <a:pt x="77" y="4981"/>
                  </a:lnTo>
                  <a:lnTo>
                    <a:pt x="39" y="5109"/>
                  </a:lnTo>
                  <a:lnTo>
                    <a:pt x="13" y="5250"/>
                  </a:lnTo>
                  <a:lnTo>
                    <a:pt x="0" y="5390"/>
                  </a:lnTo>
                  <a:lnTo>
                    <a:pt x="13" y="5531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07"/>
                  </a:lnTo>
                  <a:lnTo>
                    <a:pt x="396" y="6348"/>
                  </a:lnTo>
                  <a:lnTo>
                    <a:pt x="524" y="6476"/>
                  </a:lnTo>
                  <a:lnTo>
                    <a:pt x="664" y="6616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2" y="6999"/>
                  </a:lnTo>
                  <a:lnTo>
                    <a:pt x="1354" y="7127"/>
                  </a:lnTo>
                  <a:lnTo>
                    <a:pt x="1571" y="7242"/>
                  </a:lnTo>
                  <a:lnTo>
                    <a:pt x="1788" y="7370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6" y="7957"/>
                  </a:lnTo>
                  <a:lnTo>
                    <a:pt x="3729" y="8187"/>
                  </a:lnTo>
                  <a:lnTo>
                    <a:pt x="4406" y="8404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5" y="9017"/>
                  </a:lnTo>
                  <a:lnTo>
                    <a:pt x="7561" y="9209"/>
                  </a:lnTo>
                  <a:lnTo>
                    <a:pt x="8455" y="9387"/>
                  </a:lnTo>
                  <a:lnTo>
                    <a:pt x="9387" y="9554"/>
                  </a:lnTo>
                  <a:lnTo>
                    <a:pt x="10370" y="9720"/>
                  </a:lnTo>
                  <a:lnTo>
                    <a:pt x="11379" y="9860"/>
                  </a:lnTo>
                  <a:lnTo>
                    <a:pt x="12427" y="10001"/>
                  </a:lnTo>
                  <a:lnTo>
                    <a:pt x="13499" y="10128"/>
                  </a:lnTo>
                  <a:lnTo>
                    <a:pt x="14623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5" y="10537"/>
                  </a:lnTo>
                  <a:lnTo>
                    <a:pt x="19361" y="10614"/>
                  </a:lnTo>
                  <a:lnTo>
                    <a:pt x="20600" y="10677"/>
                  </a:lnTo>
                  <a:lnTo>
                    <a:pt x="21877" y="10728"/>
                  </a:lnTo>
                  <a:lnTo>
                    <a:pt x="23167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0" y="10614"/>
                  </a:lnTo>
                  <a:lnTo>
                    <a:pt x="33486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8" y="10256"/>
                  </a:lnTo>
                  <a:lnTo>
                    <a:pt x="38109" y="10128"/>
                  </a:lnTo>
                  <a:lnTo>
                    <a:pt x="39182" y="10001"/>
                  </a:lnTo>
                  <a:lnTo>
                    <a:pt x="40229" y="9860"/>
                  </a:lnTo>
                  <a:lnTo>
                    <a:pt x="41251" y="9720"/>
                  </a:lnTo>
                  <a:lnTo>
                    <a:pt x="42222" y="9554"/>
                  </a:lnTo>
                  <a:lnTo>
                    <a:pt x="43154" y="9387"/>
                  </a:lnTo>
                  <a:lnTo>
                    <a:pt x="44061" y="9209"/>
                  </a:lnTo>
                  <a:lnTo>
                    <a:pt x="44904" y="9017"/>
                  </a:lnTo>
                  <a:lnTo>
                    <a:pt x="45721" y="8826"/>
                  </a:lnTo>
                  <a:lnTo>
                    <a:pt x="46487" y="8621"/>
                  </a:lnTo>
                  <a:lnTo>
                    <a:pt x="47203" y="8404"/>
                  </a:lnTo>
                  <a:lnTo>
                    <a:pt x="47879" y="8187"/>
                  </a:lnTo>
                  <a:lnTo>
                    <a:pt x="48505" y="7957"/>
                  </a:lnTo>
                  <a:lnTo>
                    <a:pt x="49067" y="7727"/>
                  </a:lnTo>
                  <a:lnTo>
                    <a:pt x="49591" y="7497"/>
                  </a:lnTo>
                  <a:lnTo>
                    <a:pt x="49821" y="7370"/>
                  </a:lnTo>
                  <a:lnTo>
                    <a:pt x="50050" y="7242"/>
                  </a:lnTo>
                  <a:lnTo>
                    <a:pt x="50255" y="7127"/>
                  </a:lnTo>
                  <a:lnTo>
                    <a:pt x="50459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7" y="6616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4" y="6080"/>
                  </a:lnTo>
                  <a:lnTo>
                    <a:pt x="51481" y="5939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50"/>
                  </a:lnTo>
                  <a:lnTo>
                    <a:pt x="51583" y="5109"/>
                  </a:lnTo>
                  <a:lnTo>
                    <a:pt x="51545" y="4981"/>
                  </a:lnTo>
                  <a:lnTo>
                    <a:pt x="51481" y="4841"/>
                  </a:lnTo>
                  <a:lnTo>
                    <a:pt x="51404" y="4700"/>
                  </a:lnTo>
                  <a:lnTo>
                    <a:pt x="51315" y="4573"/>
                  </a:lnTo>
                  <a:lnTo>
                    <a:pt x="51213" y="4432"/>
                  </a:lnTo>
                  <a:lnTo>
                    <a:pt x="51085" y="4305"/>
                  </a:lnTo>
                  <a:lnTo>
                    <a:pt x="50957" y="4177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59" y="3794"/>
                  </a:lnTo>
                  <a:lnTo>
                    <a:pt x="50255" y="3666"/>
                  </a:lnTo>
                  <a:lnTo>
                    <a:pt x="50050" y="3538"/>
                  </a:lnTo>
                  <a:lnTo>
                    <a:pt x="49821" y="3411"/>
                  </a:lnTo>
                  <a:lnTo>
                    <a:pt x="49591" y="3296"/>
                  </a:lnTo>
                  <a:lnTo>
                    <a:pt x="49067" y="3053"/>
                  </a:lnTo>
                  <a:lnTo>
                    <a:pt x="48505" y="2823"/>
                  </a:lnTo>
                  <a:lnTo>
                    <a:pt x="47879" y="2593"/>
                  </a:lnTo>
                  <a:lnTo>
                    <a:pt x="47203" y="2376"/>
                  </a:lnTo>
                  <a:lnTo>
                    <a:pt x="46487" y="2172"/>
                  </a:lnTo>
                  <a:lnTo>
                    <a:pt x="45721" y="1967"/>
                  </a:lnTo>
                  <a:lnTo>
                    <a:pt x="44904" y="1763"/>
                  </a:lnTo>
                  <a:lnTo>
                    <a:pt x="44061" y="1584"/>
                  </a:lnTo>
                  <a:lnTo>
                    <a:pt x="43154" y="1405"/>
                  </a:lnTo>
                  <a:lnTo>
                    <a:pt x="42222" y="1227"/>
                  </a:lnTo>
                  <a:lnTo>
                    <a:pt x="41251" y="1073"/>
                  </a:lnTo>
                  <a:lnTo>
                    <a:pt x="40229" y="920"/>
                  </a:lnTo>
                  <a:lnTo>
                    <a:pt x="39182" y="780"/>
                  </a:lnTo>
                  <a:lnTo>
                    <a:pt x="38109" y="652"/>
                  </a:lnTo>
                  <a:lnTo>
                    <a:pt x="36998" y="537"/>
                  </a:lnTo>
                  <a:lnTo>
                    <a:pt x="35849" y="422"/>
                  </a:lnTo>
                  <a:lnTo>
                    <a:pt x="34674" y="333"/>
                  </a:lnTo>
                  <a:lnTo>
                    <a:pt x="33486" y="243"/>
                  </a:lnTo>
                  <a:lnTo>
                    <a:pt x="32260" y="167"/>
                  </a:lnTo>
                  <a:lnTo>
                    <a:pt x="31009" y="103"/>
                  </a:lnTo>
                  <a:lnTo>
                    <a:pt x="29732" y="65"/>
                  </a:lnTo>
                  <a:lnTo>
                    <a:pt x="28442" y="26"/>
                  </a:lnTo>
                  <a:lnTo>
                    <a:pt x="27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44;p15">
              <a:extLst>
                <a:ext uri="{FF2B5EF4-FFF2-40B4-BE49-F238E27FC236}">
                  <a16:creationId xmlns:a16="http://schemas.microsoft.com/office/drawing/2014/main" id="{F2214870-49B4-A557-BDF8-FF92FAB60226}"/>
                </a:ext>
              </a:extLst>
            </p:cNvPr>
            <p:cNvSpPr/>
            <p:nvPr/>
          </p:nvSpPr>
          <p:spPr>
            <a:xfrm>
              <a:off x="2697472" y="3581232"/>
              <a:ext cx="627569" cy="112326"/>
            </a:xfrm>
            <a:custGeom>
              <a:avLst/>
              <a:gdLst/>
              <a:ahLst/>
              <a:cxnLst/>
              <a:rect l="l" t="t" r="r" b="b"/>
              <a:pathLst>
                <a:path w="42389" h="7587" extrusionOk="0">
                  <a:moveTo>
                    <a:pt x="21201" y="0"/>
                  </a:moveTo>
                  <a:lnTo>
                    <a:pt x="20102" y="13"/>
                  </a:lnTo>
                  <a:lnTo>
                    <a:pt x="19030" y="26"/>
                  </a:lnTo>
                  <a:lnTo>
                    <a:pt x="17970" y="52"/>
                  </a:lnTo>
                  <a:lnTo>
                    <a:pt x="16922" y="77"/>
                  </a:lnTo>
                  <a:lnTo>
                    <a:pt x="15901" y="128"/>
                  </a:lnTo>
                  <a:lnTo>
                    <a:pt x="14892" y="179"/>
                  </a:lnTo>
                  <a:lnTo>
                    <a:pt x="13908" y="230"/>
                  </a:lnTo>
                  <a:lnTo>
                    <a:pt x="12951" y="307"/>
                  </a:lnTo>
                  <a:lnTo>
                    <a:pt x="12006" y="384"/>
                  </a:lnTo>
                  <a:lnTo>
                    <a:pt x="11099" y="460"/>
                  </a:lnTo>
                  <a:lnTo>
                    <a:pt x="10205" y="550"/>
                  </a:lnTo>
                  <a:lnTo>
                    <a:pt x="9349" y="652"/>
                  </a:lnTo>
                  <a:lnTo>
                    <a:pt x="8519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5" y="1252"/>
                  </a:lnTo>
                  <a:lnTo>
                    <a:pt x="4841" y="1380"/>
                  </a:lnTo>
                  <a:lnTo>
                    <a:pt x="4215" y="1533"/>
                  </a:lnTo>
                  <a:lnTo>
                    <a:pt x="3615" y="1674"/>
                  </a:lnTo>
                  <a:lnTo>
                    <a:pt x="3066" y="1827"/>
                  </a:lnTo>
                  <a:lnTo>
                    <a:pt x="2555" y="1993"/>
                  </a:lnTo>
                  <a:lnTo>
                    <a:pt x="2095" y="2146"/>
                  </a:lnTo>
                  <a:lnTo>
                    <a:pt x="1661" y="2325"/>
                  </a:lnTo>
                  <a:lnTo>
                    <a:pt x="1291" y="2491"/>
                  </a:lnTo>
                  <a:lnTo>
                    <a:pt x="959" y="2670"/>
                  </a:lnTo>
                  <a:lnTo>
                    <a:pt x="665" y="2848"/>
                  </a:lnTo>
                  <a:lnTo>
                    <a:pt x="550" y="2938"/>
                  </a:lnTo>
                  <a:lnTo>
                    <a:pt x="435" y="3027"/>
                  </a:lnTo>
                  <a:lnTo>
                    <a:pt x="333" y="3129"/>
                  </a:lnTo>
                  <a:lnTo>
                    <a:pt x="243" y="3219"/>
                  </a:lnTo>
                  <a:lnTo>
                    <a:pt x="167" y="3308"/>
                  </a:lnTo>
                  <a:lnTo>
                    <a:pt x="116" y="3410"/>
                  </a:lnTo>
                  <a:lnTo>
                    <a:pt x="65" y="3500"/>
                  </a:lnTo>
                  <a:lnTo>
                    <a:pt x="26" y="3602"/>
                  </a:lnTo>
                  <a:lnTo>
                    <a:pt x="13" y="3691"/>
                  </a:lnTo>
                  <a:lnTo>
                    <a:pt x="1" y="3794"/>
                  </a:lnTo>
                  <a:lnTo>
                    <a:pt x="13" y="3896"/>
                  </a:lnTo>
                  <a:lnTo>
                    <a:pt x="26" y="3985"/>
                  </a:lnTo>
                  <a:lnTo>
                    <a:pt x="65" y="4087"/>
                  </a:lnTo>
                  <a:lnTo>
                    <a:pt x="116" y="4177"/>
                  </a:lnTo>
                  <a:lnTo>
                    <a:pt x="167" y="4279"/>
                  </a:lnTo>
                  <a:lnTo>
                    <a:pt x="243" y="4368"/>
                  </a:lnTo>
                  <a:lnTo>
                    <a:pt x="333" y="4470"/>
                  </a:lnTo>
                  <a:lnTo>
                    <a:pt x="435" y="4560"/>
                  </a:lnTo>
                  <a:lnTo>
                    <a:pt x="550" y="4649"/>
                  </a:lnTo>
                  <a:lnTo>
                    <a:pt x="665" y="4739"/>
                  </a:lnTo>
                  <a:lnTo>
                    <a:pt x="959" y="4917"/>
                  </a:lnTo>
                  <a:lnTo>
                    <a:pt x="1291" y="5096"/>
                  </a:lnTo>
                  <a:lnTo>
                    <a:pt x="1661" y="5275"/>
                  </a:lnTo>
                  <a:lnTo>
                    <a:pt x="2095" y="5441"/>
                  </a:lnTo>
                  <a:lnTo>
                    <a:pt x="2555" y="5607"/>
                  </a:lnTo>
                  <a:lnTo>
                    <a:pt x="3066" y="5760"/>
                  </a:lnTo>
                  <a:lnTo>
                    <a:pt x="3615" y="5914"/>
                  </a:lnTo>
                  <a:lnTo>
                    <a:pt x="4215" y="6067"/>
                  </a:lnTo>
                  <a:lnTo>
                    <a:pt x="4841" y="6207"/>
                  </a:lnTo>
                  <a:lnTo>
                    <a:pt x="5505" y="6348"/>
                  </a:lnTo>
                  <a:lnTo>
                    <a:pt x="6207" y="6475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9" y="6833"/>
                  </a:lnTo>
                  <a:lnTo>
                    <a:pt x="9349" y="6935"/>
                  </a:lnTo>
                  <a:lnTo>
                    <a:pt x="10205" y="7037"/>
                  </a:lnTo>
                  <a:lnTo>
                    <a:pt x="11099" y="7127"/>
                  </a:lnTo>
                  <a:lnTo>
                    <a:pt x="12006" y="7216"/>
                  </a:lnTo>
                  <a:lnTo>
                    <a:pt x="12951" y="7293"/>
                  </a:lnTo>
                  <a:lnTo>
                    <a:pt x="13908" y="7357"/>
                  </a:lnTo>
                  <a:lnTo>
                    <a:pt x="14892" y="7421"/>
                  </a:lnTo>
                  <a:lnTo>
                    <a:pt x="15901" y="7472"/>
                  </a:lnTo>
                  <a:lnTo>
                    <a:pt x="16922" y="7510"/>
                  </a:lnTo>
                  <a:lnTo>
                    <a:pt x="17970" y="7536"/>
                  </a:lnTo>
                  <a:lnTo>
                    <a:pt x="19030" y="7561"/>
                  </a:lnTo>
                  <a:lnTo>
                    <a:pt x="20102" y="7574"/>
                  </a:lnTo>
                  <a:lnTo>
                    <a:pt x="21201" y="7587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510"/>
                  </a:lnTo>
                  <a:lnTo>
                    <a:pt x="26488" y="7472"/>
                  </a:lnTo>
                  <a:lnTo>
                    <a:pt x="27497" y="7421"/>
                  </a:lnTo>
                  <a:lnTo>
                    <a:pt x="28480" y="7357"/>
                  </a:lnTo>
                  <a:lnTo>
                    <a:pt x="29451" y="7293"/>
                  </a:lnTo>
                  <a:lnTo>
                    <a:pt x="30383" y="7216"/>
                  </a:lnTo>
                  <a:lnTo>
                    <a:pt x="31303" y="7127"/>
                  </a:lnTo>
                  <a:lnTo>
                    <a:pt x="32184" y="7037"/>
                  </a:lnTo>
                  <a:lnTo>
                    <a:pt x="33052" y="6935"/>
                  </a:lnTo>
                  <a:lnTo>
                    <a:pt x="33883" y="6833"/>
                  </a:lnTo>
                  <a:lnTo>
                    <a:pt x="34674" y="6718"/>
                  </a:lnTo>
                  <a:lnTo>
                    <a:pt x="35453" y="6603"/>
                  </a:lnTo>
                  <a:lnTo>
                    <a:pt x="36181" y="6475"/>
                  </a:lnTo>
                  <a:lnTo>
                    <a:pt x="36884" y="6348"/>
                  </a:lnTo>
                  <a:lnTo>
                    <a:pt x="37548" y="6207"/>
                  </a:lnTo>
                  <a:lnTo>
                    <a:pt x="38186" y="6067"/>
                  </a:lnTo>
                  <a:lnTo>
                    <a:pt x="38774" y="5914"/>
                  </a:lnTo>
                  <a:lnTo>
                    <a:pt x="39323" y="5760"/>
                  </a:lnTo>
                  <a:lnTo>
                    <a:pt x="39834" y="5607"/>
                  </a:lnTo>
                  <a:lnTo>
                    <a:pt x="40306" y="5441"/>
                  </a:lnTo>
                  <a:lnTo>
                    <a:pt x="40728" y="5275"/>
                  </a:lnTo>
                  <a:lnTo>
                    <a:pt x="41111" y="5096"/>
                  </a:lnTo>
                  <a:lnTo>
                    <a:pt x="41443" y="4917"/>
                  </a:lnTo>
                  <a:lnTo>
                    <a:pt x="41724" y="4739"/>
                  </a:lnTo>
                  <a:lnTo>
                    <a:pt x="41852" y="4649"/>
                  </a:lnTo>
                  <a:lnTo>
                    <a:pt x="41967" y="4560"/>
                  </a:lnTo>
                  <a:lnTo>
                    <a:pt x="42056" y="4470"/>
                  </a:lnTo>
                  <a:lnTo>
                    <a:pt x="42146" y="4368"/>
                  </a:lnTo>
                  <a:lnTo>
                    <a:pt x="42222" y="4279"/>
                  </a:lnTo>
                  <a:lnTo>
                    <a:pt x="42286" y="4177"/>
                  </a:lnTo>
                  <a:lnTo>
                    <a:pt x="42324" y="4087"/>
                  </a:lnTo>
                  <a:lnTo>
                    <a:pt x="42363" y="3985"/>
                  </a:lnTo>
                  <a:lnTo>
                    <a:pt x="42388" y="3896"/>
                  </a:lnTo>
                  <a:lnTo>
                    <a:pt x="42388" y="3794"/>
                  </a:lnTo>
                  <a:lnTo>
                    <a:pt x="42388" y="3691"/>
                  </a:lnTo>
                  <a:lnTo>
                    <a:pt x="42363" y="3602"/>
                  </a:lnTo>
                  <a:lnTo>
                    <a:pt x="42324" y="3500"/>
                  </a:lnTo>
                  <a:lnTo>
                    <a:pt x="42286" y="3410"/>
                  </a:lnTo>
                  <a:lnTo>
                    <a:pt x="42222" y="3308"/>
                  </a:lnTo>
                  <a:lnTo>
                    <a:pt x="42146" y="3219"/>
                  </a:lnTo>
                  <a:lnTo>
                    <a:pt x="42056" y="3129"/>
                  </a:lnTo>
                  <a:lnTo>
                    <a:pt x="41967" y="3027"/>
                  </a:lnTo>
                  <a:lnTo>
                    <a:pt x="41852" y="2938"/>
                  </a:lnTo>
                  <a:lnTo>
                    <a:pt x="41724" y="2848"/>
                  </a:lnTo>
                  <a:lnTo>
                    <a:pt x="41443" y="2670"/>
                  </a:lnTo>
                  <a:lnTo>
                    <a:pt x="41111" y="2491"/>
                  </a:lnTo>
                  <a:lnTo>
                    <a:pt x="40728" y="2325"/>
                  </a:lnTo>
                  <a:lnTo>
                    <a:pt x="40306" y="2146"/>
                  </a:lnTo>
                  <a:lnTo>
                    <a:pt x="39834" y="1993"/>
                  </a:lnTo>
                  <a:lnTo>
                    <a:pt x="39323" y="1827"/>
                  </a:lnTo>
                  <a:lnTo>
                    <a:pt x="38774" y="1674"/>
                  </a:lnTo>
                  <a:lnTo>
                    <a:pt x="38186" y="1533"/>
                  </a:lnTo>
                  <a:lnTo>
                    <a:pt x="37548" y="1380"/>
                  </a:lnTo>
                  <a:lnTo>
                    <a:pt x="36884" y="1252"/>
                  </a:lnTo>
                  <a:lnTo>
                    <a:pt x="36181" y="1112"/>
                  </a:lnTo>
                  <a:lnTo>
                    <a:pt x="35453" y="984"/>
                  </a:lnTo>
                  <a:lnTo>
                    <a:pt x="34674" y="869"/>
                  </a:lnTo>
                  <a:lnTo>
                    <a:pt x="33883" y="754"/>
                  </a:lnTo>
                  <a:lnTo>
                    <a:pt x="33052" y="652"/>
                  </a:lnTo>
                  <a:lnTo>
                    <a:pt x="32184" y="550"/>
                  </a:lnTo>
                  <a:lnTo>
                    <a:pt x="31303" y="460"/>
                  </a:lnTo>
                  <a:lnTo>
                    <a:pt x="30383" y="384"/>
                  </a:lnTo>
                  <a:lnTo>
                    <a:pt x="29451" y="307"/>
                  </a:lnTo>
                  <a:lnTo>
                    <a:pt x="28480" y="230"/>
                  </a:lnTo>
                  <a:lnTo>
                    <a:pt x="27497" y="179"/>
                  </a:lnTo>
                  <a:lnTo>
                    <a:pt x="26488" y="128"/>
                  </a:lnTo>
                  <a:lnTo>
                    <a:pt x="25466" y="77"/>
                  </a:lnTo>
                  <a:lnTo>
                    <a:pt x="24419" y="52"/>
                  </a:lnTo>
                  <a:lnTo>
                    <a:pt x="23359" y="26"/>
                  </a:lnTo>
                  <a:lnTo>
                    <a:pt x="22286" y="13"/>
                  </a:lnTo>
                  <a:lnTo>
                    <a:pt x="21201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45;p15">
              <a:extLst>
                <a:ext uri="{FF2B5EF4-FFF2-40B4-BE49-F238E27FC236}">
                  <a16:creationId xmlns:a16="http://schemas.microsoft.com/office/drawing/2014/main" id="{388E7B08-3C6B-8FA3-D6C5-7981247BA041}"/>
                </a:ext>
              </a:extLst>
            </p:cNvPr>
            <p:cNvSpPr/>
            <p:nvPr/>
          </p:nvSpPr>
          <p:spPr>
            <a:xfrm>
              <a:off x="2706740" y="3581232"/>
              <a:ext cx="609226" cy="83397"/>
            </a:xfrm>
            <a:custGeom>
              <a:avLst/>
              <a:gdLst/>
              <a:ahLst/>
              <a:cxnLst/>
              <a:rect l="l" t="t" r="r" b="b"/>
              <a:pathLst>
                <a:path w="41150" h="5633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77" y="52"/>
                  </a:lnTo>
                  <a:lnTo>
                    <a:pt x="14943" y="115"/>
                  </a:lnTo>
                  <a:lnTo>
                    <a:pt x="13372" y="192"/>
                  </a:lnTo>
                  <a:lnTo>
                    <a:pt x="11839" y="294"/>
                  </a:lnTo>
                  <a:lnTo>
                    <a:pt x="10371" y="409"/>
                  </a:lnTo>
                  <a:lnTo>
                    <a:pt x="8966" y="550"/>
                  </a:lnTo>
                  <a:lnTo>
                    <a:pt x="7625" y="716"/>
                  </a:lnTo>
                  <a:lnTo>
                    <a:pt x="6361" y="882"/>
                  </a:lnTo>
                  <a:lnTo>
                    <a:pt x="5173" y="1073"/>
                  </a:lnTo>
                  <a:lnTo>
                    <a:pt x="4074" y="1290"/>
                  </a:lnTo>
                  <a:lnTo>
                    <a:pt x="3551" y="1393"/>
                  </a:lnTo>
                  <a:lnTo>
                    <a:pt x="3066" y="1507"/>
                  </a:lnTo>
                  <a:lnTo>
                    <a:pt x="2593" y="1622"/>
                  </a:lnTo>
                  <a:lnTo>
                    <a:pt x="2146" y="1737"/>
                  </a:lnTo>
                  <a:lnTo>
                    <a:pt x="1725" y="1865"/>
                  </a:lnTo>
                  <a:lnTo>
                    <a:pt x="1316" y="1993"/>
                  </a:lnTo>
                  <a:lnTo>
                    <a:pt x="946" y="2121"/>
                  </a:lnTo>
                  <a:lnTo>
                    <a:pt x="601" y="2248"/>
                  </a:lnTo>
                  <a:lnTo>
                    <a:pt x="281" y="2376"/>
                  </a:lnTo>
                  <a:lnTo>
                    <a:pt x="0" y="2516"/>
                  </a:lnTo>
                  <a:lnTo>
                    <a:pt x="716" y="2299"/>
                  </a:lnTo>
                  <a:lnTo>
                    <a:pt x="1507" y="2095"/>
                  </a:lnTo>
                  <a:lnTo>
                    <a:pt x="2363" y="1903"/>
                  </a:lnTo>
                  <a:lnTo>
                    <a:pt x="3295" y="1725"/>
                  </a:lnTo>
                  <a:lnTo>
                    <a:pt x="4292" y="1546"/>
                  </a:lnTo>
                  <a:lnTo>
                    <a:pt x="5352" y="1393"/>
                  </a:lnTo>
                  <a:lnTo>
                    <a:pt x="6463" y="1239"/>
                  </a:lnTo>
                  <a:lnTo>
                    <a:pt x="7625" y="1099"/>
                  </a:lnTo>
                  <a:lnTo>
                    <a:pt x="8851" y="984"/>
                  </a:lnTo>
                  <a:lnTo>
                    <a:pt x="10115" y="869"/>
                  </a:lnTo>
                  <a:lnTo>
                    <a:pt x="11431" y="780"/>
                  </a:lnTo>
                  <a:lnTo>
                    <a:pt x="12784" y="703"/>
                  </a:lnTo>
                  <a:lnTo>
                    <a:pt x="14164" y="639"/>
                  </a:lnTo>
                  <a:lnTo>
                    <a:pt x="15594" y="601"/>
                  </a:lnTo>
                  <a:lnTo>
                    <a:pt x="17050" y="575"/>
                  </a:lnTo>
                  <a:lnTo>
                    <a:pt x="18531" y="562"/>
                  </a:lnTo>
                  <a:lnTo>
                    <a:pt x="19617" y="575"/>
                  </a:lnTo>
                  <a:lnTo>
                    <a:pt x="20690" y="588"/>
                  </a:lnTo>
                  <a:lnTo>
                    <a:pt x="21750" y="614"/>
                  </a:lnTo>
                  <a:lnTo>
                    <a:pt x="22797" y="639"/>
                  </a:lnTo>
                  <a:lnTo>
                    <a:pt x="23819" y="677"/>
                  </a:lnTo>
                  <a:lnTo>
                    <a:pt x="24828" y="728"/>
                  </a:lnTo>
                  <a:lnTo>
                    <a:pt x="25811" y="792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3" y="1022"/>
                  </a:lnTo>
                  <a:lnTo>
                    <a:pt x="29515" y="1112"/>
                  </a:lnTo>
                  <a:lnTo>
                    <a:pt x="30383" y="1214"/>
                  </a:lnTo>
                  <a:lnTo>
                    <a:pt x="31213" y="1316"/>
                  </a:lnTo>
                  <a:lnTo>
                    <a:pt x="32005" y="1431"/>
                  </a:lnTo>
                  <a:lnTo>
                    <a:pt x="32784" y="1546"/>
                  </a:lnTo>
                  <a:lnTo>
                    <a:pt x="33512" y="1674"/>
                  </a:lnTo>
                  <a:lnTo>
                    <a:pt x="34214" y="1801"/>
                  </a:lnTo>
                  <a:lnTo>
                    <a:pt x="34879" y="1942"/>
                  </a:lnTo>
                  <a:lnTo>
                    <a:pt x="35517" y="2082"/>
                  </a:lnTo>
                  <a:lnTo>
                    <a:pt x="36105" y="2235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7" y="2708"/>
                  </a:lnTo>
                  <a:lnTo>
                    <a:pt x="38059" y="2874"/>
                  </a:lnTo>
                  <a:lnTo>
                    <a:pt x="38442" y="3053"/>
                  </a:lnTo>
                  <a:lnTo>
                    <a:pt x="38774" y="3232"/>
                  </a:lnTo>
                  <a:lnTo>
                    <a:pt x="39055" y="3410"/>
                  </a:lnTo>
                  <a:lnTo>
                    <a:pt x="39182" y="3500"/>
                  </a:lnTo>
                  <a:lnTo>
                    <a:pt x="39297" y="3589"/>
                  </a:lnTo>
                  <a:lnTo>
                    <a:pt x="39387" y="3679"/>
                  </a:lnTo>
                  <a:lnTo>
                    <a:pt x="39476" y="3781"/>
                  </a:lnTo>
                  <a:lnTo>
                    <a:pt x="39553" y="3870"/>
                  </a:lnTo>
                  <a:lnTo>
                    <a:pt x="39617" y="3972"/>
                  </a:lnTo>
                  <a:lnTo>
                    <a:pt x="39655" y="4062"/>
                  </a:lnTo>
                  <a:lnTo>
                    <a:pt x="39693" y="4164"/>
                  </a:lnTo>
                  <a:lnTo>
                    <a:pt x="39719" y="4253"/>
                  </a:lnTo>
                  <a:lnTo>
                    <a:pt x="39719" y="4355"/>
                  </a:lnTo>
                  <a:lnTo>
                    <a:pt x="39719" y="4432"/>
                  </a:lnTo>
                  <a:lnTo>
                    <a:pt x="39706" y="4522"/>
                  </a:lnTo>
                  <a:lnTo>
                    <a:pt x="39680" y="4611"/>
                  </a:lnTo>
                  <a:lnTo>
                    <a:pt x="39642" y="4688"/>
                  </a:lnTo>
                  <a:lnTo>
                    <a:pt x="39591" y="4764"/>
                  </a:lnTo>
                  <a:lnTo>
                    <a:pt x="39540" y="4854"/>
                  </a:lnTo>
                  <a:lnTo>
                    <a:pt x="39400" y="5007"/>
                  </a:lnTo>
                  <a:lnTo>
                    <a:pt x="39221" y="5173"/>
                  </a:lnTo>
                  <a:lnTo>
                    <a:pt x="39016" y="5326"/>
                  </a:lnTo>
                  <a:lnTo>
                    <a:pt x="38761" y="5479"/>
                  </a:lnTo>
                  <a:lnTo>
                    <a:pt x="38480" y="5633"/>
                  </a:lnTo>
                  <a:lnTo>
                    <a:pt x="39080" y="5428"/>
                  </a:lnTo>
                  <a:lnTo>
                    <a:pt x="39361" y="5326"/>
                  </a:lnTo>
                  <a:lnTo>
                    <a:pt x="39617" y="5211"/>
                  </a:lnTo>
                  <a:lnTo>
                    <a:pt x="39846" y="5096"/>
                  </a:lnTo>
                  <a:lnTo>
                    <a:pt x="40064" y="4994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13" y="4649"/>
                  </a:lnTo>
                  <a:lnTo>
                    <a:pt x="40753" y="4522"/>
                  </a:lnTo>
                  <a:lnTo>
                    <a:pt x="40868" y="4407"/>
                  </a:lnTo>
                  <a:lnTo>
                    <a:pt x="40970" y="4292"/>
                  </a:lnTo>
                  <a:lnTo>
                    <a:pt x="41047" y="4164"/>
                  </a:lnTo>
                  <a:lnTo>
                    <a:pt x="41098" y="4049"/>
                  </a:lnTo>
                  <a:lnTo>
                    <a:pt x="41136" y="3921"/>
                  </a:lnTo>
                  <a:lnTo>
                    <a:pt x="41149" y="3794"/>
                  </a:lnTo>
                  <a:lnTo>
                    <a:pt x="41136" y="3691"/>
                  </a:lnTo>
                  <a:lnTo>
                    <a:pt x="41111" y="3602"/>
                  </a:lnTo>
                  <a:lnTo>
                    <a:pt x="41085" y="3500"/>
                  </a:lnTo>
                  <a:lnTo>
                    <a:pt x="41034" y="3410"/>
                  </a:lnTo>
                  <a:lnTo>
                    <a:pt x="40970" y="3308"/>
                  </a:lnTo>
                  <a:lnTo>
                    <a:pt x="40894" y="3219"/>
                  </a:lnTo>
                  <a:lnTo>
                    <a:pt x="40817" y="3129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2" y="2848"/>
                  </a:lnTo>
                  <a:lnTo>
                    <a:pt x="40191" y="2670"/>
                  </a:lnTo>
                  <a:lnTo>
                    <a:pt x="39859" y="2491"/>
                  </a:lnTo>
                  <a:lnTo>
                    <a:pt x="39476" y="2325"/>
                  </a:lnTo>
                  <a:lnTo>
                    <a:pt x="39055" y="2146"/>
                  </a:lnTo>
                  <a:lnTo>
                    <a:pt x="38582" y="1993"/>
                  </a:lnTo>
                  <a:lnTo>
                    <a:pt x="38071" y="1827"/>
                  </a:lnTo>
                  <a:lnTo>
                    <a:pt x="37522" y="1674"/>
                  </a:lnTo>
                  <a:lnTo>
                    <a:pt x="36935" y="1533"/>
                  </a:lnTo>
                  <a:lnTo>
                    <a:pt x="36309" y="1380"/>
                  </a:lnTo>
                  <a:lnTo>
                    <a:pt x="35632" y="1252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35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45" y="550"/>
                  </a:lnTo>
                  <a:lnTo>
                    <a:pt x="30051" y="460"/>
                  </a:lnTo>
                  <a:lnTo>
                    <a:pt x="29131" y="384"/>
                  </a:lnTo>
                  <a:lnTo>
                    <a:pt x="28199" y="307"/>
                  </a:lnTo>
                  <a:lnTo>
                    <a:pt x="27241" y="230"/>
                  </a:lnTo>
                  <a:lnTo>
                    <a:pt x="26245" y="179"/>
                  </a:lnTo>
                  <a:lnTo>
                    <a:pt x="25249" y="128"/>
                  </a:lnTo>
                  <a:lnTo>
                    <a:pt x="24215" y="77"/>
                  </a:lnTo>
                  <a:lnTo>
                    <a:pt x="23180" y="52"/>
                  </a:lnTo>
                  <a:lnTo>
                    <a:pt x="22120" y="26"/>
                  </a:lnTo>
                  <a:lnTo>
                    <a:pt x="21035" y="13"/>
                  </a:lnTo>
                  <a:lnTo>
                    <a:pt x="19949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46;p15">
              <a:extLst>
                <a:ext uri="{FF2B5EF4-FFF2-40B4-BE49-F238E27FC236}">
                  <a16:creationId xmlns:a16="http://schemas.microsoft.com/office/drawing/2014/main" id="{588593CE-F4C0-B9B0-B8D6-18E31263B640}"/>
                </a:ext>
              </a:extLst>
            </p:cNvPr>
            <p:cNvSpPr/>
            <p:nvPr/>
          </p:nvSpPr>
          <p:spPr>
            <a:xfrm>
              <a:off x="2915476" y="3612234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1" y="1"/>
                  </a:moveTo>
                  <a:lnTo>
                    <a:pt x="1" y="384"/>
                  </a:lnTo>
                  <a:lnTo>
                    <a:pt x="2325" y="384"/>
                  </a:lnTo>
                  <a:lnTo>
                    <a:pt x="3347" y="397"/>
                  </a:lnTo>
                  <a:lnTo>
                    <a:pt x="4254" y="410"/>
                  </a:lnTo>
                  <a:lnTo>
                    <a:pt x="5058" y="461"/>
                  </a:lnTo>
                  <a:lnTo>
                    <a:pt x="5748" y="512"/>
                  </a:lnTo>
                  <a:lnTo>
                    <a:pt x="6323" y="588"/>
                  </a:lnTo>
                  <a:lnTo>
                    <a:pt x="6578" y="627"/>
                  </a:lnTo>
                  <a:lnTo>
                    <a:pt x="6795" y="665"/>
                  </a:lnTo>
                  <a:lnTo>
                    <a:pt x="6987" y="716"/>
                  </a:lnTo>
                  <a:lnTo>
                    <a:pt x="7140" y="780"/>
                  </a:lnTo>
                  <a:lnTo>
                    <a:pt x="7268" y="831"/>
                  </a:lnTo>
                  <a:lnTo>
                    <a:pt x="7370" y="895"/>
                  </a:lnTo>
                  <a:lnTo>
                    <a:pt x="1" y="895"/>
                  </a:lnTo>
                  <a:lnTo>
                    <a:pt x="1" y="1189"/>
                  </a:lnTo>
                  <a:lnTo>
                    <a:pt x="7472" y="1189"/>
                  </a:lnTo>
                  <a:lnTo>
                    <a:pt x="7446" y="1227"/>
                  </a:lnTo>
                  <a:lnTo>
                    <a:pt x="7408" y="1265"/>
                  </a:lnTo>
                  <a:lnTo>
                    <a:pt x="7306" y="1329"/>
                  </a:lnTo>
                  <a:lnTo>
                    <a:pt x="7165" y="1393"/>
                  </a:lnTo>
                  <a:lnTo>
                    <a:pt x="6987" y="1457"/>
                  </a:lnTo>
                  <a:lnTo>
                    <a:pt x="6770" y="1521"/>
                  </a:lnTo>
                  <a:lnTo>
                    <a:pt x="6514" y="1572"/>
                  </a:lnTo>
                  <a:lnTo>
                    <a:pt x="6208" y="1623"/>
                  </a:lnTo>
                  <a:lnTo>
                    <a:pt x="5876" y="1674"/>
                  </a:lnTo>
                  <a:lnTo>
                    <a:pt x="5505" y="1712"/>
                  </a:lnTo>
                  <a:lnTo>
                    <a:pt x="5097" y="1751"/>
                  </a:lnTo>
                  <a:lnTo>
                    <a:pt x="4151" y="1802"/>
                  </a:lnTo>
                  <a:lnTo>
                    <a:pt x="3053" y="1840"/>
                  </a:lnTo>
                  <a:lnTo>
                    <a:pt x="1802" y="1853"/>
                  </a:lnTo>
                  <a:lnTo>
                    <a:pt x="1" y="1853"/>
                  </a:lnTo>
                  <a:lnTo>
                    <a:pt x="1" y="2210"/>
                  </a:lnTo>
                  <a:lnTo>
                    <a:pt x="2197" y="2645"/>
                  </a:lnTo>
                  <a:lnTo>
                    <a:pt x="4215" y="3053"/>
                  </a:lnTo>
                  <a:lnTo>
                    <a:pt x="6131" y="3449"/>
                  </a:lnTo>
                  <a:lnTo>
                    <a:pt x="8021" y="3858"/>
                  </a:lnTo>
                  <a:lnTo>
                    <a:pt x="11163" y="3858"/>
                  </a:lnTo>
                  <a:lnTo>
                    <a:pt x="9107" y="3411"/>
                  </a:lnTo>
                  <a:lnTo>
                    <a:pt x="7051" y="2977"/>
                  </a:lnTo>
                  <a:lnTo>
                    <a:pt x="5033" y="2568"/>
                  </a:lnTo>
                  <a:lnTo>
                    <a:pt x="3079" y="2185"/>
                  </a:lnTo>
                  <a:lnTo>
                    <a:pt x="3845" y="2172"/>
                  </a:lnTo>
                  <a:lnTo>
                    <a:pt x="4586" y="2159"/>
                  </a:lnTo>
                  <a:lnTo>
                    <a:pt x="5275" y="2134"/>
                  </a:lnTo>
                  <a:lnTo>
                    <a:pt x="5927" y="2108"/>
                  </a:lnTo>
                  <a:lnTo>
                    <a:pt x="6540" y="2070"/>
                  </a:lnTo>
                  <a:lnTo>
                    <a:pt x="7102" y="2019"/>
                  </a:lnTo>
                  <a:lnTo>
                    <a:pt x="7638" y="1968"/>
                  </a:lnTo>
                  <a:lnTo>
                    <a:pt x="8111" y="1904"/>
                  </a:lnTo>
                  <a:lnTo>
                    <a:pt x="8558" y="1827"/>
                  </a:lnTo>
                  <a:lnTo>
                    <a:pt x="8941" y="1763"/>
                  </a:lnTo>
                  <a:lnTo>
                    <a:pt x="9285" y="1674"/>
                  </a:lnTo>
                  <a:lnTo>
                    <a:pt x="9579" y="1585"/>
                  </a:lnTo>
                  <a:lnTo>
                    <a:pt x="9822" y="1495"/>
                  </a:lnTo>
                  <a:lnTo>
                    <a:pt x="10026" y="1393"/>
                  </a:lnTo>
                  <a:lnTo>
                    <a:pt x="10103" y="1342"/>
                  </a:lnTo>
                  <a:lnTo>
                    <a:pt x="10167" y="1291"/>
                  </a:lnTo>
                  <a:lnTo>
                    <a:pt x="10218" y="1240"/>
                  </a:lnTo>
                  <a:lnTo>
                    <a:pt x="10256" y="1189"/>
                  </a:lnTo>
                  <a:lnTo>
                    <a:pt x="13781" y="1189"/>
                  </a:lnTo>
                  <a:lnTo>
                    <a:pt x="13781" y="895"/>
                  </a:lnTo>
                  <a:lnTo>
                    <a:pt x="10218" y="895"/>
                  </a:lnTo>
                  <a:lnTo>
                    <a:pt x="10179" y="844"/>
                  </a:lnTo>
                  <a:lnTo>
                    <a:pt x="10128" y="793"/>
                  </a:lnTo>
                  <a:lnTo>
                    <a:pt x="9988" y="703"/>
                  </a:lnTo>
                  <a:lnTo>
                    <a:pt x="9809" y="627"/>
                  </a:lnTo>
                  <a:lnTo>
                    <a:pt x="9579" y="550"/>
                  </a:lnTo>
                  <a:lnTo>
                    <a:pt x="9337" y="474"/>
                  </a:lnTo>
                  <a:lnTo>
                    <a:pt x="9043" y="410"/>
                  </a:lnTo>
                  <a:lnTo>
                    <a:pt x="8724" y="346"/>
                  </a:lnTo>
                  <a:lnTo>
                    <a:pt x="8391" y="295"/>
                  </a:lnTo>
                  <a:lnTo>
                    <a:pt x="13781" y="295"/>
                  </a:lnTo>
                  <a:lnTo>
                    <a:pt x="13781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47;p15">
              <a:extLst>
                <a:ext uri="{FF2B5EF4-FFF2-40B4-BE49-F238E27FC236}">
                  <a16:creationId xmlns:a16="http://schemas.microsoft.com/office/drawing/2014/main" id="{2211456D-AF2C-17DA-B478-44C045BA9866}"/>
                </a:ext>
              </a:extLst>
            </p:cNvPr>
            <p:cNvSpPr/>
            <p:nvPr/>
          </p:nvSpPr>
          <p:spPr>
            <a:xfrm>
              <a:off x="2629221" y="3541333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0" y="1"/>
                  </a:moveTo>
                  <a:lnTo>
                    <a:pt x="0" y="5390"/>
                  </a:lnTo>
                  <a:lnTo>
                    <a:pt x="13" y="5531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6" y="6348"/>
                  </a:lnTo>
                  <a:lnTo>
                    <a:pt x="524" y="6489"/>
                  </a:lnTo>
                  <a:lnTo>
                    <a:pt x="664" y="6616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2" y="6999"/>
                  </a:lnTo>
                  <a:lnTo>
                    <a:pt x="1354" y="7127"/>
                  </a:lnTo>
                  <a:lnTo>
                    <a:pt x="1571" y="7255"/>
                  </a:lnTo>
                  <a:lnTo>
                    <a:pt x="1788" y="7370"/>
                  </a:lnTo>
                  <a:lnTo>
                    <a:pt x="2031" y="7497"/>
                  </a:lnTo>
                  <a:lnTo>
                    <a:pt x="2542" y="7740"/>
                  </a:lnTo>
                  <a:lnTo>
                    <a:pt x="3116" y="7970"/>
                  </a:lnTo>
                  <a:lnTo>
                    <a:pt x="3729" y="8187"/>
                  </a:lnTo>
                  <a:lnTo>
                    <a:pt x="4406" y="8417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5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7" y="9554"/>
                  </a:lnTo>
                  <a:lnTo>
                    <a:pt x="10370" y="9720"/>
                  </a:lnTo>
                  <a:lnTo>
                    <a:pt x="11379" y="9873"/>
                  </a:lnTo>
                  <a:lnTo>
                    <a:pt x="12427" y="10013"/>
                  </a:lnTo>
                  <a:lnTo>
                    <a:pt x="13499" y="10141"/>
                  </a:lnTo>
                  <a:lnTo>
                    <a:pt x="14623" y="10256"/>
                  </a:lnTo>
                  <a:lnTo>
                    <a:pt x="15760" y="10371"/>
                  </a:lnTo>
                  <a:lnTo>
                    <a:pt x="16935" y="10460"/>
                  </a:lnTo>
                  <a:lnTo>
                    <a:pt x="18135" y="10550"/>
                  </a:lnTo>
                  <a:lnTo>
                    <a:pt x="19361" y="10614"/>
                  </a:lnTo>
                  <a:lnTo>
                    <a:pt x="20600" y="10677"/>
                  </a:lnTo>
                  <a:lnTo>
                    <a:pt x="21877" y="10729"/>
                  </a:lnTo>
                  <a:lnTo>
                    <a:pt x="23167" y="10767"/>
                  </a:lnTo>
                  <a:lnTo>
                    <a:pt x="24483" y="10780"/>
                  </a:lnTo>
                  <a:lnTo>
                    <a:pt x="25811" y="10792"/>
                  </a:lnTo>
                  <a:lnTo>
                    <a:pt x="27139" y="10780"/>
                  </a:lnTo>
                  <a:lnTo>
                    <a:pt x="28442" y="10767"/>
                  </a:lnTo>
                  <a:lnTo>
                    <a:pt x="29732" y="10729"/>
                  </a:lnTo>
                  <a:lnTo>
                    <a:pt x="31009" y="10677"/>
                  </a:lnTo>
                  <a:lnTo>
                    <a:pt x="32260" y="10614"/>
                  </a:lnTo>
                  <a:lnTo>
                    <a:pt x="33486" y="10550"/>
                  </a:lnTo>
                  <a:lnTo>
                    <a:pt x="34674" y="10460"/>
                  </a:lnTo>
                  <a:lnTo>
                    <a:pt x="35849" y="10371"/>
                  </a:lnTo>
                  <a:lnTo>
                    <a:pt x="36998" y="10256"/>
                  </a:lnTo>
                  <a:lnTo>
                    <a:pt x="38109" y="10141"/>
                  </a:lnTo>
                  <a:lnTo>
                    <a:pt x="39182" y="10013"/>
                  </a:lnTo>
                  <a:lnTo>
                    <a:pt x="40229" y="9873"/>
                  </a:lnTo>
                  <a:lnTo>
                    <a:pt x="41251" y="9720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61" y="9209"/>
                  </a:lnTo>
                  <a:lnTo>
                    <a:pt x="44904" y="9017"/>
                  </a:lnTo>
                  <a:lnTo>
                    <a:pt x="45721" y="8826"/>
                  </a:lnTo>
                  <a:lnTo>
                    <a:pt x="46487" y="8621"/>
                  </a:lnTo>
                  <a:lnTo>
                    <a:pt x="47203" y="8417"/>
                  </a:lnTo>
                  <a:lnTo>
                    <a:pt x="47879" y="8187"/>
                  </a:lnTo>
                  <a:lnTo>
                    <a:pt x="48505" y="7970"/>
                  </a:lnTo>
                  <a:lnTo>
                    <a:pt x="49067" y="7740"/>
                  </a:lnTo>
                  <a:lnTo>
                    <a:pt x="49591" y="7497"/>
                  </a:lnTo>
                  <a:lnTo>
                    <a:pt x="49821" y="7370"/>
                  </a:lnTo>
                  <a:lnTo>
                    <a:pt x="50050" y="7255"/>
                  </a:lnTo>
                  <a:lnTo>
                    <a:pt x="50255" y="7127"/>
                  </a:lnTo>
                  <a:lnTo>
                    <a:pt x="50459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7" y="6616"/>
                  </a:lnTo>
                  <a:lnTo>
                    <a:pt x="51085" y="6489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4" y="6080"/>
                  </a:lnTo>
                  <a:lnTo>
                    <a:pt x="51481" y="5952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48;p15">
              <a:extLst>
                <a:ext uri="{FF2B5EF4-FFF2-40B4-BE49-F238E27FC236}">
                  <a16:creationId xmlns:a16="http://schemas.microsoft.com/office/drawing/2014/main" id="{04BA0079-86E5-A4B3-AF18-E5E80A06DCF2}"/>
                </a:ext>
              </a:extLst>
            </p:cNvPr>
            <p:cNvSpPr/>
            <p:nvPr/>
          </p:nvSpPr>
          <p:spPr>
            <a:xfrm>
              <a:off x="2629221" y="3461549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5811" y="0"/>
                  </a:moveTo>
                  <a:lnTo>
                    <a:pt x="24483" y="13"/>
                  </a:lnTo>
                  <a:lnTo>
                    <a:pt x="23167" y="26"/>
                  </a:lnTo>
                  <a:lnTo>
                    <a:pt x="21877" y="64"/>
                  </a:lnTo>
                  <a:lnTo>
                    <a:pt x="20600" y="115"/>
                  </a:lnTo>
                  <a:lnTo>
                    <a:pt x="19361" y="166"/>
                  </a:lnTo>
                  <a:lnTo>
                    <a:pt x="18135" y="243"/>
                  </a:lnTo>
                  <a:lnTo>
                    <a:pt x="16935" y="332"/>
                  </a:lnTo>
                  <a:lnTo>
                    <a:pt x="15760" y="422"/>
                  </a:lnTo>
                  <a:lnTo>
                    <a:pt x="14623" y="537"/>
                  </a:lnTo>
                  <a:lnTo>
                    <a:pt x="13499" y="652"/>
                  </a:lnTo>
                  <a:lnTo>
                    <a:pt x="12427" y="779"/>
                  </a:lnTo>
                  <a:lnTo>
                    <a:pt x="11379" y="920"/>
                  </a:lnTo>
                  <a:lnTo>
                    <a:pt x="10370" y="1073"/>
                  </a:lnTo>
                  <a:lnTo>
                    <a:pt x="9387" y="1226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5" y="1763"/>
                  </a:lnTo>
                  <a:lnTo>
                    <a:pt x="5888" y="1967"/>
                  </a:lnTo>
                  <a:lnTo>
                    <a:pt x="5122" y="2171"/>
                  </a:lnTo>
                  <a:lnTo>
                    <a:pt x="4406" y="2376"/>
                  </a:lnTo>
                  <a:lnTo>
                    <a:pt x="3729" y="2593"/>
                  </a:lnTo>
                  <a:lnTo>
                    <a:pt x="3116" y="2823"/>
                  </a:lnTo>
                  <a:lnTo>
                    <a:pt x="2542" y="3053"/>
                  </a:lnTo>
                  <a:lnTo>
                    <a:pt x="2031" y="3295"/>
                  </a:lnTo>
                  <a:lnTo>
                    <a:pt x="1788" y="3410"/>
                  </a:lnTo>
                  <a:lnTo>
                    <a:pt x="1571" y="3538"/>
                  </a:lnTo>
                  <a:lnTo>
                    <a:pt x="1354" y="3666"/>
                  </a:lnTo>
                  <a:lnTo>
                    <a:pt x="1162" y="3793"/>
                  </a:lnTo>
                  <a:lnTo>
                    <a:pt x="984" y="3921"/>
                  </a:lnTo>
                  <a:lnTo>
                    <a:pt x="818" y="4049"/>
                  </a:lnTo>
                  <a:lnTo>
                    <a:pt x="664" y="4177"/>
                  </a:lnTo>
                  <a:lnTo>
                    <a:pt x="524" y="4304"/>
                  </a:lnTo>
                  <a:lnTo>
                    <a:pt x="396" y="4432"/>
                  </a:lnTo>
                  <a:lnTo>
                    <a:pt x="294" y="4572"/>
                  </a:lnTo>
                  <a:lnTo>
                    <a:pt x="205" y="4700"/>
                  </a:lnTo>
                  <a:lnTo>
                    <a:pt x="128" y="4841"/>
                  </a:lnTo>
                  <a:lnTo>
                    <a:pt x="77" y="4981"/>
                  </a:lnTo>
                  <a:lnTo>
                    <a:pt x="39" y="5122"/>
                  </a:lnTo>
                  <a:lnTo>
                    <a:pt x="13" y="5249"/>
                  </a:lnTo>
                  <a:lnTo>
                    <a:pt x="0" y="5390"/>
                  </a:lnTo>
                  <a:lnTo>
                    <a:pt x="13" y="5530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28" y="5939"/>
                  </a:lnTo>
                  <a:lnTo>
                    <a:pt x="205" y="6079"/>
                  </a:lnTo>
                  <a:lnTo>
                    <a:pt x="294" y="6220"/>
                  </a:lnTo>
                  <a:lnTo>
                    <a:pt x="396" y="6348"/>
                  </a:lnTo>
                  <a:lnTo>
                    <a:pt x="524" y="6475"/>
                  </a:lnTo>
                  <a:lnTo>
                    <a:pt x="664" y="6616"/>
                  </a:lnTo>
                  <a:lnTo>
                    <a:pt x="818" y="6744"/>
                  </a:lnTo>
                  <a:lnTo>
                    <a:pt x="984" y="6871"/>
                  </a:lnTo>
                  <a:lnTo>
                    <a:pt x="1162" y="6999"/>
                  </a:lnTo>
                  <a:lnTo>
                    <a:pt x="1354" y="7127"/>
                  </a:lnTo>
                  <a:lnTo>
                    <a:pt x="1571" y="7242"/>
                  </a:lnTo>
                  <a:lnTo>
                    <a:pt x="1788" y="7369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6" y="7970"/>
                  </a:lnTo>
                  <a:lnTo>
                    <a:pt x="3729" y="8187"/>
                  </a:lnTo>
                  <a:lnTo>
                    <a:pt x="4406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5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7" y="9553"/>
                  </a:lnTo>
                  <a:lnTo>
                    <a:pt x="10370" y="9719"/>
                  </a:lnTo>
                  <a:lnTo>
                    <a:pt x="11379" y="9860"/>
                  </a:lnTo>
                  <a:lnTo>
                    <a:pt x="12427" y="10000"/>
                  </a:lnTo>
                  <a:lnTo>
                    <a:pt x="13499" y="10141"/>
                  </a:lnTo>
                  <a:lnTo>
                    <a:pt x="14623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5" y="10549"/>
                  </a:lnTo>
                  <a:lnTo>
                    <a:pt x="19361" y="10613"/>
                  </a:lnTo>
                  <a:lnTo>
                    <a:pt x="20600" y="10677"/>
                  </a:lnTo>
                  <a:lnTo>
                    <a:pt x="21877" y="10728"/>
                  </a:lnTo>
                  <a:lnTo>
                    <a:pt x="23167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0" y="10613"/>
                  </a:lnTo>
                  <a:lnTo>
                    <a:pt x="33486" y="10549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8" y="10256"/>
                  </a:lnTo>
                  <a:lnTo>
                    <a:pt x="38109" y="10141"/>
                  </a:lnTo>
                  <a:lnTo>
                    <a:pt x="39182" y="10000"/>
                  </a:lnTo>
                  <a:lnTo>
                    <a:pt x="40229" y="9860"/>
                  </a:lnTo>
                  <a:lnTo>
                    <a:pt x="41251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61" y="9208"/>
                  </a:lnTo>
                  <a:lnTo>
                    <a:pt x="44904" y="9017"/>
                  </a:lnTo>
                  <a:lnTo>
                    <a:pt x="45721" y="8825"/>
                  </a:lnTo>
                  <a:lnTo>
                    <a:pt x="46487" y="8621"/>
                  </a:lnTo>
                  <a:lnTo>
                    <a:pt x="47203" y="8404"/>
                  </a:lnTo>
                  <a:lnTo>
                    <a:pt x="47879" y="8187"/>
                  </a:lnTo>
                  <a:lnTo>
                    <a:pt x="48505" y="7970"/>
                  </a:lnTo>
                  <a:lnTo>
                    <a:pt x="49067" y="7727"/>
                  </a:lnTo>
                  <a:lnTo>
                    <a:pt x="49591" y="7497"/>
                  </a:lnTo>
                  <a:lnTo>
                    <a:pt x="49821" y="7369"/>
                  </a:lnTo>
                  <a:lnTo>
                    <a:pt x="50050" y="7242"/>
                  </a:lnTo>
                  <a:lnTo>
                    <a:pt x="50255" y="7127"/>
                  </a:lnTo>
                  <a:lnTo>
                    <a:pt x="50459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7" y="6616"/>
                  </a:lnTo>
                  <a:lnTo>
                    <a:pt x="51085" y="6475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4" y="6079"/>
                  </a:lnTo>
                  <a:lnTo>
                    <a:pt x="51481" y="5939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5249"/>
                  </a:lnTo>
                  <a:lnTo>
                    <a:pt x="51583" y="5122"/>
                  </a:lnTo>
                  <a:lnTo>
                    <a:pt x="51545" y="4981"/>
                  </a:lnTo>
                  <a:lnTo>
                    <a:pt x="51481" y="4841"/>
                  </a:lnTo>
                  <a:lnTo>
                    <a:pt x="51404" y="4700"/>
                  </a:lnTo>
                  <a:lnTo>
                    <a:pt x="51315" y="4572"/>
                  </a:lnTo>
                  <a:lnTo>
                    <a:pt x="51213" y="4432"/>
                  </a:lnTo>
                  <a:lnTo>
                    <a:pt x="51085" y="4304"/>
                  </a:lnTo>
                  <a:lnTo>
                    <a:pt x="50957" y="4177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59" y="3793"/>
                  </a:lnTo>
                  <a:lnTo>
                    <a:pt x="50255" y="3666"/>
                  </a:lnTo>
                  <a:lnTo>
                    <a:pt x="50050" y="3538"/>
                  </a:lnTo>
                  <a:lnTo>
                    <a:pt x="49821" y="3410"/>
                  </a:lnTo>
                  <a:lnTo>
                    <a:pt x="49591" y="3295"/>
                  </a:lnTo>
                  <a:lnTo>
                    <a:pt x="49067" y="3053"/>
                  </a:lnTo>
                  <a:lnTo>
                    <a:pt x="48505" y="2823"/>
                  </a:lnTo>
                  <a:lnTo>
                    <a:pt x="47879" y="2593"/>
                  </a:lnTo>
                  <a:lnTo>
                    <a:pt x="47203" y="2376"/>
                  </a:lnTo>
                  <a:lnTo>
                    <a:pt x="46487" y="2171"/>
                  </a:lnTo>
                  <a:lnTo>
                    <a:pt x="45721" y="1967"/>
                  </a:lnTo>
                  <a:lnTo>
                    <a:pt x="44904" y="1763"/>
                  </a:lnTo>
                  <a:lnTo>
                    <a:pt x="44061" y="1584"/>
                  </a:lnTo>
                  <a:lnTo>
                    <a:pt x="43154" y="1405"/>
                  </a:lnTo>
                  <a:lnTo>
                    <a:pt x="42222" y="1226"/>
                  </a:lnTo>
                  <a:lnTo>
                    <a:pt x="41251" y="1073"/>
                  </a:lnTo>
                  <a:lnTo>
                    <a:pt x="40229" y="920"/>
                  </a:lnTo>
                  <a:lnTo>
                    <a:pt x="39182" y="779"/>
                  </a:lnTo>
                  <a:lnTo>
                    <a:pt x="38109" y="652"/>
                  </a:lnTo>
                  <a:lnTo>
                    <a:pt x="36998" y="537"/>
                  </a:lnTo>
                  <a:lnTo>
                    <a:pt x="35849" y="422"/>
                  </a:lnTo>
                  <a:lnTo>
                    <a:pt x="34674" y="332"/>
                  </a:lnTo>
                  <a:lnTo>
                    <a:pt x="33486" y="243"/>
                  </a:lnTo>
                  <a:lnTo>
                    <a:pt x="32260" y="166"/>
                  </a:lnTo>
                  <a:lnTo>
                    <a:pt x="31009" y="115"/>
                  </a:lnTo>
                  <a:lnTo>
                    <a:pt x="29732" y="64"/>
                  </a:lnTo>
                  <a:lnTo>
                    <a:pt x="28442" y="26"/>
                  </a:lnTo>
                  <a:lnTo>
                    <a:pt x="27139" y="13"/>
                  </a:lnTo>
                  <a:lnTo>
                    <a:pt x="258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49;p15">
              <a:extLst>
                <a:ext uri="{FF2B5EF4-FFF2-40B4-BE49-F238E27FC236}">
                  <a16:creationId xmlns:a16="http://schemas.microsoft.com/office/drawing/2014/main" id="{748F8131-0149-4551-3AE7-7E76D084D040}"/>
                </a:ext>
              </a:extLst>
            </p:cNvPr>
            <p:cNvSpPr/>
            <p:nvPr/>
          </p:nvSpPr>
          <p:spPr>
            <a:xfrm>
              <a:off x="2697472" y="3475732"/>
              <a:ext cx="627569" cy="112326"/>
            </a:xfrm>
            <a:custGeom>
              <a:avLst/>
              <a:gdLst/>
              <a:ahLst/>
              <a:cxnLst/>
              <a:rect l="l" t="t" r="r" b="b"/>
              <a:pathLst>
                <a:path w="42389" h="7587" extrusionOk="0">
                  <a:moveTo>
                    <a:pt x="21201" y="0"/>
                  </a:moveTo>
                  <a:lnTo>
                    <a:pt x="20102" y="13"/>
                  </a:lnTo>
                  <a:lnTo>
                    <a:pt x="19030" y="26"/>
                  </a:lnTo>
                  <a:lnTo>
                    <a:pt x="17970" y="51"/>
                  </a:lnTo>
                  <a:lnTo>
                    <a:pt x="16922" y="77"/>
                  </a:lnTo>
                  <a:lnTo>
                    <a:pt x="15901" y="128"/>
                  </a:lnTo>
                  <a:lnTo>
                    <a:pt x="14892" y="179"/>
                  </a:lnTo>
                  <a:lnTo>
                    <a:pt x="13908" y="230"/>
                  </a:lnTo>
                  <a:lnTo>
                    <a:pt x="12951" y="307"/>
                  </a:lnTo>
                  <a:lnTo>
                    <a:pt x="12006" y="383"/>
                  </a:lnTo>
                  <a:lnTo>
                    <a:pt x="11099" y="460"/>
                  </a:lnTo>
                  <a:lnTo>
                    <a:pt x="10205" y="549"/>
                  </a:lnTo>
                  <a:lnTo>
                    <a:pt x="9349" y="651"/>
                  </a:lnTo>
                  <a:lnTo>
                    <a:pt x="8519" y="754"/>
                  </a:lnTo>
                  <a:lnTo>
                    <a:pt x="7714" y="869"/>
                  </a:lnTo>
                  <a:lnTo>
                    <a:pt x="6948" y="996"/>
                  </a:lnTo>
                  <a:lnTo>
                    <a:pt x="6207" y="1111"/>
                  </a:lnTo>
                  <a:lnTo>
                    <a:pt x="5505" y="1252"/>
                  </a:lnTo>
                  <a:lnTo>
                    <a:pt x="4841" y="1379"/>
                  </a:lnTo>
                  <a:lnTo>
                    <a:pt x="4215" y="1533"/>
                  </a:lnTo>
                  <a:lnTo>
                    <a:pt x="3615" y="1673"/>
                  </a:lnTo>
                  <a:lnTo>
                    <a:pt x="3066" y="1826"/>
                  </a:lnTo>
                  <a:lnTo>
                    <a:pt x="2555" y="1992"/>
                  </a:lnTo>
                  <a:lnTo>
                    <a:pt x="2095" y="2158"/>
                  </a:lnTo>
                  <a:lnTo>
                    <a:pt x="1661" y="2325"/>
                  </a:lnTo>
                  <a:lnTo>
                    <a:pt x="1291" y="2491"/>
                  </a:lnTo>
                  <a:lnTo>
                    <a:pt x="959" y="2669"/>
                  </a:lnTo>
                  <a:lnTo>
                    <a:pt x="665" y="2848"/>
                  </a:lnTo>
                  <a:lnTo>
                    <a:pt x="550" y="2938"/>
                  </a:lnTo>
                  <a:lnTo>
                    <a:pt x="435" y="3027"/>
                  </a:lnTo>
                  <a:lnTo>
                    <a:pt x="333" y="3129"/>
                  </a:lnTo>
                  <a:lnTo>
                    <a:pt x="243" y="3219"/>
                  </a:lnTo>
                  <a:lnTo>
                    <a:pt x="167" y="3308"/>
                  </a:lnTo>
                  <a:lnTo>
                    <a:pt x="116" y="3410"/>
                  </a:lnTo>
                  <a:lnTo>
                    <a:pt x="65" y="3499"/>
                  </a:lnTo>
                  <a:lnTo>
                    <a:pt x="26" y="3602"/>
                  </a:lnTo>
                  <a:lnTo>
                    <a:pt x="13" y="3704"/>
                  </a:lnTo>
                  <a:lnTo>
                    <a:pt x="1" y="3793"/>
                  </a:lnTo>
                  <a:lnTo>
                    <a:pt x="13" y="3895"/>
                  </a:lnTo>
                  <a:lnTo>
                    <a:pt x="26" y="3985"/>
                  </a:lnTo>
                  <a:lnTo>
                    <a:pt x="65" y="4087"/>
                  </a:lnTo>
                  <a:lnTo>
                    <a:pt x="116" y="4189"/>
                  </a:lnTo>
                  <a:lnTo>
                    <a:pt x="167" y="4279"/>
                  </a:lnTo>
                  <a:lnTo>
                    <a:pt x="243" y="4368"/>
                  </a:lnTo>
                  <a:lnTo>
                    <a:pt x="333" y="4470"/>
                  </a:lnTo>
                  <a:lnTo>
                    <a:pt x="435" y="4559"/>
                  </a:lnTo>
                  <a:lnTo>
                    <a:pt x="550" y="4649"/>
                  </a:lnTo>
                  <a:lnTo>
                    <a:pt x="665" y="4738"/>
                  </a:lnTo>
                  <a:lnTo>
                    <a:pt x="959" y="4917"/>
                  </a:lnTo>
                  <a:lnTo>
                    <a:pt x="1291" y="5096"/>
                  </a:lnTo>
                  <a:lnTo>
                    <a:pt x="1661" y="5275"/>
                  </a:lnTo>
                  <a:lnTo>
                    <a:pt x="2095" y="5441"/>
                  </a:lnTo>
                  <a:lnTo>
                    <a:pt x="2555" y="5607"/>
                  </a:lnTo>
                  <a:lnTo>
                    <a:pt x="3066" y="5760"/>
                  </a:lnTo>
                  <a:lnTo>
                    <a:pt x="3615" y="5913"/>
                  </a:lnTo>
                  <a:lnTo>
                    <a:pt x="4215" y="6066"/>
                  </a:lnTo>
                  <a:lnTo>
                    <a:pt x="4841" y="6207"/>
                  </a:lnTo>
                  <a:lnTo>
                    <a:pt x="5505" y="6347"/>
                  </a:lnTo>
                  <a:lnTo>
                    <a:pt x="6207" y="6475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9" y="6833"/>
                  </a:lnTo>
                  <a:lnTo>
                    <a:pt x="9349" y="6935"/>
                  </a:lnTo>
                  <a:lnTo>
                    <a:pt x="10205" y="7037"/>
                  </a:lnTo>
                  <a:lnTo>
                    <a:pt x="11099" y="7126"/>
                  </a:lnTo>
                  <a:lnTo>
                    <a:pt x="12006" y="7216"/>
                  </a:lnTo>
                  <a:lnTo>
                    <a:pt x="12951" y="7293"/>
                  </a:lnTo>
                  <a:lnTo>
                    <a:pt x="13908" y="7356"/>
                  </a:lnTo>
                  <a:lnTo>
                    <a:pt x="14892" y="7420"/>
                  </a:lnTo>
                  <a:lnTo>
                    <a:pt x="15901" y="7471"/>
                  </a:lnTo>
                  <a:lnTo>
                    <a:pt x="16922" y="7510"/>
                  </a:lnTo>
                  <a:lnTo>
                    <a:pt x="17970" y="7548"/>
                  </a:lnTo>
                  <a:lnTo>
                    <a:pt x="19030" y="7561"/>
                  </a:lnTo>
                  <a:lnTo>
                    <a:pt x="20102" y="7586"/>
                  </a:lnTo>
                  <a:lnTo>
                    <a:pt x="22286" y="7586"/>
                  </a:lnTo>
                  <a:lnTo>
                    <a:pt x="23359" y="7561"/>
                  </a:lnTo>
                  <a:lnTo>
                    <a:pt x="24419" y="7548"/>
                  </a:lnTo>
                  <a:lnTo>
                    <a:pt x="25466" y="7510"/>
                  </a:lnTo>
                  <a:lnTo>
                    <a:pt x="26488" y="7471"/>
                  </a:lnTo>
                  <a:lnTo>
                    <a:pt x="27497" y="7420"/>
                  </a:lnTo>
                  <a:lnTo>
                    <a:pt x="28480" y="7356"/>
                  </a:lnTo>
                  <a:lnTo>
                    <a:pt x="29451" y="7293"/>
                  </a:lnTo>
                  <a:lnTo>
                    <a:pt x="30383" y="7216"/>
                  </a:lnTo>
                  <a:lnTo>
                    <a:pt x="31303" y="7126"/>
                  </a:lnTo>
                  <a:lnTo>
                    <a:pt x="32184" y="7037"/>
                  </a:lnTo>
                  <a:lnTo>
                    <a:pt x="33052" y="6935"/>
                  </a:lnTo>
                  <a:lnTo>
                    <a:pt x="33883" y="6833"/>
                  </a:lnTo>
                  <a:lnTo>
                    <a:pt x="34674" y="6718"/>
                  </a:lnTo>
                  <a:lnTo>
                    <a:pt x="35453" y="6603"/>
                  </a:lnTo>
                  <a:lnTo>
                    <a:pt x="36181" y="6475"/>
                  </a:lnTo>
                  <a:lnTo>
                    <a:pt x="36884" y="6347"/>
                  </a:lnTo>
                  <a:lnTo>
                    <a:pt x="37548" y="6207"/>
                  </a:lnTo>
                  <a:lnTo>
                    <a:pt x="38186" y="6066"/>
                  </a:lnTo>
                  <a:lnTo>
                    <a:pt x="38774" y="5913"/>
                  </a:lnTo>
                  <a:lnTo>
                    <a:pt x="39323" y="5760"/>
                  </a:lnTo>
                  <a:lnTo>
                    <a:pt x="39834" y="5607"/>
                  </a:lnTo>
                  <a:lnTo>
                    <a:pt x="40306" y="5441"/>
                  </a:lnTo>
                  <a:lnTo>
                    <a:pt x="40728" y="5275"/>
                  </a:lnTo>
                  <a:lnTo>
                    <a:pt x="41111" y="5096"/>
                  </a:lnTo>
                  <a:lnTo>
                    <a:pt x="41443" y="4917"/>
                  </a:lnTo>
                  <a:lnTo>
                    <a:pt x="41724" y="4738"/>
                  </a:lnTo>
                  <a:lnTo>
                    <a:pt x="41852" y="4649"/>
                  </a:lnTo>
                  <a:lnTo>
                    <a:pt x="41967" y="4559"/>
                  </a:lnTo>
                  <a:lnTo>
                    <a:pt x="42056" y="4470"/>
                  </a:lnTo>
                  <a:lnTo>
                    <a:pt x="42146" y="4368"/>
                  </a:lnTo>
                  <a:lnTo>
                    <a:pt x="42222" y="4279"/>
                  </a:lnTo>
                  <a:lnTo>
                    <a:pt x="42286" y="4189"/>
                  </a:lnTo>
                  <a:lnTo>
                    <a:pt x="42324" y="4087"/>
                  </a:lnTo>
                  <a:lnTo>
                    <a:pt x="42363" y="3985"/>
                  </a:lnTo>
                  <a:lnTo>
                    <a:pt x="42388" y="3895"/>
                  </a:lnTo>
                  <a:lnTo>
                    <a:pt x="42388" y="3793"/>
                  </a:lnTo>
                  <a:lnTo>
                    <a:pt x="42388" y="3704"/>
                  </a:lnTo>
                  <a:lnTo>
                    <a:pt x="42363" y="3602"/>
                  </a:lnTo>
                  <a:lnTo>
                    <a:pt x="42324" y="3499"/>
                  </a:lnTo>
                  <a:lnTo>
                    <a:pt x="42286" y="3410"/>
                  </a:lnTo>
                  <a:lnTo>
                    <a:pt x="42222" y="3308"/>
                  </a:lnTo>
                  <a:lnTo>
                    <a:pt x="42146" y="3219"/>
                  </a:lnTo>
                  <a:lnTo>
                    <a:pt x="42056" y="3129"/>
                  </a:lnTo>
                  <a:lnTo>
                    <a:pt x="41967" y="3027"/>
                  </a:lnTo>
                  <a:lnTo>
                    <a:pt x="41852" y="2938"/>
                  </a:lnTo>
                  <a:lnTo>
                    <a:pt x="41724" y="2848"/>
                  </a:lnTo>
                  <a:lnTo>
                    <a:pt x="41443" y="2669"/>
                  </a:lnTo>
                  <a:lnTo>
                    <a:pt x="41111" y="2491"/>
                  </a:lnTo>
                  <a:lnTo>
                    <a:pt x="40728" y="2325"/>
                  </a:lnTo>
                  <a:lnTo>
                    <a:pt x="40306" y="2158"/>
                  </a:lnTo>
                  <a:lnTo>
                    <a:pt x="39834" y="1992"/>
                  </a:lnTo>
                  <a:lnTo>
                    <a:pt x="39323" y="1826"/>
                  </a:lnTo>
                  <a:lnTo>
                    <a:pt x="38774" y="1673"/>
                  </a:lnTo>
                  <a:lnTo>
                    <a:pt x="38186" y="1533"/>
                  </a:lnTo>
                  <a:lnTo>
                    <a:pt x="37548" y="1379"/>
                  </a:lnTo>
                  <a:lnTo>
                    <a:pt x="36884" y="1252"/>
                  </a:lnTo>
                  <a:lnTo>
                    <a:pt x="36181" y="1111"/>
                  </a:lnTo>
                  <a:lnTo>
                    <a:pt x="35453" y="996"/>
                  </a:lnTo>
                  <a:lnTo>
                    <a:pt x="34674" y="869"/>
                  </a:lnTo>
                  <a:lnTo>
                    <a:pt x="33883" y="754"/>
                  </a:lnTo>
                  <a:lnTo>
                    <a:pt x="33052" y="651"/>
                  </a:lnTo>
                  <a:lnTo>
                    <a:pt x="32184" y="549"/>
                  </a:lnTo>
                  <a:lnTo>
                    <a:pt x="31303" y="460"/>
                  </a:lnTo>
                  <a:lnTo>
                    <a:pt x="30383" y="383"/>
                  </a:lnTo>
                  <a:lnTo>
                    <a:pt x="29451" y="307"/>
                  </a:lnTo>
                  <a:lnTo>
                    <a:pt x="28480" y="230"/>
                  </a:lnTo>
                  <a:lnTo>
                    <a:pt x="27497" y="179"/>
                  </a:lnTo>
                  <a:lnTo>
                    <a:pt x="26488" y="128"/>
                  </a:lnTo>
                  <a:lnTo>
                    <a:pt x="25466" y="77"/>
                  </a:lnTo>
                  <a:lnTo>
                    <a:pt x="24419" y="51"/>
                  </a:lnTo>
                  <a:lnTo>
                    <a:pt x="23359" y="26"/>
                  </a:lnTo>
                  <a:lnTo>
                    <a:pt x="22286" y="13"/>
                  </a:lnTo>
                  <a:lnTo>
                    <a:pt x="21201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50;p15">
              <a:extLst>
                <a:ext uri="{FF2B5EF4-FFF2-40B4-BE49-F238E27FC236}">
                  <a16:creationId xmlns:a16="http://schemas.microsoft.com/office/drawing/2014/main" id="{C46210FF-D81F-ABEE-3621-22E83E66A437}"/>
                </a:ext>
              </a:extLst>
            </p:cNvPr>
            <p:cNvSpPr/>
            <p:nvPr/>
          </p:nvSpPr>
          <p:spPr>
            <a:xfrm>
              <a:off x="2706740" y="3475732"/>
              <a:ext cx="609226" cy="83397"/>
            </a:xfrm>
            <a:custGeom>
              <a:avLst/>
              <a:gdLst/>
              <a:ahLst/>
              <a:cxnLst/>
              <a:rect l="l" t="t" r="r" b="b"/>
              <a:pathLst>
                <a:path w="41150" h="5633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77" y="51"/>
                  </a:lnTo>
                  <a:lnTo>
                    <a:pt x="14943" y="115"/>
                  </a:lnTo>
                  <a:lnTo>
                    <a:pt x="13372" y="192"/>
                  </a:lnTo>
                  <a:lnTo>
                    <a:pt x="11839" y="294"/>
                  </a:lnTo>
                  <a:lnTo>
                    <a:pt x="10371" y="409"/>
                  </a:lnTo>
                  <a:lnTo>
                    <a:pt x="8966" y="549"/>
                  </a:lnTo>
                  <a:lnTo>
                    <a:pt x="7625" y="715"/>
                  </a:lnTo>
                  <a:lnTo>
                    <a:pt x="6361" y="881"/>
                  </a:lnTo>
                  <a:lnTo>
                    <a:pt x="5173" y="1073"/>
                  </a:lnTo>
                  <a:lnTo>
                    <a:pt x="4074" y="1290"/>
                  </a:lnTo>
                  <a:lnTo>
                    <a:pt x="3551" y="1392"/>
                  </a:lnTo>
                  <a:lnTo>
                    <a:pt x="3066" y="1507"/>
                  </a:lnTo>
                  <a:lnTo>
                    <a:pt x="2593" y="1622"/>
                  </a:lnTo>
                  <a:lnTo>
                    <a:pt x="2146" y="1737"/>
                  </a:lnTo>
                  <a:lnTo>
                    <a:pt x="1725" y="1865"/>
                  </a:lnTo>
                  <a:lnTo>
                    <a:pt x="1316" y="1992"/>
                  </a:lnTo>
                  <a:lnTo>
                    <a:pt x="946" y="2120"/>
                  </a:lnTo>
                  <a:lnTo>
                    <a:pt x="601" y="2248"/>
                  </a:lnTo>
                  <a:lnTo>
                    <a:pt x="281" y="2376"/>
                  </a:lnTo>
                  <a:lnTo>
                    <a:pt x="0" y="2516"/>
                  </a:lnTo>
                  <a:lnTo>
                    <a:pt x="716" y="2299"/>
                  </a:lnTo>
                  <a:lnTo>
                    <a:pt x="1507" y="2095"/>
                  </a:lnTo>
                  <a:lnTo>
                    <a:pt x="2363" y="1903"/>
                  </a:lnTo>
                  <a:lnTo>
                    <a:pt x="3295" y="1724"/>
                  </a:lnTo>
                  <a:lnTo>
                    <a:pt x="4292" y="1545"/>
                  </a:lnTo>
                  <a:lnTo>
                    <a:pt x="5352" y="1392"/>
                  </a:lnTo>
                  <a:lnTo>
                    <a:pt x="6463" y="1239"/>
                  </a:lnTo>
                  <a:lnTo>
                    <a:pt x="7625" y="1098"/>
                  </a:lnTo>
                  <a:lnTo>
                    <a:pt x="8851" y="984"/>
                  </a:lnTo>
                  <a:lnTo>
                    <a:pt x="10115" y="881"/>
                  </a:lnTo>
                  <a:lnTo>
                    <a:pt x="11431" y="779"/>
                  </a:lnTo>
                  <a:lnTo>
                    <a:pt x="12784" y="703"/>
                  </a:lnTo>
                  <a:lnTo>
                    <a:pt x="14164" y="651"/>
                  </a:lnTo>
                  <a:lnTo>
                    <a:pt x="15594" y="600"/>
                  </a:lnTo>
                  <a:lnTo>
                    <a:pt x="17050" y="575"/>
                  </a:lnTo>
                  <a:lnTo>
                    <a:pt x="18531" y="562"/>
                  </a:lnTo>
                  <a:lnTo>
                    <a:pt x="19617" y="575"/>
                  </a:lnTo>
                  <a:lnTo>
                    <a:pt x="20690" y="588"/>
                  </a:lnTo>
                  <a:lnTo>
                    <a:pt x="21750" y="613"/>
                  </a:lnTo>
                  <a:lnTo>
                    <a:pt x="22797" y="639"/>
                  </a:lnTo>
                  <a:lnTo>
                    <a:pt x="23819" y="690"/>
                  </a:lnTo>
                  <a:lnTo>
                    <a:pt x="24828" y="741"/>
                  </a:lnTo>
                  <a:lnTo>
                    <a:pt x="25811" y="792"/>
                  </a:lnTo>
                  <a:lnTo>
                    <a:pt x="26782" y="869"/>
                  </a:lnTo>
                  <a:lnTo>
                    <a:pt x="27714" y="932"/>
                  </a:lnTo>
                  <a:lnTo>
                    <a:pt x="28633" y="1022"/>
                  </a:lnTo>
                  <a:lnTo>
                    <a:pt x="29515" y="1111"/>
                  </a:lnTo>
                  <a:lnTo>
                    <a:pt x="30383" y="1213"/>
                  </a:lnTo>
                  <a:lnTo>
                    <a:pt x="31213" y="1316"/>
                  </a:lnTo>
                  <a:lnTo>
                    <a:pt x="32005" y="1431"/>
                  </a:lnTo>
                  <a:lnTo>
                    <a:pt x="32784" y="1545"/>
                  </a:lnTo>
                  <a:lnTo>
                    <a:pt x="33512" y="1673"/>
                  </a:lnTo>
                  <a:lnTo>
                    <a:pt x="34214" y="1801"/>
                  </a:lnTo>
                  <a:lnTo>
                    <a:pt x="34879" y="1941"/>
                  </a:lnTo>
                  <a:lnTo>
                    <a:pt x="35517" y="2082"/>
                  </a:lnTo>
                  <a:lnTo>
                    <a:pt x="36105" y="2235"/>
                  </a:lnTo>
                  <a:lnTo>
                    <a:pt x="36654" y="2388"/>
                  </a:lnTo>
                  <a:lnTo>
                    <a:pt x="37165" y="2554"/>
                  </a:lnTo>
                  <a:lnTo>
                    <a:pt x="37637" y="2708"/>
                  </a:lnTo>
                  <a:lnTo>
                    <a:pt x="38059" y="2874"/>
                  </a:lnTo>
                  <a:lnTo>
                    <a:pt x="38442" y="3052"/>
                  </a:lnTo>
                  <a:lnTo>
                    <a:pt x="38774" y="3231"/>
                  </a:lnTo>
                  <a:lnTo>
                    <a:pt x="39055" y="3410"/>
                  </a:lnTo>
                  <a:lnTo>
                    <a:pt x="39182" y="3499"/>
                  </a:lnTo>
                  <a:lnTo>
                    <a:pt x="39297" y="3589"/>
                  </a:lnTo>
                  <a:lnTo>
                    <a:pt x="39387" y="3678"/>
                  </a:lnTo>
                  <a:lnTo>
                    <a:pt x="39476" y="3780"/>
                  </a:lnTo>
                  <a:lnTo>
                    <a:pt x="39553" y="3870"/>
                  </a:lnTo>
                  <a:lnTo>
                    <a:pt x="39617" y="3972"/>
                  </a:lnTo>
                  <a:lnTo>
                    <a:pt x="39655" y="4061"/>
                  </a:lnTo>
                  <a:lnTo>
                    <a:pt x="39693" y="4164"/>
                  </a:lnTo>
                  <a:lnTo>
                    <a:pt x="39719" y="4253"/>
                  </a:lnTo>
                  <a:lnTo>
                    <a:pt x="39719" y="4355"/>
                  </a:lnTo>
                  <a:lnTo>
                    <a:pt x="39719" y="4445"/>
                  </a:lnTo>
                  <a:lnTo>
                    <a:pt x="39706" y="4521"/>
                  </a:lnTo>
                  <a:lnTo>
                    <a:pt x="39680" y="4611"/>
                  </a:lnTo>
                  <a:lnTo>
                    <a:pt x="39642" y="4687"/>
                  </a:lnTo>
                  <a:lnTo>
                    <a:pt x="39591" y="4777"/>
                  </a:lnTo>
                  <a:lnTo>
                    <a:pt x="39540" y="4853"/>
                  </a:lnTo>
                  <a:lnTo>
                    <a:pt x="39400" y="5019"/>
                  </a:lnTo>
                  <a:lnTo>
                    <a:pt x="39221" y="5172"/>
                  </a:lnTo>
                  <a:lnTo>
                    <a:pt x="39016" y="5326"/>
                  </a:lnTo>
                  <a:lnTo>
                    <a:pt x="38761" y="5479"/>
                  </a:lnTo>
                  <a:lnTo>
                    <a:pt x="38480" y="5632"/>
                  </a:lnTo>
                  <a:lnTo>
                    <a:pt x="38480" y="5632"/>
                  </a:lnTo>
                  <a:lnTo>
                    <a:pt x="39080" y="5428"/>
                  </a:lnTo>
                  <a:lnTo>
                    <a:pt x="39361" y="5326"/>
                  </a:lnTo>
                  <a:lnTo>
                    <a:pt x="39617" y="5211"/>
                  </a:lnTo>
                  <a:lnTo>
                    <a:pt x="39846" y="5096"/>
                  </a:lnTo>
                  <a:lnTo>
                    <a:pt x="40064" y="4994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13" y="4649"/>
                  </a:lnTo>
                  <a:lnTo>
                    <a:pt x="40753" y="4534"/>
                  </a:lnTo>
                  <a:lnTo>
                    <a:pt x="40868" y="4406"/>
                  </a:lnTo>
                  <a:lnTo>
                    <a:pt x="40970" y="4291"/>
                  </a:lnTo>
                  <a:lnTo>
                    <a:pt x="41047" y="4164"/>
                  </a:lnTo>
                  <a:lnTo>
                    <a:pt x="41098" y="4049"/>
                  </a:lnTo>
                  <a:lnTo>
                    <a:pt x="41136" y="3921"/>
                  </a:lnTo>
                  <a:lnTo>
                    <a:pt x="41149" y="3793"/>
                  </a:lnTo>
                  <a:lnTo>
                    <a:pt x="41136" y="3704"/>
                  </a:lnTo>
                  <a:lnTo>
                    <a:pt x="41111" y="3602"/>
                  </a:lnTo>
                  <a:lnTo>
                    <a:pt x="41085" y="3499"/>
                  </a:lnTo>
                  <a:lnTo>
                    <a:pt x="41034" y="3410"/>
                  </a:lnTo>
                  <a:lnTo>
                    <a:pt x="40970" y="3308"/>
                  </a:lnTo>
                  <a:lnTo>
                    <a:pt x="40894" y="3219"/>
                  </a:lnTo>
                  <a:lnTo>
                    <a:pt x="40817" y="3129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2" y="2848"/>
                  </a:lnTo>
                  <a:lnTo>
                    <a:pt x="40191" y="2669"/>
                  </a:lnTo>
                  <a:lnTo>
                    <a:pt x="39859" y="2491"/>
                  </a:lnTo>
                  <a:lnTo>
                    <a:pt x="39476" y="2325"/>
                  </a:lnTo>
                  <a:lnTo>
                    <a:pt x="39055" y="2158"/>
                  </a:lnTo>
                  <a:lnTo>
                    <a:pt x="38582" y="1992"/>
                  </a:lnTo>
                  <a:lnTo>
                    <a:pt x="38071" y="1826"/>
                  </a:lnTo>
                  <a:lnTo>
                    <a:pt x="37522" y="1673"/>
                  </a:lnTo>
                  <a:lnTo>
                    <a:pt x="36935" y="1533"/>
                  </a:lnTo>
                  <a:lnTo>
                    <a:pt x="36309" y="1379"/>
                  </a:lnTo>
                  <a:lnTo>
                    <a:pt x="35632" y="1252"/>
                  </a:lnTo>
                  <a:lnTo>
                    <a:pt x="34930" y="1111"/>
                  </a:lnTo>
                  <a:lnTo>
                    <a:pt x="34202" y="996"/>
                  </a:lnTo>
                  <a:lnTo>
                    <a:pt x="33435" y="869"/>
                  </a:lnTo>
                  <a:lnTo>
                    <a:pt x="32631" y="754"/>
                  </a:lnTo>
                  <a:lnTo>
                    <a:pt x="31801" y="651"/>
                  </a:lnTo>
                  <a:lnTo>
                    <a:pt x="30945" y="549"/>
                  </a:lnTo>
                  <a:lnTo>
                    <a:pt x="30051" y="460"/>
                  </a:lnTo>
                  <a:lnTo>
                    <a:pt x="29131" y="383"/>
                  </a:lnTo>
                  <a:lnTo>
                    <a:pt x="28199" y="307"/>
                  </a:lnTo>
                  <a:lnTo>
                    <a:pt x="27241" y="230"/>
                  </a:lnTo>
                  <a:lnTo>
                    <a:pt x="26245" y="179"/>
                  </a:lnTo>
                  <a:lnTo>
                    <a:pt x="25249" y="128"/>
                  </a:lnTo>
                  <a:lnTo>
                    <a:pt x="24215" y="77"/>
                  </a:lnTo>
                  <a:lnTo>
                    <a:pt x="23180" y="51"/>
                  </a:lnTo>
                  <a:lnTo>
                    <a:pt x="22120" y="26"/>
                  </a:lnTo>
                  <a:lnTo>
                    <a:pt x="21035" y="13"/>
                  </a:lnTo>
                  <a:lnTo>
                    <a:pt x="19949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51;p15">
              <a:extLst>
                <a:ext uri="{FF2B5EF4-FFF2-40B4-BE49-F238E27FC236}">
                  <a16:creationId xmlns:a16="http://schemas.microsoft.com/office/drawing/2014/main" id="{B92433FD-9FBC-4944-AE14-5F74D676A8D6}"/>
                </a:ext>
              </a:extLst>
            </p:cNvPr>
            <p:cNvSpPr/>
            <p:nvPr/>
          </p:nvSpPr>
          <p:spPr>
            <a:xfrm>
              <a:off x="2915476" y="3506734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1" y="1"/>
                  </a:moveTo>
                  <a:lnTo>
                    <a:pt x="1" y="384"/>
                  </a:lnTo>
                  <a:lnTo>
                    <a:pt x="2325" y="384"/>
                  </a:lnTo>
                  <a:lnTo>
                    <a:pt x="3347" y="397"/>
                  </a:lnTo>
                  <a:lnTo>
                    <a:pt x="4254" y="422"/>
                  </a:lnTo>
                  <a:lnTo>
                    <a:pt x="5058" y="460"/>
                  </a:lnTo>
                  <a:lnTo>
                    <a:pt x="5748" y="511"/>
                  </a:lnTo>
                  <a:lnTo>
                    <a:pt x="6323" y="588"/>
                  </a:lnTo>
                  <a:lnTo>
                    <a:pt x="6578" y="626"/>
                  </a:lnTo>
                  <a:lnTo>
                    <a:pt x="6795" y="678"/>
                  </a:lnTo>
                  <a:lnTo>
                    <a:pt x="6987" y="716"/>
                  </a:lnTo>
                  <a:lnTo>
                    <a:pt x="7140" y="780"/>
                  </a:lnTo>
                  <a:lnTo>
                    <a:pt x="7268" y="831"/>
                  </a:lnTo>
                  <a:lnTo>
                    <a:pt x="7370" y="895"/>
                  </a:lnTo>
                  <a:lnTo>
                    <a:pt x="1" y="895"/>
                  </a:lnTo>
                  <a:lnTo>
                    <a:pt x="1" y="1188"/>
                  </a:lnTo>
                  <a:lnTo>
                    <a:pt x="7472" y="1188"/>
                  </a:lnTo>
                  <a:lnTo>
                    <a:pt x="7446" y="1227"/>
                  </a:lnTo>
                  <a:lnTo>
                    <a:pt x="7408" y="1265"/>
                  </a:lnTo>
                  <a:lnTo>
                    <a:pt x="7306" y="1329"/>
                  </a:lnTo>
                  <a:lnTo>
                    <a:pt x="7165" y="1393"/>
                  </a:lnTo>
                  <a:lnTo>
                    <a:pt x="6987" y="1457"/>
                  </a:lnTo>
                  <a:lnTo>
                    <a:pt x="6770" y="1520"/>
                  </a:lnTo>
                  <a:lnTo>
                    <a:pt x="6514" y="1571"/>
                  </a:lnTo>
                  <a:lnTo>
                    <a:pt x="6208" y="1623"/>
                  </a:lnTo>
                  <a:lnTo>
                    <a:pt x="5876" y="1674"/>
                  </a:lnTo>
                  <a:lnTo>
                    <a:pt x="5505" y="1712"/>
                  </a:lnTo>
                  <a:lnTo>
                    <a:pt x="5097" y="1750"/>
                  </a:lnTo>
                  <a:lnTo>
                    <a:pt x="4637" y="1776"/>
                  </a:lnTo>
                  <a:lnTo>
                    <a:pt x="4151" y="1801"/>
                  </a:lnTo>
                  <a:lnTo>
                    <a:pt x="3053" y="1840"/>
                  </a:lnTo>
                  <a:lnTo>
                    <a:pt x="1802" y="1852"/>
                  </a:lnTo>
                  <a:lnTo>
                    <a:pt x="1" y="1852"/>
                  </a:lnTo>
                  <a:lnTo>
                    <a:pt x="1" y="2223"/>
                  </a:lnTo>
                  <a:lnTo>
                    <a:pt x="2197" y="2644"/>
                  </a:lnTo>
                  <a:lnTo>
                    <a:pt x="4215" y="3053"/>
                  </a:lnTo>
                  <a:lnTo>
                    <a:pt x="6131" y="3449"/>
                  </a:lnTo>
                  <a:lnTo>
                    <a:pt x="8021" y="3858"/>
                  </a:lnTo>
                  <a:lnTo>
                    <a:pt x="11163" y="3858"/>
                  </a:lnTo>
                  <a:lnTo>
                    <a:pt x="9107" y="3411"/>
                  </a:lnTo>
                  <a:lnTo>
                    <a:pt x="7051" y="2976"/>
                  </a:lnTo>
                  <a:lnTo>
                    <a:pt x="5033" y="2568"/>
                  </a:lnTo>
                  <a:lnTo>
                    <a:pt x="3079" y="2185"/>
                  </a:lnTo>
                  <a:lnTo>
                    <a:pt x="3845" y="2185"/>
                  </a:lnTo>
                  <a:lnTo>
                    <a:pt x="4586" y="2159"/>
                  </a:lnTo>
                  <a:lnTo>
                    <a:pt x="5275" y="2133"/>
                  </a:lnTo>
                  <a:lnTo>
                    <a:pt x="5927" y="2108"/>
                  </a:lnTo>
                  <a:lnTo>
                    <a:pt x="6540" y="2070"/>
                  </a:lnTo>
                  <a:lnTo>
                    <a:pt x="7102" y="2018"/>
                  </a:lnTo>
                  <a:lnTo>
                    <a:pt x="7638" y="1967"/>
                  </a:lnTo>
                  <a:lnTo>
                    <a:pt x="8111" y="1904"/>
                  </a:lnTo>
                  <a:lnTo>
                    <a:pt x="8558" y="1840"/>
                  </a:lnTo>
                  <a:lnTo>
                    <a:pt x="8941" y="1763"/>
                  </a:lnTo>
                  <a:lnTo>
                    <a:pt x="9285" y="1674"/>
                  </a:lnTo>
                  <a:lnTo>
                    <a:pt x="9579" y="1597"/>
                  </a:lnTo>
                  <a:lnTo>
                    <a:pt x="9822" y="1495"/>
                  </a:lnTo>
                  <a:lnTo>
                    <a:pt x="10026" y="1405"/>
                  </a:lnTo>
                  <a:lnTo>
                    <a:pt x="10103" y="1354"/>
                  </a:lnTo>
                  <a:lnTo>
                    <a:pt x="10167" y="1291"/>
                  </a:lnTo>
                  <a:lnTo>
                    <a:pt x="10218" y="1239"/>
                  </a:lnTo>
                  <a:lnTo>
                    <a:pt x="10256" y="1188"/>
                  </a:lnTo>
                  <a:lnTo>
                    <a:pt x="13781" y="1188"/>
                  </a:lnTo>
                  <a:lnTo>
                    <a:pt x="13781" y="895"/>
                  </a:lnTo>
                  <a:lnTo>
                    <a:pt x="10218" y="895"/>
                  </a:lnTo>
                  <a:lnTo>
                    <a:pt x="10179" y="844"/>
                  </a:lnTo>
                  <a:lnTo>
                    <a:pt x="10128" y="792"/>
                  </a:lnTo>
                  <a:lnTo>
                    <a:pt x="9988" y="703"/>
                  </a:lnTo>
                  <a:lnTo>
                    <a:pt x="9809" y="626"/>
                  </a:lnTo>
                  <a:lnTo>
                    <a:pt x="9579" y="550"/>
                  </a:lnTo>
                  <a:lnTo>
                    <a:pt x="9337" y="473"/>
                  </a:lnTo>
                  <a:lnTo>
                    <a:pt x="9043" y="409"/>
                  </a:lnTo>
                  <a:lnTo>
                    <a:pt x="8724" y="345"/>
                  </a:lnTo>
                  <a:lnTo>
                    <a:pt x="8391" y="294"/>
                  </a:lnTo>
                  <a:lnTo>
                    <a:pt x="13781" y="294"/>
                  </a:lnTo>
                  <a:lnTo>
                    <a:pt x="13781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52;p15">
              <a:extLst>
                <a:ext uri="{FF2B5EF4-FFF2-40B4-BE49-F238E27FC236}">
                  <a16:creationId xmlns:a16="http://schemas.microsoft.com/office/drawing/2014/main" id="{D20C1D84-C07C-BA3D-2DDA-48DF37683769}"/>
                </a:ext>
              </a:extLst>
            </p:cNvPr>
            <p:cNvSpPr/>
            <p:nvPr/>
          </p:nvSpPr>
          <p:spPr>
            <a:xfrm>
              <a:off x="2629221" y="3435833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0" y="0"/>
                  </a:moveTo>
                  <a:lnTo>
                    <a:pt x="0" y="5403"/>
                  </a:lnTo>
                  <a:lnTo>
                    <a:pt x="13" y="5530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6" y="6348"/>
                  </a:lnTo>
                  <a:lnTo>
                    <a:pt x="524" y="6488"/>
                  </a:lnTo>
                  <a:lnTo>
                    <a:pt x="664" y="6616"/>
                  </a:lnTo>
                  <a:lnTo>
                    <a:pt x="818" y="6744"/>
                  </a:lnTo>
                  <a:lnTo>
                    <a:pt x="984" y="6871"/>
                  </a:lnTo>
                  <a:lnTo>
                    <a:pt x="1162" y="6999"/>
                  </a:lnTo>
                  <a:lnTo>
                    <a:pt x="1354" y="7127"/>
                  </a:lnTo>
                  <a:lnTo>
                    <a:pt x="1571" y="7254"/>
                  </a:lnTo>
                  <a:lnTo>
                    <a:pt x="1788" y="7369"/>
                  </a:lnTo>
                  <a:lnTo>
                    <a:pt x="2031" y="7497"/>
                  </a:lnTo>
                  <a:lnTo>
                    <a:pt x="2542" y="7740"/>
                  </a:lnTo>
                  <a:lnTo>
                    <a:pt x="3116" y="7970"/>
                  </a:lnTo>
                  <a:lnTo>
                    <a:pt x="3729" y="8200"/>
                  </a:lnTo>
                  <a:lnTo>
                    <a:pt x="4406" y="8417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5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7" y="9553"/>
                  </a:lnTo>
                  <a:lnTo>
                    <a:pt x="10370" y="9719"/>
                  </a:lnTo>
                  <a:lnTo>
                    <a:pt x="11379" y="9873"/>
                  </a:lnTo>
                  <a:lnTo>
                    <a:pt x="12427" y="10013"/>
                  </a:lnTo>
                  <a:lnTo>
                    <a:pt x="13499" y="10141"/>
                  </a:lnTo>
                  <a:lnTo>
                    <a:pt x="14623" y="10256"/>
                  </a:lnTo>
                  <a:lnTo>
                    <a:pt x="15760" y="10371"/>
                  </a:lnTo>
                  <a:lnTo>
                    <a:pt x="16935" y="10460"/>
                  </a:lnTo>
                  <a:lnTo>
                    <a:pt x="18135" y="10549"/>
                  </a:lnTo>
                  <a:lnTo>
                    <a:pt x="19361" y="10626"/>
                  </a:lnTo>
                  <a:lnTo>
                    <a:pt x="20600" y="10677"/>
                  </a:lnTo>
                  <a:lnTo>
                    <a:pt x="21877" y="10728"/>
                  </a:lnTo>
                  <a:lnTo>
                    <a:pt x="23167" y="10767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42" y="10767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0" y="10626"/>
                  </a:lnTo>
                  <a:lnTo>
                    <a:pt x="33486" y="10549"/>
                  </a:lnTo>
                  <a:lnTo>
                    <a:pt x="34674" y="10460"/>
                  </a:lnTo>
                  <a:lnTo>
                    <a:pt x="35849" y="10371"/>
                  </a:lnTo>
                  <a:lnTo>
                    <a:pt x="36998" y="10256"/>
                  </a:lnTo>
                  <a:lnTo>
                    <a:pt x="38109" y="10141"/>
                  </a:lnTo>
                  <a:lnTo>
                    <a:pt x="39182" y="10013"/>
                  </a:lnTo>
                  <a:lnTo>
                    <a:pt x="40229" y="9873"/>
                  </a:lnTo>
                  <a:lnTo>
                    <a:pt x="41251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61" y="9208"/>
                  </a:lnTo>
                  <a:lnTo>
                    <a:pt x="44904" y="9017"/>
                  </a:lnTo>
                  <a:lnTo>
                    <a:pt x="45721" y="8825"/>
                  </a:lnTo>
                  <a:lnTo>
                    <a:pt x="46487" y="8621"/>
                  </a:lnTo>
                  <a:lnTo>
                    <a:pt x="47203" y="8417"/>
                  </a:lnTo>
                  <a:lnTo>
                    <a:pt x="47879" y="8200"/>
                  </a:lnTo>
                  <a:lnTo>
                    <a:pt x="48505" y="7970"/>
                  </a:lnTo>
                  <a:lnTo>
                    <a:pt x="49067" y="7740"/>
                  </a:lnTo>
                  <a:lnTo>
                    <a:pt x="49591" y="7497"/>
                  </a:lnTo>
                  <a:lnTo>
                    <a:pt x="49821" y="7369"/>
                  </a:lnTo>
                  <a:lnTo>
                    <a:pt x="50050" y="7254"/>
                  </a:lnTo>
                  <a:lnTo>
                    <a:pt x="50255" y="7127"/>
                  </a:lnTo>
                  <a:lnTo>
                    <a:pt x="50459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7" y="6616"/>
                  </a:lnTo>
                  <a:lnTo>
                    <a:pt x="51085" y="6488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4" y="6080"/>
                  </a:lnTo>
                  <a:lnTo>
                    <a:pt x="51481" y="5952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403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53;p15">
              <a:extLst>
                <a:ext uri="{FF2B5EF4-FFF2-40B4-BE49-F238E27FC236}">
                  <a16:creationId xmlns:a16="http://schemas.microsoft.com/office/drawing/2014/main" id="{E5CF4F32-EBEA-048C-7AE6-861E990D3084}"/>
                </a:ext>
              </a:extLst>
            </p:cNvPr>
            <p:cNvSpPr/>
            <p:nvPr/>
          </p:nvSpPr>
          <p:spPr>
            <a:xfrm>
              <a:off x="2629221" y="3356034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25811" y="1"/>
                  </a:moveTo>
                  <a:lnTo>
                    <a:pt x="24483" y="14"/>
                  </a:lnTo>
                  <a:lnTo>
                    <a:pt x="23167" y="27"/>
                  </a:lnTo>
                  <a:lnTo>
                    <a:pt x="21877" y="65"/>
                  </a:lnTo>
                  <a:lnTo>
                    <a:pt x="20600" y="116"/>
                  </a:lnTo>
                  <a:lnTo>
                    <a:pt x="19361" y="167"/>
                  </a:lnTo>
                  <a:lnTo>
                    <a:pt x="18135" y="244"/>
                  </a:lnTo>
                  <a:lnTo>
                    <a:pt x="16935" y="333"/>
                  </a:lnTo>
                  <a:lnTo>
                    <a:pt x="15760" y="422"/>
                  </a:lnTo>
                  <a:lnTo>
                    <a:pt x="14623" y="537"/>
                  </a:lnTo>
                  <a:lnTo>
                    <a:pt x="13499" y="652"/>
                  </a:lnTo>
                  <a:lnTo>
                    <a:pt x="12427" y="780"/>
                  </a:lnTo>
                  <a:lnTo>
                    <a:pt x="11379" y="921"/>
                  </a:lnTo>
                  <a:lnTo>
                    <a:pt x="10370" y="1074"/>
                  </a:lnTo>
                  <a:lnTo>
                    <a:pt x="9387" y="1240"/>
                  </a:lnTo>
                  <a:lnTo>
                    <a:pt x="8455" y="1406"/>
                  </a:lnTo>
                  <a:lnTo>
                    <a:pt x="7561" y="1585"/>
                  </a:lnTo>
                  <a:lnTo>
                    <a:pt x="6705" y="1763"/>
                  </a:lnTo>
                  <a:lnTo>
                    <a:pt x="5888" y="1968"/>
                  </a:lnTo>
                  <a:lnTo>
                    <a:pt x="5122" y="2172"/>
                  </a:lnTo>
                  <a:lnTo>
                    <a:pt x="4406" y="2376"/>
                  </a:lnTo>
                  <a:lnTo>
                    <a:pt x="3729" y="2594"/>
                  </a:lnTo>
                  <a:lnTo>
                    <a:pt x="3116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8" y="3424"/>
                  </a:lnTo>
                  <a:lnTo>
                    <a:pt x="1571" y="3539"/>
                  </a:lnTo>
                  <a:lnTo>
                    <a:pt x="1354" y="3666"/>
                  </a:lnTo>
                  <a:lnTo>
                    <a:pt x="1162" y="3794"/>
                  </a:lnTo>
                  <a:lnTo>
                    <a:pt x="984" y="3922"/>
                  </a:lnTo>
                  <a:lnTo>
                    <a:pt x="818" y="4049"/>
                  </a:lnTo>
                  <a:lnTo>
                    <a:pt x="664" y="4177"/>
                  </a:lnTo>
                  <a:lnTo>
                    <a:pt x="524" y="4305"/>
                  </a:lnTo>
                  <a:lnTo>
                    <a:pt x="396" y="4445"/>
                  </a:lnTo>
                  <a:lnTo>
                    <a:pt x="294" y="4573"/>
                  </a:lnTo>
                  <a:lnTo>
                    <a:pt x="205" y="4714"/>
                  </a:lnTo>
                  <a:lnTo>
                    <a:pt x="128" y="4841"/>
                  </a:lnTo>
                  <a:lnTo>
                    <a:pt x="77" y="4982"/>
                  </a:lnTo>
                  <a:lnTo>
                    <a:pt x="39" y="5122"/>
                  </a:lnTo>
                  <a:lnTo>
                    <a:pt x="13" y="5250"/>
                  </a:lnTo>
                  <a:lnTo>
                    <a:pt x="0" y="5390"/>
                  </a:lnTo>
                  <a:lnTo>
                    <a:pt x="13" y="5531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1"/>
                  </a:lnTo>
                  <a:lnTo>
                    <a:pt x="396" y="6348"/>
                  </a:lnTo>
                  <a:lnTo>
                    <a:pt x="524" y="6476"/>
                  </a:lnTo>
                  <a:lnTo>
                    <a:pt x="664" y="6616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2" y="7000"/>
                  </a:lnTo>
                  <a:lnTo>
                    <a:pt x="1354" y="7127"/>
                  </a:lnTo>
                  <a:lnTo>
                    <a:pt x="1571" y="7255"/>
                  </a:lnTo>
                  <a:lnTo>
                    <a:pt x="1788" y="7370"/>
                  </a:lnTo>
                  <a:lnTo>
                    <a:pt x="2031" y="7498"/>
                  </a:lnTo>
                  <a:lnTo>
                    <a:pt x="2542" y="7728"/>
                  </a:lnTo>
                  <a:lnTo>
                    <a:pt x="3116" y="7970"/>
                  </a:lnTo>
                  <a:lnTo>
                    <a:pt x="3729" y="8187"/>
                  </a:lnTo>
                  <a:lnTo>
                    <a:pt x="4406" y="8404"/>
                  </a:lnTo>
                  <a:lnTo>
                    <a:pt x="5122" y="8622"/>
                  </a:lnTo>
                  <a:lnTo>
                    <a:pt x="5888" y="8826"/>
                  </a:lnTo>
                  <a:lnTo>
                    <a:pt x="6705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7" y="9554"/>
                  </a:lnTo>
                  <a:lnTo>
                    <a:pt x="10370" y="9720"/>
                  </a:lnTo>
                  <a:lnTo>
                    <a:pt x="11379" y="9860"/>
                  </a:lnTo>
                  <a:lnTo>
                    <a:pt x="12427" y="10001"/>
                  </a:lnTo>
                  <a:lnTo>
                    <a:pt x="13499" y="10141"/>
                  </a:lnTo>
                  <a:lnTo>
                    <a:pt x="14623" y="10256"/>
                  </a:lnTo>
                  <a:lnTo>
                    <a:pt x="15760" y="10358"/>
                  </a:lnTo>
                  <a:lnTo>
                    <a:pt x="16935" y="10461"/>
                  </a:lnTo>
                  <a:lnTo>
                    <a:pt x="18135" y="10550"/>
                  </a:lnTo>
                  <a:lnTo>
                    <a:pt x="19361" y="10614"/>
                  </a:lnTo>
                  <a:lnTo>
                    <a:pt x="20600" y="10678"/>
                  </a:lnTo>
                  <a:lnTo>
                    <a:pt x="21877" y="10729"/>
                  </a:lnTo>
                  <a:lnTo>
                    <a:pt x="23167" y="10754"/>
                  </a:lnTo>
                  <a:lnTo>
                    <a:pt x="24483" y="10780"/>
                  </a:lnTo>
                  <a:lnTo>
                    <a:pt x="25811" y="10793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29"/>
                  </a:lnTo>
                  <a:lnTo>
                    <a:pt x="31009" y="10678"/>
                  </a:lnTo>
                  <a:lnTo>
                    <a:pt x="32260" y="10614"/>
                  </a:lnTo>
                  <a:lnTo>
                    <a:pt x="33486" y="10550"/>
                  </a:lnTo>
                  <a:lnTo>
                    <a:pt x="34674" y="10461"/>
                  </a:lnTo>
                  <a:lnTo>
                    <a:pt x="35849" y="10358"/>
                  </a:lnTo>
                  <a:lnTo>
                    <a:pt x="36998" y="10256"/>
                  </a:lnTo>
                  <a:lnTo>
                    <a:pt x="38109" y="10141"/>
                  </a:lnTo>
                  <a:lnTo>
                    <a:pt x="39182" y="10001"/>
                  </a:lnTo>
                  <a:lnTo>
                    <a:pt x="40229" y="9860"/>
                  </a:lnTo>
                  <a:lnTo>
                    <a:pt x="41251" y="9720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61" y="9209"/>
                  </a:lnTo>
                  <a:lnTo>
                    <a:pt x="44904" y="9017"/>
                  </a:lnTo>
                  <a:lnTo>
                    <a:pt x="45721" y="8826"/>
                  </a:lnTo>
                  <a:lnTo>
                    <a:pt x="46487" y="8622"/>
                  </a:lnTo>
                  <a:lnTo>
                    <a:pt x="47203" y="8404"/>
                  </a:lnTo>
                  <a:lnTo>
                    <a:pt x="47879" y="8187"/>
                  </a:lnTo>
                  <a:lnTo>
                    <a:pt x="48505" y="7970"/>
                  </a:lnTo>
                  <a:lnTo>
                    <a:pt x="49067" y="7728"/>
                  </a:lnTo>
                  <a:lnTo>
                    <a:pt x="49591" y="7498"/>
                  </a:lnTo>
                  <a:lnTo>
                    <a:pt x="49821" y="7370"/>
                  </a:lnTo>
                  <a:lnTo>
                    <a:pt x="50050" y="7255"/>
                  </a:lnTo>
                  <a:lnTo>
                    <a:pt x="50255" y="7127"/>
                  </a:lnTo>
                  <a:lnTo>
                    <a:pt x="50459" y="7000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7" y="6616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21"/>
                  </a:lnTo>
                  <a:lnTo>
                    <a:pt x="51404" y="6080"/>
                  </a:lnTo>
                  <a:lnTo>
                    <a:pt x="51481" y="5952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50"/>
                  </a:lnTo>
                  <a:lnTo>
                    <a:pt x="51583" y="5122"/>
                  </a:lnTo>
                  <a:lnTo>
                    <a:pt x="51545" y="4982"/>
                  </a:lnTo>
                  <a:lnTo>
                    <a:pt x="51481" y="4841"/>
                  </a:lnTo>
                  <a:lnTo>
                    <a:pt x="51404" y="4714"/>
                  </a:lnTo>
                  <a:lnTo>
                    <a:pt x="51315" y="4573"/>
                  </a:lnTo>
                  <a:lnTo>
                    <a:pt x="51213" y="4445"/>
                  </a:lnTo>
                  <a:lnTo>
                    <a:pt x="51085" y="4305"/>
                  </a:lnTo>
                  <a:lnTo>
                    <a:pt x="50957" y="4177"/>
                  </a:lnTo>
                  <a:lnTo>
                    <a:pt x="50804" y="4049"/>
                  </a:lnTo>
                  <a:lnTo>
                    <a:pt x="50638" y="3922"/>
                  </a:lnTo>
                  <a:lnTo>
                    <a:pt x="50459" y="3794"/>
                  </a:lnTo>
                  <a:lnTo>
                    <a:pt x="50255" y="3666"/>
                  </a:lnTo>
                  <a:lnTo>
                    <a:pt x="50050" y="3539"/>
                  </a:lnTo>
                  <a:lnTo>
                    <a:pt x="49821" y="3424"/>
                  </a:lnTo>
                  <a:lnTo>
                    <a:pt x="49591" y="3296"/>
                  </a:lnTo>
                  <a:lnTo>
                    <a:pt x="49067" y="3053"/>
                  </a:lnTo>
                  <a:lnTo>
                    <a:pt x="48505" y="2823"/>
                  </a:lnTo>
                  <a:lnTo>
                    <a:pt x="47879" y="2594"/>
                  </a:lnTo>
                  <a:lnTo>
                    <a:pt x="47203" y="2376"/>
                  </a:lnTo>
                  <a:lnTo>
                    <a:pt x="46487" y="2172"/>
                  </a:lnTo>
                  <a:lnTo>
                    <a:pt x="45721" y="1968"/>
                  </a:lnTo>
                  <a:lnTo>
                    <a:pt x="44904" y="1763"/>
                  </a:lnTo>
                  <a:lnTo>
                    <a:pt x="44061" y="1585"/>
                  </a:lnTo>
                  <a:lnTo>
                    <a:pt x="43154" y="1406"/>
                  </a:lnTo>
                  <a:lnTo>
                    <a:pt x="42222" y="1240"/>
                  </a:lnTo>
                  <a:lnTo>
                    <a:pt x="41251" y="1074"/>
                  </a:lnTo>
                  <a:lnTo>
                    <a:pt x="40229" y="921"/>
                  </a:lnTo>
                  <a:lnTo>
                    <a:pt x="39182" y="780"/>
                  </a:lnTo>
                  <a:lnTo>
                    <a:pt x="38109" y="652"/>
                  </a:lnTo>
                  <a:lnTo>
                    <a:pt x="36998" y="537"/>
                  </a:lnTo>
                  <a:lnTo>
                    <a:pt x="35849" y="422"/>
                  </a:lnTo>
                  <a:lnTo>
                    <a:pt x="34674" y="333"/>
                  </a:lnTo>
                  <a:lnTo>
                    <a:pt x="33486" y="244"/>
                  </a:lnTo>
                  <a:lnTo>
                    <a:pt x="32260" y="167"/>
                  </a:lnTo>
                  <a:lnTo>
                    <a:pt x="31009" y="116"/>
                  </a:lnTo>
                  <a:lnTo>
                    <a:pt x="29732" y="65"/>
                  </a:lnTo>
                  <a:lnTo>
                    <a:pt x="28442" y="27"/>
                  </a:lnTo>
                  <a:lnTo>
                    <a:pt x="27139" y="14"/>
                  </a:lnTo>
                  <a:lnTo>
                    <a:pt x="258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54;p15">
              <a:extLst>
                <a:ext uri="{FF2B5EF4-FFF2-40B4-BE49-F238E27FC236}">
                  <a16:creationId xmlns:a16="http://schemas.microsoft.com/office/drawing/2014/main" id="{2AE01C52-BE87-378B-FA4B-37CA4D5C9096}"/>
                </a:ext>
              </a:extLst>
            </p:cNvPr>
            <p:cNvSpPr/>
            <p:nvPr/>
          </p:nvSpPr>
          <p:spPr>
            <a:xfrm>
              <a:off x="2697472" y="3370409"/>
              <a:ext cx="627569" cy="112133"/>
            </a:xfrm>
            <a:custGeom>
              <a:avLst/>
              <a:gdLst/>
              <a:ahLst/>
              <a:cxnLst/>
              <a:rect l="l" t="t" r="r" b="b"/>
              <a:pathLst>
                <a:path w="42389" h="7574" extrusionOk="0">
                  <a:moveTo>
                    <a:pt x="20102" y="1"/>
                  </a:moveTo>
                  <a:lnTo>
                    <a:pt x="19030" y="13"/>
                  </a:lnTo>
                  <a:lnTo>
                    <a:pt x="17970" y="39"/>
                  </a:lnTo>
                  <a:lnTo>
                    <a:pt x="16922" y="77"/>
                  </a:lnTo>
                  <a:lnTo>
                    <a:pt x="15901" y="116"/>
                  </a:lnTo>
                  <a:lnTo>
                    <a:pt x="14892" y="167"/>
                  </a:lnTo>
                  <a:lnTo>
                    <a:pt x="13908" y="230"/>
                  </a:lnTo>
                  <a:lnTo>
                    <a:pt x="12951" y="294"/>
                  </a:lnTo>
                  <a:lnTo>
                    <a:pt x="12006" y="371"/>
                  </a:lnTo>
                  <a:lnTo>
                    <a:pt x="11099" y="448"/>
                  </a:lnTo>
                  <a:lnTo>
                    <a:pt x="10205" y="550"/>
                  </a:lnTo>
                  <a:lnTo>
                    <a:pt x="9349" y="639"/>
                  </a:lnTo>
                  <a:lnTo>
                    <a:pt x="8519" y="754"/>
                  </a:lnTo>
                  <a:lnTo>
                    <a:pt x="7714" y="856"/>
                  </a:lnTo>
                  <a:lnTo>
                    <a:pt x="6948" y="984"/>
                  </a:lnTo>
                  <a:lnTo>
                    <a:pt x="6207" y="1099"/>
                  </a:lnTo>
                  <a:lnTo>
                    <a:pt x="5505" y="1239"/>
                  </a:lnTo>
                  <a:lnTo>
                    <a:pt x="4841" y="1380"/>
                  </a:lnTo>
                  <a:lnTo>
                    <a:pt x="4215" y="1520"/>
                  </a:lnTo>
                  <a:lnTo>
                    <a:pt x="3615" y="1661"/>
                  </a:lnTo>
                  <a:lnTo>
                    <a:pt x="3066" y="1814"/>
                  </a:lnTo>
                  <a:lnTo>
                    <a:pt x="2555" y="1980"/>
                  </a:lnTo>
                  <a:lnTo>
                    <a:pt x="2095" y="2146"/>
                  </a:lnTo>
                  <a:lnTo>
                    <a:pt x="1661" y="2312"/>
                  </a:lnTo>
                  <a:lnTo>
                    <a:pt x="1291" y="2478"/>
                  </a:lnTo>
                  <a:lnTo>
                    <a:pt x="959" y="2657"/>
                  </a:lnTo>
                  <a:lnTo>
                    <a:pt x="665" y="2836"/>
                  </a:lnTo>
                  <a:lnTo>
                    <a:pt x="550" y="2925"/>
                  </a:lnTo>
                  <a:lnTo>
                    <a:pt x="435" y="3015"/>
                  </a:lnTo>
                  <a:lnTo>
                    <a:pt x="333" y="3117"/>
                  </a:lnTo>
                  <a:lnTo>
                    <a:pt x="243" y="3206"/>
                  </a:lnTo>
                  <a:lnTo>
                    <a:pt x="167" y="3308"/>
                  </a:lnTo>
                  <a:lnTo>
                    <a:pt x="116" y="3398"/>
                  </a:lnTo>
                  <a:lnTo>
                    <a:pt x="65" y="3487"/>
                  </a:lnTo>
                  <a:lnTo>
                    <a:pt x="26" y="3589"/>
                  </a:lnTo>
                  <a:lnTo>
                    <a:pt x="13" y="3691"/>
                  </a:lnTo>
                  <a:lnTo>
                    <a:pt x="1" y="3781"/>
                  </a:lnTo>
                  <a:lnTo>
                    <a:pt x="13" y="3883"/>
                  </a:lnTo>
                  <a:lnTo>
                    <a:pt x="26" y="3985"/>
                  </a:lnTo>
                  <a:lnTo>
                    <a:pt x="65" y="4075"/>
                  </a:lnTo>
                  <a:lnTo>
                    <a:pt x="116" y="4177"/>
                  </a:lnTo>
                  <a:lnTo>
                    <a:pt x="167" y="4266"/>
                  </a:lnTo>
                  <a:lnTo>
                    <a:pt x="243" y="4356"/>
                  </a:lnTo>
                  <a:lnTo>
                    <a:pt x="333" y="4458"/>
                  </a:lnTo>
                  <a:lnTo>
                    <a:pt x="435" y="4547"/>
                  </a:lnTo>
                  <a:lnTo>
                    <a:pt x="550" y="4637"/>
                  </a:lnTo>
                  <a:lnTo>
                    <a:pt x="665" y="4726"/>
                  </a:lnTo>
                  <a:lnTo>
                    <a:pt x="959" y="4918"/>
                  </a:lnTo>
                  <a:lnTo>
                    <a:pt x="1291" y="5084"/>
                  </a:lnTo>
                  <a:lnTo>
                    <a:pt x="1661" y="5262"/>
                  </a:lnTo>
                  <a:lnTo>
                    <a:pt x="2095" y="5428"/>
                  </a:lnTo>
                  <a:lnTo>
                    <a:pt x="2555" y="5594"/>
                  </a:lnTo>
                  <a:lnTo>
                    <a:pt x="3066" y="5748"/>
                  </a:lnTo>
                  <a:lnTo>
                    <a:pt x="3615" y="5901"/>
                  </a:lnTo>
                  <a:lnTo>
                    <a:pt x="4215" y="6054"/>
                  </a:lnTo>
                  <a:lnTo>
                    <a:pt x="4841" y="6195"/>
                  </a:lnTo>
                  <a:lnTo>
                    <a:pt x="5505" y="6335"/>
                  </a:lnTo>
                  <a:lnTo>
                    <a:pt x="6207" y="6463"/>
                  </a:lnTo>
                  <a:lnTo>
                    <a:pt x="6948" y="6591"/>
                  </a:lnTo>
                  <a:lnTo>
                    <a:pt x="7714" y="6705"/>
                  </a:lnTo>
                  <a:lnTo>
                    <a:pt x="8519" y="6820"/>
                  </a:lnTo>
                  <a:lnTo>
                    <a:pt x="9349" y="6923"/>
                  </a:lnTo>
                  <a:lnTo>
                    <a:pt x="10205" y="7025"/>
                  </a:lnTo>
                  <a:lnTo>
                    <a:pt x="11099" y="7114"/>
                  </a:lnTo>
                  <a:lnTo>
                    <a:pt x="12006" y="7204"/>
                  </a:lnTo>
                  <a:lnTo>
                    <a:pt x="12951" y="7280"/>
                  </a:lnTo>
                  <a:lnTo>
                    <a:pt x="13908" y="7344"/>
                  </a:lnTo>
                  <a:lnTo>
                    <a:pt x="14892" y="7408"/>
                  </a:lnTo>
                  <a:lnTo>
                    <a:pt x="15901" y="7459"/>
                  </a:lnTo>
                  <a:lnTo>
                    <a:pt x="16922" y="7497"/>
                  </a:lnTo>
                  <a:lnTo>
                    <a:pt x="17970" y="7536"/>
                  </a:lnTo>
                  <a:lnTo>
                    <a:pt x="19030" y="7561"/>
                  </a:lnTo>
                  <a:lnTo>
                    <a:pt x="20102" y="7574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497"/>
                  </a:lnTo>
                  <a:lnTo>
                    <a:pt x="26488" y="7459"/>
                  </a:lnTo>
                  <a:lnTo>
                    <a:pt x="27497" y="7408"/>
                  </a:lnTo>
                  <a:lnTo>
                    <a:pt x="28480" y="7344"/>
                  </a:lnTo>
                  <a:lnTo>
                    <a:pt x="29451" y="7280"/>
                  </a:lnTo>
                  <a:lnTo>
                    <a:pt x="30383" y="7204"/>
                  </a:lnTo>
                  <a:lnTo>
                    <a:pt x="31303" y="7114"/>
                  </a:lnTo>
                  <a:lnTo>
                    <a:pt x="32184" y="7025"/>
                  </a:lnTo>
                  <a:lnTo>
                    <a:pt x="33052" y="6923"/>
                  </a:lnTo>
                  <a:lnTo>
                    <a:pt x="33883" y="6820"/>
                  </a:lnTo>
                  <a:lnTo>
                    <a:pt x="34674" y="6705"/>
                  </a:lnTo>
                  <a:lnTo>
                    <a:pt x="35453" y="6591"/>
                  </a:lnTo>
                  <a:lnTo>
                    <a:pt x="36181" y="6463"/>
                  </a:lnTo>
                  <a:lnTo>
                    <a:pt x="36884" y="6335"/>
                  </a:lnTo>
                  <a:lnTo>
                    <a:pt x="37548" y="6195"/>
                  </a:lnTo>
                  <a:lnTo>
                    <a:pt x="38186" y="6054"/>
                  </a:lnTo>
                  <a:lnTo>
                    <a:pt x="38774" y="5901"/>
                  </a:lnTo>
                  <a:lnTo>
                    <a:pt x="39323" y="5748"/>
                  </a:lnTo>
                  <a:lnTo>
                    <a:pt x="39834" y="5594"/>
                  </a:lnTo>
                  <a:lnTo>
                    <a:pt x="40306" y="5428"/>
                  </a:lnTo>
                  <a:lnTo>
                    <a:pt x="40728" y="5262"/>
                  </a:lnTo>
                  <a:lnTo>
                    <a:pt x="41111" y="5084"/>
                  </a:lnTo>
                  <a:lnTo>
                    <a:pt x="41443" y="4918"/>
                  </a:lnTo>
                  <a:lnTo>
                    <a:pt x="41724" y="4726"/>
                  </a:lnTo>
                  <a:lnTo>
                    <a:pt x="41852" y="4637"/>
                  </a:lnTo>
                  <a:lnTo>
                    <a:pt x="41967" y="4547"/>
                  </a:lnTo>
                  <a:lnTo>
                    <a:pt x="42056" y="4458"/>
                  </a:lnTo>
                  <a:lnTo>
                    <a:pt x="42146" y="4356"/>
                  </a:lnTo>
                  <a:lnTo>
                    <a:pt x="42222" y="4266"/>
                  </a:lnTo>
                  <a:lnTo>
                    <a:pt x="42286" y="4177"/>
                  </a:lnTo>
                  <a:lnTo>
                    <a:pt x="42324" y="4075"/>
                  </a:lnTo>
                  <a:lnTo>
                    <a:pt x="42363" y="3985"/>
                  </a:lnTo>
                  <a:lnTo>
                    <a:pt x="42388" y="3883"/>
                  </a:lnTo>
                  <a:lnTo>
                    <a:pt x="42388" y="3781"/>
                  </a:lnTo>
                  <a:lnTo>
                    <a:pt x="42388" y="3691"/>
                  </a:lnTo>
                  <a:lnTo>
                    <a:pt x="42363" y="3589"/>
                  </a:lnTo>
                  <a:lnTo>
                    <a:pt x="42324" y="3487"/>
                  </a:lnTo>
                  <a:lnTo>
                    <a:pt x="42286" y="3398"/>
                  </a:lnTo>
                  <a:lnTo>
                    <a:pt x="42222" y="3308"/>
                  </a:lnTo>
                  <a:lnTo>
                    <a:pt x="42146" y="3206"/>
                  </a:lnTo>
                  <a:lnTo>
                    <a:pt x="42056" y="3117"/>
                  </a:lnTo>
                  <a:lnTo>
                    <a:pt x="41967" y="3015"/>
                  </a:lnTo>
                  <a:lnTo>
                    <a:pt x="41852" y="2925"/>
                  </a:lnTo>
                  <a:lnTo>
                    <a:pt x="41724" y="2836"/>
                  </a:lnTo>
                  <a:lnTo>
                    <a:pt x="41443" y="2657"/>
                  </a:lnTo>
                  <a:lnTo>
                    <a:pt x="41111" y="2478"/>
                  </a:lnTo>
                  <a:lnTo>
                    <a:pt x="40728" y="2312"/>
                  </a:lnTo>
                  <a:lnTo>
                    <a:pt x="40306" y="2146"/>
                  </a:lnTo>
                  <a:lnTo>
                    <a:pt x="39834" y="1980"/>
                  </a:lnTo>
                  <a:lnTo>
                    <a:pt x="39323" y="1814"/>
                  </a:lnTo>
                  <a:lnTo>
                    <a:pt x="38774" y="1661"/>
                  </a:lnTo>
                  <a:lnTo>
                    <a:pt x="38186" y="1520"/>
                  </a:lnTo>
                  <a:lnTo>
                    <a:pt x="37548" y="1380"/>
                  </a:lnTo>
                  <a:lnTo>
                    <a:pt x="36884" y="1239"/>
                  </a:lnTo>
                  <a:lnTo>
                    <a:pt x="36181" y="1099"/>
                  </a:lnTo>
                  <a:lnTo>
                    <a:pt x="35453" y="984"/>
                  </a:lnTo>
                  <a:lnTo>
                    <a:pt x="34674" y="856"/>
                  </a:lnTo>
                  <a:lnTo>
                    <a:pt x="33883" y="754"/>
                  </a:lnTo>
                  <a:lnTo>
                    <a:pt x="33052" y="639"/>
                  </a:lnTo>
                  <a:lnTo>
                    <a:pt x="32184" y="550"/>
                  </a:lnTo>
                  <a:lnTo>
                    <a:pt x="31303" y="448"/>
                  </a:lnTo>
                  <a:lnTo>
                    <a:pt x="30383" y="371"/>
                  </a:lnTo>
                  <a:lnTo>
                    <a:pt x="29451" y="294"/>
                  </a:lnTo>
                  <a:lnTo>
                    <a:pt x="28480" y="230"/>
                  </a:lnTo>
                  <a:lnTo>
                    <a:pt x="27497" y="167"/>
                  </a:lnTo>
                  <a:lnTo>
                    <a:pt x="26488" y="116"/>
                  </a:lnTo>
                  <a:lnTo>
                    <a:pt x="25466" y="77"/>
                  </a:lnTo>
                  <a:lnTo>
                    <a:pt x="24419" y="39"/>
                  </a:lnTo>
                  <a:lnTo>
                    <a:pt x="23359" y="13"/>
                  </a:lnTo>
                  <a:lnTo>
                    <a:pt x="22286" y="1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55;p15">
              <a:extLst>
                <a:ext uri="{FF2B5EF4-FFF2-40B4-BE49-F238E27FC236}">
                  <a16:creationId xmlns:a16="http://schemas.microsoft.com/office/drawing/2014/main" id="{5EE044F6-2FA3-6910-4624-56FD95C8B2FC}"/>
                </a:ext>
              </a:extLst>
            </p:cNvPr>
            <p:cNvSpPr/>
            <p:nvPr/>
          </p:nvSpPr>
          <p:spPr>
            <a:xfrm>
              <a:off x="2706740" y="3370409"/>
              <a:ext cx="609226" cy="83204"/>
            </a:xfrm>
            <a:custGeom>
              <a:avLst/>
              <a:gdLst/>
              <a:ahLst/>
              <a:cxnLst/>
              <a:rect l="l" t="t" r="r" b="b"/>
              <a:pathLst>
                <a:path w="41150" h="5620" extrusionOk="0">
                  <a:moveTo>
                    <a:pt x="18238" y="1"/>
                  </a:moveTo>
                  <a:lnTo>
                    <a:pt x="16577" y="39"/>
                  </a:lnTo>
                  <a:lnTo>
                    <a:pt x="14943" y="103"/>
                  </a:lnTo>
                  <a:lnTo>
                    <a:pt x="13372" y="179"/>
                  </a:lnTo>
                  <a:lnTo>
                    <a:pt x="11839" y="282"/>
                  </a:lnTo>
                  <a:lnTo>
                    <a:pt x="10371" y="409"/>
                  </a:lnTo>
                  <a:lnTo>
                    <a:pt x="8966" y="537"/>
                  </a:lnTo>
                  <a:lnTo>
                    <a:pt x="7625" y="703"/>
                  </a:lnTo>
                  <a:lnTo>
                    <a:pt x="6361" y="882"/>
                  </a:lnTo>
                  <a:lnTo>
                    <a:pt x="5173" y="1073"/>
                  </a:lnTo>
                  <a:lnTo>
                    <a:pt x="4074" y="1278"/>
                  </a:lnTo>
                  <a:lnTo>
                    <a:pt x="3551" y="1380"/>
                  </a:lnTo>
                  <a:lnTo>
                    <a:pt x="3066" y="1495"/>
                  </a:lnTo>
                  <a:lnTo>
                    <a:pt x="2593" y="1610"/>
                  </a:lnTo>
                  <a:lnTo>
                    <a:pt x="2146" y="1725"/>
                  </a:lnTo>
                  <a:lnTo>
                    <a:pt x="1725" y="1852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36"/>
                  </a:lnTo>
                  <a:lnTo>
                    <a:pt x="281" y="2363"/>
                  </a:lnTo>
                  <a:lnTo>
                    <a:pt x="0" y="2504"/>
                  </a:lnTo>
                  <a:lnTo>
                    <a:pt x="716" y="2287"/>
                  </a:lnTo>
                  <a:lnTo>
                    <a:pt x="1507" y="2082"/>
                  </a:lnTo>
                  <a:lnTo>
                    <a:pt x="2363" y="1891"/>
                  </a:lnTo>
                  <a:lnTo>
                    <a:pt x="3295" y="1712"/>
                  </a:lnTo>
                  <a:lnTo>
                    <a:pt x="4292" y="1533"/>
                  </a:lnTo>
                  <a:lnTo>
                    <a:pt x="5352" y="1380"/>
                  </a:lnTo>
                  <a:lnTo>
                    <a:pt x="6463" y="1227"/>
                  </a:lnTo>
                  <a:lnTo>
                    <a:pt x="7625" y="1099"/>
                  </a:lnTo>
                  <a:lnTo>
                    <a:pt x="8851" y="971"/>
                  </a:lnTo>
                  <a:lnTo>
                    <a:pt x="10115" y="869"/>
                  </a:lnTo>
                  <a:lnTo>
                    <a:pt x="11431" y="767"/>
                  </a:lnTo>
                  <a:lnTo>
                    <a:pt x="12784" y="690"/>
                  </a:lnTo>
                  <a:lnTo>
                    <a:pt x="14164" y="639"/>
                  </a:lnTo>
                  <a:lnTo>
                    <a:pt x="15594" y="588"/>
                  </a:lnTo>
                  <a:lnTo>
                    <a:pt x="17050" y="563"/>
                  </a:lnTo>
                  <a:lnTo>
                    <a:pt x="18531" y="550"/>
                  </a:lnTo>
                  <a:lnTo>
                    <a:pt x="19617" y="563"/>
                  </a:lnTo>
                  <a:lnTo>
                    <a:pt x="20690" y="575"/>
                  </a:lnTo>
                  <a:lnTo>
                    <a:pt x="21750" y="601"/>
                  </a:lnTo>
                  <a:lnTo>
                    <a:pt x="22797" y="626"/>
                  </a:lnTo>
                  <a:lnTo>
                    <a:pt x="23819" y="677"/>
                  </a:lnTo>
                  <a:lnTo>
                    <a:pt x="24828" y="729"/>
                  </a:lnTo>
                  <a:lnTo>
                    <a:pt x="25811" y="780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3" y="1010"/>
                  </a:lnTo>
                  <a:lnTo>
                    <a:pt x="29515" y="1099"/>
                  </a:lnTo>
                  <a:lnTo>
                    <a:pt x="30383" y="1201"/>
                  </a:lnTo>
                  <a:lnTo>
                    <a:pt x="31213" y="1303"/>
                  </a:lnTo>
                  <a:lnTo>
                    <a:pt x="32005" y="1418"/>
                  </a:lnTo>
                  <a:lnTo>
                    <a:pt x="32784" y="1533"/>
                  </a:lnTo>
                  <a:lnTo>
                    <a:pt x="33512" y="1661"/>
                  </a:lnTo>
                  <a:lnTo>
                    <a:pt x="34214" y="1801"/>
                  </a:lnTo>
                  <a:lnTo>
                    <a:pt x="34879" y="1929"/>
                  </a:lnTo>
                  <a:lnTo>
                    <a:pt x="35517" y="2082"/>
                  </a:lnTo>
                  <a:lnTo>
                    <a:pt x="36105" y="2223"/>
                  </a:lnTo>
                  <a:lnTo>
                    <a:pt x="36654" y="2376"/>
                  </a:lnTo>
                  <a:lnTo>
                    <a:pt x="37165" y="2542"/>
                  </a:lnTo>
                  <a:lnTo>
                    <a:pt x="37637" y="2695"/>
                  </a:lnTo>
                  <a:lnTo>
                    <a:pt x="38059" y="2874"/>
                  </a:lnTo>
                  <a:lnTo>
                    <a:pt x="38442" y="3040"/>
                  </a:lnTo>
                  <a:lnTo>
                    <a:pt x="38774" y="3219"/>
                  </a:lnTo>
                  <a:lnTo>
                    <a:pt x="39055" y="3398"/>
                  </a:lnTo>
                  <a:lnTo>
                    <a:pt x="39182" y="3487"/>
                  </a:lnTo>
                  <a:lnTo>
                    <a:pt x="39297" y="3577"/>
                  </a:lnTo>
                  <a:lnTo>
                    <a:pt x="39387" y="3679"/>
                  </a:lnTo>
                  <a:lnTo>
                    <a:pt x="39476" y="3768"/>
                  </a:lnTo>
                  <a:lnTo>
                    <a:pt x="39553" y="3858"/>
                  </a:lnTo>
                  <a:lnTo>
                    <a:pt x="39617" y="3960"/>
                  </a:lnTo>
                  <a:lnTo>
                    <a:pt x="39655" y="4049"/>
                  </a:lnTo>
                  <a:lnTo>
                    <a:pt x="39693" y="4151"/>
                  </a:lnTo>
                  <a:lnTo>
                    <a:pt x="39719" y="4241"/>
                  </a:lnTo>
                  <a:lnTo>
                    <a:pt x="39719" y="4343"/>
                  </a:lnTo>
                  <a:lnTo>
                    <a:pt x="39719" y="4432"/>
                  </a:lnTo>
                  <a:lnTo>
                    <a:pt x="39706" y="4509"/>
                  </a:lnTo>
                  <a:lnTo>
                    <a:pt x="39680" y="4598"/>
                  </a:lnTo>
                  <a:lnTo>
                    <a:pt x="39642" y="4675"/>
                  </a:lnTo>
                  <a:lnTo>
                    <a:pt x="39591" y="4764"/>
                  </a:lnTo>
                  <a:lnTo>
                    <a:pt x="39540" y="4841"/>
                  </a:lnTo>
                  <a:lnTo>
                    <a:pt x="39400" y="5007"/>
                  </a:lnTo>
                  <a:lnTo>
                    <a:pt x="39221" y="5160"/>
                  </a:lnTo>
                  <a:lnTo>
                    <a:pt x="39016" y="5313"/>
                  </a:lnTo>
                  <a:lnTo>
                    <a:pt x="38761" y="5467"/>
                  </a:lnTo>
                  <a:lnTo>
                    <a:pt x="38480" y="5620"/>
                  </a:lnTo>
                  <a:lnTo>
                    <a:pt x="38480" y="5620"/>
                  </a:lnTo>
                  <a:lnTo>
                    <a:pt x="39080" y="5416"/>
                  </a:lnTo>
                  <a:lnTo>
                    <a:pt x="39361" y="5313"/>
                  </a:lnTo>
                  <a:lnTo>
                    <a:pt x="39617" y="5198"/>
                  </a:lnTo>
                  <a:lnTo>
                    <a:pt x="39846" y="5096"/>
                  </a:lnTo>
                  <a:lnTo>
                    <a:pt x="40064" y="4981"/>
                  </a:lnTo>
                  <a:lnTo>
                    <a:pt x="40268" y="4866"/>
                  </a:lnTo>
                  <a:lnTo>
                    <a:pt x="40447" y="4751"/>
                  </a:lnTo>
                  <a:lnTo>
                    <a:pt x="40613" y="4637"/>
                  </a:lnTo>
                  <a:lnTo>
                    <a:pt x="40753" y="4522"/>
                  </a:lnTo>
                  <a:lnTo>
                    <a:pt x="40868" y="4394"/>
                  </a:lnTo>
                  <a:lnTo>
                    <a:pt x="40970" y="4279"/>
                  </a:lnTo>
                  <a:lnTo>
                    <a:pt x="41047" y="4151"/>
                  </a:lnTo>
                  <a:lnTo>
                    <a:pt x="41098" y="4036"/>
                  </a:lnTo>
                  <a:lnTo>
                    <a:pt x="41136" y="3909"/>
                  </a:lnTo>
                  <a:lnTo>
                    <a:pt x="41149" y="3781"/>
                  </a:lnTo>
                  <a:lnTo>
                    <a:pt x="41136" y="3691"/>
                  </a:lnTo>
                  <a:lnTo>
                    <a:pt x="41111" y="3589"/>
                  </a:lnTo>
                  <a:lnTo>
                    <a:pt x="41085" y="3487"/>
                  </a:lnTo>
                  <a:lnTo>
                    <a:pt x="41034" y="3398"/>
                  </a:lnTo>
                  <a:lnTo>
                    <a:pt x="40970" y="3308"/>
                  </a:lnTo>
                  <a:lnTo>
                    <a:pt x="40894" y="3206"/>
                  </a:lnTo>
                  <a:lnTo>
                    <a:pt x="40817" y="3117"/>
                  </a:lnTo>
                  <a:lnTo>
                    <a:pt x="40715" y="3015"/>
                  </a:lnTo>
                  <a:lnTo>
                    <a:pt x="40600" y="2925"/>
                  </a:lnTo>
                  <a:lnTo>
                    <a:pt x="40472" y="2836"/>
                  </a:lnTo>
                  <a:lnTo>
                    <a:pt x="40191" y="2657"/>
                  </a:lnTo>
                  <a:lnTo>
                    <a:pt x="39859" y="2478"/>
                  </a:lnTo>
                  <a:lnTo>
                    <a:pt x="39476" y="2312"/>
                  </a:lnTo>
                  <a:lnTo>
                    <a:pt x="39055" y="2146"/>
                  </a:lnTo>
                  <a:lnTo>
                    <a:pt x="38582" y="1980"/>
                  </a:lnTo>
                  <a:lnTo>
                    <a:pt x="38071" y="1814"/>
                  </a:lnTo>
                  <a:lnTo>
                    <a:pt x="37522" y="1661"/>
                  </a:lnTo>
                  <a:lnTo>
                    <a:pt x="36935" y="1520"/>
                  </a:lnTo>
                  <a:lnTo>
                    <a:pt x="36309" y="1380"/>
                  </a:lnTo>
                  <a:lnTo>
                    <a:pt x="35632" y="1239"/>
                  </a:lnTo>
                  <a:lnTo>
                    <a:pt x="34930" y="1099"/>
                  </a:lnTo>
                  <a:lnTo>
                    <a:pt x="34202" y="984"/>
                  </a:lnTo>
                  <a:lnTo>
                    <a:pt x="33435" y="856"/>
                  </a:lnTo>
                  <a:lnTo>
                    <a:pt x="32631" y="754"/>
                  </a:lnTo>
                  <a:lnTo>
                    <a:pt x="31801" y="639"/>
                  </a:lnTo>
                  <a:lnTo>
                    <a:pt x="30945" y="550"/>
                  </a:lnTo>
                  <a:lnTo>
                    <a:pt x="30051" y="448"/>
                  </a:lnTo>
                  <a:lnTo>
                    <a:pt x="29131" y="371"/>
                  </a:lnTo>
                  <a:lnTo>
                    <a:pt x="28199" y="294"/>
                  </a:lnTo>
                  <a:lnTo>
                    <a:pt x="27241" y="230"/>
                  </a:lnTo>
                  <a:lnTo>
                    <a:pt x="26245" y="167"/>
                  </a:lnTo>
                  <a:lnTo>
                    <a:pt x="25249" y="116"/>
                  </a:lnTo>
                  <a:lnTo>
                    <a:pt x="24215" y="77"/>
                  </a:lnTo>
                  <a:lnTo>
                    <a:pt x="23180" y="39"/>
                  </a:lnTo>
                  <a:lnTo>
                    <a:pt x="22120" y="13"/>
                  </a:lnTo>
                  <a:lnTo>
                    <a:pt x="21035" y="1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56;p15">
              <a:extLst>
                <a:ext uri="{FF2B5EF4-FFF2-40B4-BE49-F238E27FC236}">
                  <a16:creationId xmlns:a16="http://schemas.microsoft.com/office/drawing/2014/main" id="{0249FE36-EFF0-A5D3-AD68-2B31EA9E01AE}"/>
                </a:ext>
              </a:extLst>
            </p:cNvPr>
            <p:cNvSpPr/>
            <p:nvPr/>
          </p:nvSpPr>
          <p:spPr>
            <a:xfrm>
              <a:off x="2915476" y="3401233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1" y="0"/>
                  </a:moveTo>
                  <a:lnTo>
                    <a:pt x="1" y="383"/>
                  </a:lnTo>
                  <a:lnTo>
                    <a:pt x="2325" y="383"/>
                  </a:lnTo>
                  <a:lnTo>
                    <a:pt x="3347" y="396"/>
                  </a:lnTo>
                  <a:lnTo>
                    <a:pt x="4254" y="422"/>
                  </a:lnTo>
                  <a:lnTo>
                    <a:pt x="5058" y="460"/>
                  </a:lnTo>
                  <a:lnTo>
                    <a:pt x="5748" y="511"/>
                  </a:lnTo>
                  <a:lnTo>
                    <a:pt x="6323" y="588"/>
                  </a:lnTo>
                  <a:lnTo>
                    <a:pt x="6578" y="626"/>
                  </a:lnTo>
                  <a:lnTo>
                    <a:pt x="6795" y="677"/>
                  </a:lnTo>
                  <a:lnTo>
                    <a:pt x="6987" y="715"/>
                  </a:lnTo>
                  <a:lnTo>
                    <a:pt x="7140" y="779"/>
                  </a:lnTo>
                  <a:lnTo>
                    <a:pt x="7268" y="830"/>
                  </a:lnTo>
                  <a:lnTo>
                    <a:pt x="7370" y="894"/>
                  </a:lnTo>
                  <a:lnTo>
                    <a:pt x="1" y="894"/>
                  </a:lnTo>
                  <a:lnTo>
                    <a:pt x="1" y="1188"/>
                  </a:lnTo>
                  <a:lnTo>
                    <a:pt x="7472" y="1188"/>
                  </a:lnTo>
                  <a:lnTo>
                    <a:pt x="7446" y="1226"/>
                  </a:lnTo>
                  <a:lnTo>
                    <a:pt x="7408" y="1265"/>
                  </a:lnTo>
                  <a:lnTo>
                    <a:pt x="7306" y="1329"/>
                  </a:lnTo>
                  <a:lnTo>
                    <a:pt x="7165" y="1405"/>
                  </a:lnTo>
                  <a:lnTo>
                    <a:pt x="6987" y="1456"/>
                  </a:lnTo>
                  <a:lnTo>
                    <a:pt x="6770" y="1520"/>
                  </a:lnTo>
                  <a:lnTo>
                    <a:pt x="6514" y="1571"/>
                  </a:lnTo>
                  <a:lnTo>
                    <a:pt x="6208" y="1622"/>
                  </a:lnTo>
                  <a:lnTo>
                    <a:pt x="5876" y="1673"/>
                  </a:lnTo>
                  <a:lnTo>
                    <a:pt x="5505" y="1712"/>
                  </a:lnTo>
                  <a:lnTo>
                    <a:pt x="5097" y="1750"/>
                  </a:lnTo>
                  <a:lnTo>
                    <a:pt x="4637" y="1776"/>
                  </a:lnTo>
                  <a:lnTo>
                    <a:pt x="4151" y="1801"/>
                  </a:lnTo>
                  <a:lnTo>
                    <a:pt x="3053" y="1839"/>
                  </a:lnTo>
                  <a:lnTo>
                    <a:pt x="1802" y="1852"/>
                  </a:lnTo>
                  <a:lnTo>
                    <a:pt x="1" y="1852"/>
                  </a:lnTo>
                  <a:lnTo>
                    <a:pt x="1" y="2222"/>
                  </a:lnTo>
                  <a:lnTo>
                    <a:pt x="2197" y="2644"/>
                  </a:lnTo>
                  <a:lnTo>
                    <a:pt x="4215" y="3053"/>
                  </a:lnTo>
                  <a:lnTo>
                    <a:pt x="6131" y="3461"/>
                  </a:lnTo>
                  <a:lnTo>
                    <a:pt x="8021" y="3857"/>
                  </a:lnTo>
                  <a:lnTo>
                    <a:pt x="11163" y="3857"/>
                  </a:lnTo>
                  <a:lnTo>
                    <a:pt x="9107" y="3410"/>
                  </a:lnTo>
                  <a:lnTo>
                    <a:pt x="7051" y="2976"/>
                  </a:lnTo>
                  <a:lnTo>
                    <a:pt x="5033" y="2567"/>
                  </a:lnTo>
                  <a:lnTo>
                    <a:pt x="3079" y="2184"/>
                  </a:lnTo>
                  <a:lnTo>
                    <a:pt x="3845" y="2184"/>
                  </a:lnTo>
                  <a:lnTo>
                    <a:pt x="4586" y="2159"/>
                  </a:lnTo>
                  <a:lnTo>
                    <a:pt x="5275" y="2133"/>
                  </a:lnTo>
                  <a:lnTo>
                    <a:pt x="5927" y="2108"/>
                  </a:lnTo>
                  <a:lnTo>
                    <a:pt x="6540" y="2069"/>
                  </a:lnTo>
                  <a:lnTo>
                    <a:pt x="7102" y="2018"/>
                  </a:lnTo>
                  <a:lnTo>
                    <a:pt x="7638" y="1967"/>
                  </a:lnTo>
                  <a:lnTo>
                    <a:pt x="8111" y="1903"/>
                  </a:lnTo>
                  <a:lnTo>
                    <a:pt x="8558" y="1839"/>
                  </a:lnTo>
                  <a:lnTo>
                    <a:pt x="8941" y="1763"/>
                  </a:lnTo>
                  <a:lnTo>
                    <a:pt x="9285" y="1673"/>
                  </a:lnTo>
                  <a:lnTo>
                    <a:pt x="9579" y="1597"/>
                  </a:lnTo>
                  <a:lnTo>
                    <a:pt x="9822" y="1495"/>
                  </a:lnTo>
                  <a:lnTo>
                    <a:pt x="10026" y="1405"/>
                  </a:lnTo>
                  <a:lnTo>
                    <a:pt x="10103" y="1354"/>
                  </a:lnTo>
                  <a:lnTo>
                    <a:pt x="10167" y="1303"/>
                  </a:lnTo>
                  <a:lnTo>
                    <a:pt x="10218" y="1239"/>
                  </a:lnTo>
                  <a:lnTo>
                    <a:pt x="10256" y="1188"/>
                  </a:lnTo>
                  <a:lnTo>
                    <a:pt x="13781" y="1188"/>
                  </a:lnTo>
                  <a:lnTo>
                    <a:pt x="13781" y="894"/>
                  </a:lnTo>
                  <a:lnTo>
                    <a:pt x="10218" y="894"/>
                  </a:lnTo>
                  <a:lnTo>
                    <a:pt x="10179" y="843"/>
                  </a:lnTo>
                  <a:lnTo>
                    <a:pt x="10128" y="792"/>
                  </a:lnTo>
                  <a:lnTo>
                    <a:pt x="9988" y="703"/>
                  </a:lnTo>
                  <a:lnTo>
                    <a:pt x="9809" y="626"/>
                  </a:lnTo>
                  <a:lnTo>
                    <a:pt x="9579" y="549"/>
                  </a:lnTo>
                  <a:lnTo>
                    <a:pt x="9337" y="473"/>
                  </a:lnTo>
                  <a:lnTo>
                    <a:pt x="9043" y="409"/>
                  </a:lnTo>
                  <a:lnTo>
                    <a:pt x="8724" y="345"/>
                  </a:lnTo>
                  <a:lnTo>
                    <a:pt x="8391" y="294"/>
                  </a:lnTo>
                  <a:lnTo>
                    <a:pt x="13781" y="294"/>
                  </a:lnTo>
                  <a:lnTo>
                    <a:pt x="13781" y="0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57;p15">
              <a:extLst>
                <a:ext uri="{FF2B5EF4-FFF2-40B4-BE49-F238E27FC236}">
                  <a16:creationId xmlns:a16="http://schemas.microsoft.com/office/drawing/2014/main" id="{768141F3-C2E9-158D-61CA-162FE97586F3}"/>
                </a:ext>
              </a:extLst>
            </p:cNvPr>
            <p:cNvSpPr/>
            <p:nvPr/>
          </p:nvSpPr>
          <p:spPr>
            <a:xfrm>
              <a:off x="2629221" y="3330332"/>
              <a:ext cx="764071" cy="159776"/>
            </a:xfrm>
            <a:custGeom>
              <a:avLst/>
              <a:gdLst/>
              <a:ahLst/>
              <a:cxnLst/>
              <a:rect l="l" t="t" r="r" b="b"/>
              <a:pathLst>
                <a:path w="51609" h="10792" extrusionOk="0">
                  <a:moveTo>
                    <a:pt x="0" y="0"/>
                  </a:moveTo>
                  <a:lnTo>
                    <a:pt x="0" y="5402"/>
                  </a:lnTo>
                  <a:lnTo>
                    <a:pt x="13" y="5543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28" y="5951"/>
                  </a:lnTo>
                  <a:lnTo>
                    <a:pt x="205" y="6079"/>
                  </a:lnTo>
                  <a:lnTo>
                    <a:pt x="294" y="6220"/>
                  </a:lnTo>
                  <a:lnTo>
                    <a:pt x="396" y="6347"/>
                  </a:lnTo>
                  <a:lnTo>
                    <a:pt x="524" y="6488"/>
                  </a:lnTo>
                  <a:lnTo>
                    <a:pt x="664" y="6616"/>
                  </a:lnTo>
                  <a:lnTo>
                    <a:pt x="818" y="6743"/>
                  </a:lnTo>
                  <a:lnTo>
                    <a:pt x="984" y="6871"/>
                  </a:lnTo>
                  <a:lnTo>
                    <a:pt x="1162" y="6999"/>
                  </a:lnTo>
                  <a:lnTo>
                    <a:pt x="1354" y="7126"/>
                  </a:lnTo>
                  <a:lnTo>
                    <a:pt x="1571" y="7254"/>
                  </a:lnTo>
                  <a:lnTo>
                    <a:pt x="1788" y="7369"/>
                  </a:lnTo>
                  <a:lnTo>
                    <a:pt x="2031" y="7497"/>
                  </a:lnTo>
                  <a:lnTo>
                    <a:pt x="2542" y="7739"/>
                  </a:lnTo>
                  <a:lnTo>
                    <a:pt x="3116" y="7969"/>
                  </a:lnTo>
                  <a:lnTo>
                    <a:pt x="3729" y="8199"/>
                  </a:lnTo>
                  <a:lnTo>
                    <a:pt x="4406" y="8416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5" y="9029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7" y="9553"/>
                  </a:lnTo>
                  <a:lnTo>
                    <a:pt x="10370" y="9719"/>
                  </a:lnTo>
                  <a:lnTo>
                    <a:pt x="11379" y="9872"/>
                  </a:lnTo>
                  <a:lnTo>
                    <a:pt x="12427" y="10013"/>
                  </a:lnTo>
                  <a:lnTo>
                    <a:pt x="13499" y="10140"/>
                  </a:lnTo>
                  <a:lnTo>
                    <a:pt x="14623" y="10255"/>
                  </a:lnTo>
                  <a:lnTo>
                    <a:pt x="15760" y="10370"/>
                  </a:lnTo>
                  <a:lnTo>
                    <a:pt x="16935" y="10460"/>
                  </a:lnTo>
                  <a:lnTo>
                    <a:pt x="18135" y="10549"/>
                  </a:lnTo>
                  <a:lnTo>
                    <a:pt x="19361" y="10626"/>
                  </a:lnTo>
                  <a:lnTo>
                    <a:pt x="20600" y="10677"/>
                  </a:lnTo>
                  <a:lnTo>
                    <a:pt x="21877" y="10728"/>
                  </a:lnTo>
                  <a:lnTo>
                    <a:pt x="23167" y="10766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42" y="10766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0" y="10626"/>
                  </a:lnTo>
                  <a:lnTo>
                    <a:pt x="33486" y="10549"/>
                  </a:lnTo>
                  <a:lnTo>
                    <a:pt x="34674" y="10460"/>
                  </a:lnTo>
                  <a:lnTo>
                    <a:pt x="35849" y="10370"/>
                  </a:lnTo>
                  <a:lnTo>
                    <a:pt x="36998" y="10255"/>
                  </a:lnTo>
                  <a:lnTo>
                    <a:pt x="38109" y="10140"/>
                  </a:lnTo>
                  <a:lnTo>
                    <a:pt x="39182" y="10013"/>
                  </a:lnTo>
                  <a:lnTo>
                    <a:pt x="40229" y="9872"/>
                  </a:lnTo>
                  <a:lnTo>
                    <a:pt x="41251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61" y="9208"/>
                  </a:lnTo>
                  <a:lnTo>
                    <a:pt x="44904" y="9029"/>
                  </a:lnTo>
                  <a:lnTo>
                    <a:pt x="45721" y="8825"/>
                  </a:lnTo>
                  <a:lnTo>
                    <a:pt x="46487" y="8621"/>
                  </a:lnTo>
                  <a:lnTo>
                    <a:pt x="47203" y="8416"/>
                  </a:lnTo>
                  <a:lnTo>
                    <a:pt x="47879" y="8199"/>
                  </a:lnTo>
                  <a:lnTo>
                    <a:pt x="48505" y="7969"/>
                  </a:lnTo>
                  <a:lnTo>
                    <a:pt x="49067" y="7739"/>
                  </a:lnTo>
                  <a:lnTo>
                    <a:pt x="49591" y="7497"/>
                  </a:lnTo>
                  <a:lnTo>
                    <a:pt x="49821" y="7369"/>
                  </a:lnTo>
                  <a:lnTo>
                    <a:pt x="50050" y="7254"/>
                  </a:lnTo>
                  <a:lnTo>
                    <a:pt x="50255" y="7126"/>
                  </a:lnTo>
                  <a:lnTo>
                    <a:pt x="50459" y="6999"/>
                  </a:lnTo>
                  <a:lnTo>
                    <a:pt x="50638" y="6871"/>
                  </a:lnTo>
                  <a:lnTo>
                    <a:pt x="50804" y="6743"/>
                  </a:lnTo>
                  <a:lnTo>
                    <a:pt x="50957" y="6616"/>
                  </a:lnTo>
                  <a:lnTo>
                    <a:pt x="51085" y="6488"/>
                  </a:lnTo>
                  <a:lnTo>
                    <a:pt x="51213" y="6347"/>
                  </a:lnTo>
                  <a:lnTo>
                    <a:pt x="51315" y="6220"/>
                  </a:lnTo>
                  <a:lnTo>
                    <a:pt x="51404" y="6079"/>
                  </a:lnTo>
                  <a:lnTo>
                    <a:pt x="51481" y="5951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43"/>
                  </a:lnTo>
                  <a:lnTo>
                    <a:pt x="51609" y="5402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58;p15">
              <a:extLst>
                <a:ext uri="{FF2B5EF4-FFF2-40B4-BE49-F238E27FC236}">
                  <a16:creationId xmlns:a16="http://schemas.microsoft.com/office/drawing/2014/main" id="{01D85BE8-E693-1533-6F6C-97EA32DFEE1C}"/>
                </a:ext>
              </a:extLst>
            </p:cNvPr>
            <p:cNvSpPr/>
            <p:nvPr/>
          </p:nvSpPr>
          <p:spPr>
            <a:xfrm>
              <a:off x="2629221" y="3250533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25811" y="1"/>
                  </a:moveTo>
                  <a:lnTo>
                    <a:pt x="24483" y="13"/>
                  </a:lnTo>
                  <a:lnTo>
                    <a:pt x="23167" y="26"/>
                  </a:lnTo>
                  <a:lnTo>
                    <a:pt x="21877" y="65"/>
                  </a:lnTo>
                  <a:lnTo>
                    <a:pt x="20600" y="116"/>
                  </a:lnTo>
                  <a:lnTo>
                    <a:pt x="19361" y="167"/>
                  </a:lnTo>
                  <a:lnTo>
                    <a:pt x="18135" y="243"/>
                  </a:lnTo>
                  <a:lnTo>
                    <a:pt x="16935" y="333"/>
                  </a:lnTo>
                  <a:lnTo>
                    <a:pt x="15760" y="422"/>
                  </a:lnTo>
                  <a:lnTo>
                    <a:pt x="14623" y="537"/>
                  </a:lnTo>
                  <a:lnTo>
                    <a:pt x="13499" y="652"/>
                  </a:lnTo>
                  <a:lnTo>
                    <a:pt x="12427" y="780"/>
                  </a:lnTo>
                  <a:lnTo>
                    <a:pt x="11379" y="920"/>
                  </a:lnTo>
                  <a:lnTo>
                    <a:pt x="10370" y="1073"/>
                  </a:lnTo>
                  <a:lnTo>
                    <a:pt x="9387" y="1239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5" y="1776"/>
                  </a:lnTo>
                  <a:lnTo>
                    <a:pt x="5888" y="1967"/>
                  </a:lnTo>
                  <a:lnTo>
                    <a:pt x="5122" y="2172"/>
                  </a:lnTo>
                  <a:lnTo>
                    <a:pt x="4406" y="2376"/>
                  </a:lnTo>
                  <a:lnTo>
                    <a:pt x="3729" y="2593"/>
                  </a:lnTo>
                  <a:lnTo>
                    <a:pt x="3116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8" y="3423"/>
                  </a:lnTo>
                  <a:lnTo>
                    <a:pt x="1571" y="3538"/>
                  </a:lnTo>
                  <a:lnTo>
                    <a:pt x="1354" y="3666"/>
                  </a:lnTo>
                  <a:lnTo>
                    <a:pt x="1162" y="3794"/>
                  </a:lnTo>
                  <a:lnTo>
                    <a:pt x="984" y="3921"/>
                  </a:lnTo>
                  <a:lnTo>
                    <a:pt x="818" y="4049"/>
                  </a:lnTo>
                  <a:lnTo>
                    <a:pt x="664" y="4177"/>
                  </a:lnTo>
                  <a:lnTo>
                    <a:pt x="524" y="4305"/>
                  </a:lnTo>
                  <a:lnTo>
                    <a:pt x="396" y="4445"/>
                  </a:lnTo>
                  <a:lnTo>
                    <a:pt x="294" y="4573"/>
                  </a:lnTo>
                  <a:lnTo>
                    <a:pt x="205" y="4713"/>
                  </a:lnTo>
                  <a:lnTo>
                    <a:pt x="128" y="4841"/>
                  </a:lnTo>
                  <a:lnTo>
                    <a:pt x="77" y="4981"/>
                  </a:lnTo>
                  <a:lnTo>
                    <a:pt x="39" y="5122"/>
                  </a:lnTo>
                  <a:lnTo>
                    <a:pt x="13" y="5262"/>
                  </a:lnTo>
                  <a:lnTo>
                    <a:pt x="0" y="5390"/>
                  </a:lnTo>
                  <a:lnTo>
                    <a:pt x="13" y="5531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6" y="6348"/>
                  </a:lnTo>
                  <a:lnTo>
                    <a:pt x="524" y="6488"/>
                  </a:lnTo>
                  <a:lnTo>
                    <a:pt x="664" y="6616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2" y="6999"/>
                  </a:lnTo>
                  <a:lnTo>
                    <a:pt x="1354" y="7127"/>
                  </a:lnTo>
                  <a:lnTo>
                    <a:pt x="1571" y="7255"/>
                  </a:lnTo>
                  <a:lnTo>
                    <a:pt x="1788" y="7370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6" y="7970"/>
                  </a:lnTo>
                  <a:lnTo>
                    <a:pt x="3729" y="8187"/>
                  </a:lnTo>
                  <a:lnTo>
                    <a:pt x="4406" y="8417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5" y="9017"/>
                  </a:lnTo>
                  <a:lnTo>
                    <a:pt x="7561" y="9209"/>
                  </a:lnTo>
                  <a:lnTo>
                    <a:pt x="8455" y="9387"/>
                  </a:lnTo>
                  <a:lnTo>
                    <a:pt x="9387" y="9554"/>
                  </a:lnTo>
                  <a:lnTo>
                    <a:pt x="10370" y="9720"/>
                  </a:lnTo>
                  <a:lnTo>
                    <a:pt x="11379" y="9873"/>
                  </a:lnTo>
                  <a:lnTo>
                    <a:pt x="12427" y="10013"/>
                  </a:lnTo>
                  <a:lnTo>
                    <a:pt x="13499" y="10141"/>
                  </a:lnTo>
                  <a:lnTo>
                    <a:pt x="14623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5" y="10550"/>
                  </a:lnTo>
                  <a:lnTo>
                    <a:pt x="19361" y="10614"/>
                  </a:lnTo>
                  <a:lnTo>
                    <a:pt x="20600" y="10677"/>
                  </a:lnTo>
                  <a:lnTo>
                    <a:pt x="21877" y="10728"/>
                  </a:lnTo>
                  <a:lnTo>
                    <a:pt x="23167" y="10754"/>
                  </a:lnTo>
                  <a:lnTo>
                    <a:pt x="24483" y="10780"/>
                  </a:lnTo>
                  <a:lnTo>
                    <a:pt x="25811" y="10792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0" y="10614"/>
                  </a:lnTo>
                  <a:lnTo>
                    <a:pt x="33486" y="10550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8" y="10256"/>
                  </a:lnTo>
                  <a:lnTo>
                    <a:pt x="38109" y="10141"/>
                  </a:lnTo>
                  <a:lnTo>
                    <a:pt x="39182" y="10013"/>
                  </a:lnTo>
                  <a:lnTo>
                    <a:pt x="40229" y="9873"/>
                  </a:lnTo>
                  <a:lnTo>
                    <a:pt x="41251" y="9720"/>
                  </a:lnTo>
                  <a:lnTo>
                    <a:pt x="42222" y="9554"/>
                  </a:lnTo>
                  <a:lnTo>
                    <a:pt x="43154" y="9387"/>
                  </a:lnTo>
                  <a:lnTo>
                    <a:pt x="44061" y="9209"/>
                  </a:lnTo>
                  <a:lnTo>
                    <a:pt x="44904" y="9017"/>
                  </a:lnTo>
                  <a:lnTo>
                    <a:pt x="45721" y="8826"/>
                  </a:lnTo>
                  <a:lnTo>
                    <a:pt x="46487" y="8621"/>
                  </a:lnTo>
                  <a:lnTo>
                    <a:pt x="47203" y="8417"/>
                  </a:lnTo>
                  <a:lnTo>
                    <a:pt x="47879" y="8187"/>
                  </a:lnTo>
                  <a:lnTo>
                    <a:pt x="48505" y="7970"/>
                  </a:lnTo>
                  <a:lnTo>
                    <a:pt x="49067" y="7727"/>
                  </a:lnTo>
                  <a:lnTo>
                    <a:pt x="49591" y="7497"/>
                  </a:lnTo>
                  <a:lnTo>
                    <a:pt x="49821" y="7370"/>
                  </a:lnTo>
                  <a:lnTo>
                    <a:pt x="50050" y="7255"/>
                  </a:lnTo>
                  <a:lnTo>
                    <a:pt x="50255" y="7127"/>
                  </a:lnTo>
                  <a:lnTo>
                    <a:pt x="50459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7" y="6616"/>
                  </a:lnTo>
                  <a:lnTo>
                    <a:pt x="51085" y="6488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4" y="6080"/>
                  </a:lnTo>
                  <a:lnTo>
                    <a:pt x="51481" y="5952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62"/>
                  </a:lnTo>
                  <a:lnTo>
                    <a:pt x="51583" y="5122"/>
                  </a:lnTo>
                  <a:lnTo>
                    <a:pt x="51545" y="4981"/>
                  </a:lnTo>
                  <a:lnTo>
                    <a:pt x="51481" y="4841"/>
                  </a:lnTo>
                  <a:lnTo>
                    <a:pt x="51404" y="4713"/>
                  </a:lnTo>
                  <a:lnTo>
                    <a:pt x="51315" y="4573"/>
                  </a:lnTo>
                  <a:lnTo>
                    <a:pt x="51213" y="4445"/>
                  </a:lnTo>
                  <a:lnTo>
                    <a:pt x="51085" y="4305"/>
                  </a:lnTo>
                  <a:lnTo>
                    <a:pt x="50957" y="4177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59" y="3794"/>
                  </a:lnTo>
                  <a:lnTo>
                    <a:pt x="50255" y="3666"/>
                  </a:lnTo>
                  <a:lnTo>
                    <a:pt x="50050" y="3538"/>
                  </a:lnTo>
                  <a:lnTo>
                    <a:pt x="49821" y="3423"/>
                  </a:lnTo>
                  <a:lnTo>
                    <a:pt x="49591" y="3296"/>
                  </a:lnTo>
                  <a:lnTo>
                    <a:pt x="49067" y="3053"/>
                  </a:lnTo>
                  <a:lnTo>
                    <a:pt x="48505" y="2823"/>
                  </a:lnTo>
                  <a:lnTo>
                    <a:pt x="47879" y="2593"/>
                  </a:lnTo>
                  <a:lnTo>
                    <a:pt x="47203" y="2376"/>
                  </a:lnTo>
                  <a:lnTo>
                    <a:pt x="46487" y="2172"/>
                  </a:lnTo>
                  <a:lnTo>
                    <a:pt x="45721" y="1967"/>
                  </a:lnTo>
                  <a:lnTo>
                    <a:pt x="44904" y="1776"/>
                  </a:lnTo>
                  <a:lnTo>
                    <a:pt x="44061" y="1584"/>
                  </a:lnTo>
                  <a:lnTo>
                    <a:pt x="43154" y="1405"/>
                  </a:lnTo>
                  <a:lnTo>
                    <a:pt x="42222" y="1239"/>
                  </a:lnTo>
                  <a:lnTo>
                    <a:pt x="41251" y="1073"/>
                  </a:lnTo>
                  <a:lnTo>
                    <a:pt x="40229" y="920"/>
                  </a:lnTo>
                  <a:lnTo>
                    <a:pt x="39182" y="780"/>
                  </a:lnTo>
                  <a:lnTo>
                    <a:pt x="38109" y="652"/>
                  </a:lnTo>
                  <a:lnTo>
                    <a:pt x="36998" y="537"/>
                  </a:lnTo>
                  <a:lnTo>
                    <a:pt x="35849" y="422"/>
                  </a:lnTo>
                  <a:lnTo>
                    <a:pt x="34674" y="333"/>
                  </a:lnTo>
                  <a:lnTo>
                    <a:pt x="33486" y="243"/>
                  </a:lnTo>
                  <a:lnTo>
                    <a:pt x="32260" y="167"/>
                  </a:lnTo>
                  <a:lnTo>
                    <a:pt x="31009" y="116"/>
                  </a:lnTo>
                  <a:lnTo>
                    <a:pt x="29732" y="65"/>
                  </a:lnTo>
                  <a:lnTo>
                    <a:pt x="28442" y="26"/>
                  </a:lnTo>
                  <a:lnTo>
                    <a:pt x="27139" y="13"/>
                  </a:lnTo>
                  <a:lnTo>
                    <a:pt x="258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59;p15">
              <a:extLst>
                <a:ext uri="{FF2B5EF4-FFF2-40B4-BE49-F238E27FC236}">
                  <a16:creationId xmlns:a16="http://schemas.microsoft.com/office/drawing/2014/main" id="{A98E8155-9EDE-1E2B-D053-8289D13C796F}"/>
                </a:ext>
              </a:extLst>
            </p:cNvPr>
            <p:cNvSpPr/>
            <p:nvPr/>
          </p:nvSpPr>
          <p:spPr>
            <a:xfrm>
              <a:off x="2697472" y="3264909"/>
              <a:ext cx="627569" cy="112133"/>
            </a:xfrm>
            <a:custGeom>
              <a:avLst/>
              <a:gdLst/>
              <a:ahLst/>
              <a:cxnLst/>
              <a:rect l="l" t="t" r="r" b="b"/>
              <a:pathLst>
                <a:path w="42389" h="7574" extrusionOk="0">
                  <a:moveTo>
                    <a:pt x="20102" y="0"/>
                  </a:moveTo>
                  <a:lnTo>
                    <a:pt x="19030" y="13"/>
                  </a:lnTo>
                  <a:lnTo>
                    <a:pt x="17970" y="39"/>
                  </a:lnTo>
                  <a:lnTo>
                    <a:pt x="16922" y="77"/>
                  </a:lnTo>
                  <a:lnTo>
                    <a:pt x="15901" y="115"/>
                  </a:lnTo>
                  <a:lnTo>
                    <a:pt x="14892" y="166"/>
                  </a:lnTo>
                  <a:lnTo>
                    <a:pt x="13908" y="230"/>
                  </a:lnTo>
                  <a:lnTo>
                    <a:pt x="12951" y="294"/>
                  </a:lnTo>
                  <a:lnTo>
                    <a:pt x="12006" y="371"/>
                  </a:lnTo>
                  <a:lnTo>
                    <a:pt x="11099" y="447"/>
                  </a:lnTo>
                  <a:lnTo>
                    <a:pt x="10205" y="549"/>
                  </a:lnTo>
                  <a:lnTo>
                    <a:pt x="9349" y="639"/>
                  </a:lnTo>
                  <a:lnTo>
                    <a:pt x="8519" y="754"/>
                  </a:lnTo>
                  <a:lnTo>
                    <a:pt x="7714" y="856"/>
                  </a:lnTo>
                  <a:lnTo>
                    <a:pt x="6948" y="984"/>
                  </a:lnTo>
                  <a:lnTo>
                    <a:pt x="6207" y="1111"/>
                  </a:lnTo>
                  <a:lnTo>
                    <a:pt x="5505" y="1239"/>
                  </a:lnTo>
                  <a:lnTo>
                    <a:pt x="4841" y="1380"/>
                  </a:lnTo>
                  <a:lnTo>
                    <a:pt x="4215" y="1520"/>
                  </a:lnTo>
                  <a:lnTo>
                    <a:pt x="3615" y="1661"/>
                  </a:lnTo>
                  <a:lnTo>
                    <a:pt x="3066" y="1827"/>
                  </a:lnTo>
                  <a:lnTo>
                    <a:pt x="2555" y="1980"/>
                  </a:lnTo>
                  <a:lnTo>
                    <a:pt x="2095" y="2146"/>
                  </a:lnTo>
                  <a:lnTo>
                    <a:pt x="1661" y="2312"/>
                  </a:lnTo>
                  <a:lnTo>
                    <a:pt x="1291" y="2478"/>
                  </a:lnTo>
                  <a:lnTo>
                    <a:pt x="959" y="2657"/>
                  </a:lnTo>
                  <a:lnTo>
                    <a:pt x="665" y="2835"/>
                  </a:lnTo>
                  <a:lnTo>
                    <a:pt x="550" y="2925"/>
                  </a:lnTo>
                  <a:lnTo>
                    <a:pt x="435" y="3027"/>
                  </a:lnTo>
                  <a:lnTo>
                    <a:pt x="333" y="3116"/>
                  </a:lnTo>
                  <a:lnTo>
                    <a:pt x="243" y="3206"/>
                  </a:lnTo>
                  <a:lnTo>
                    <a:pt x="167" y="3308"/>
                  </a:lnTo>
                  <a:lnTo>
                    <a:pt x="116" y="3397"/>
                  </a:lnTo>
                  <a:lnTo>
                    <a:pt x="65" y="3500"/>
                  </a:lnTo>
                  <a:lnTo>
                    <a:pt x="26" y="3589"/>
                  </a:lnTo>
                  <a:lnTo>
                    <a:pt x="13" y="3691"/>
                  </a:lnTo>
                  <a:lnTo>
                    <a:pt x="1" y="3781"/>
                  </a:lnTo>
                  <a:lnTo>
                    <a:pt x="13" y="3883"/>
                  </a:lnTo>
                  <a:lnTo>
                    <a:pt x="26" y="3985"/>
                  </a:lnTo>
                  <a:lnTo>
                    <a:pt x="65" y="4074"/>
                  </a:lnTo>
                  <a:lnTo>
                    <a:pt x="116" y="4176"/>
                  </a:lnTo>
                  <a:lnTo>
                    <a:pt x="167" y="4266"/>
                  </a:lnTo>
                  <a:lnTo>
                    <a:pt x="243" y="4368"/>
                  </a:lnTo>
                  <a:lnTo>
                    <a:pt x="333" y="4457"/>
                  </a:lnTo>
                  <a:lnTo>
                    <a:pt x="435" y="4547"/>
                  </a:lnTo>
                  <a:lnTo>
                    <a:pt x="550" y="4636"/>
                  </a:lnTo>
                  <a:lnTo>
                    <a:pt x="665" y="4738"/>
                  </a:lnTo>
                  <a:lnTo>
                    <a:pt x="959" y="4917"/>
                  </a:lnTo>
                  <a:lnTo>
                    <a:pt x="1291" y="5083"/>
                  </a:lnTo>
                  <a:lnTo>
                    <a:pt x="1661" y="5262"/>
                  </a:lnTo>
                  <a:lnTo>
                    <a:pt x="2095" y="5428"/>
                  </a:lnTo>
                  <a:lnTo>
                    <a:pt x="2555" y="5594"/>
                  </a:lnTo>
                  <a:lnTo>
                    <a:pt x="3066" y="5747"/>
                  </a:lnTo>
                  <a:lnTo>
                    <a:pt x="3615" y="5901"/>
                  </a:lnTo>
                  <a:lnTo>
                    <a:pt x="4215" y="6054"/>
                  </a:lnTo>
                  <a:lnTo>
                    <a:pt x="4841" y="6194"/>
                  </a:lnTo>
                  <a:lnTo>
                    <a:pt x="5505" y="6335"/>
                  </a:lnTo>
                  <a:lnTo>
                    <a:pt x="6207" y="6462"/>
                  </a:lnTo>
                  <a:lnTo>
                    <a:pt x="6948" y="6590"/>
                  </a:lnTo>
                  <a:lnTo>
                    <a:pt x="7714" y="6705"/>
                  </a:lnTo>
                  <a:lnTo>
                    <a:pt x="8519" y="6820"/>
                  </a:lnTo>
                  <a:lnTo>
                    <a:pt x="9349" y="6922"/>
                  </a:lnTo>
                  <a:lnTo>
                    <a:pt x="10205" y="7024"/>
                  </a:lnTo>
                  <a:lnTo>
                    <a:pt x="11099" y="7114"/>
                  </a:lnTo>
                  <a:lnTo>
                    <a:pt x="12006" y="7203"/>
                  </a:lnTo>
                  <a:lnTo>
                    <a:pt x="12951" y="7280"/>
                  </a:lnTo>
                  <a:lnTo>
                    <a:pt x="13908" y="7344"/>
                  </a:lnTo>
                  <a:lnTo>
                    <a:pt x="14892" y="7408"/>
                  </a:lnTo>
                  <a:lnTo>
                    <a:pt x="15901" y="7459"/>
                  </a:lnTo>
                  <a:lnTo>
                    <a:pt x="16922" y="7497"/>
                  </a:lnTo>
                  <a:lnTo>
                    <a:pt x="17970" y="7535"/>
                  </a:lnTo>
                  <a:lnTo>
                    <a:pt x="19030" y="7561"/>
                  </a:lnTo>
                  <a:lnTo>
                    <a:pt x="20102" y="7574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5"/>
                  </a:lnTo>
                  <a:lnTo>
                    <a:pt x="25466" y="7497"/>
                  </a:lnTo>
                  <a:lnTo>
                    <a:pt x="26488" y="7459"/>
                  </a:lnTo>
                  <a:lnTo>
                    <a:pt x="27497" y="7408"/>
                  </a:lnTo>
                  <a:lnTo>
                    <a:pt x="28480" y="7344"/>
                  </a:lnTo>
                  <a:lnTo>
                    <a:pt x="29451" y="7280"/>
                  </a:lnTo>
                  <a:lnTo>
                    <a:pt x="30383" y="7203"/>
                  </a:lnTo>
                  <a:lnTo>
                    <a:pt x="31303" y="7114"/>
                  </a:lnTo>
                  <a:lnTo>
                    <a:pt x="32184" y="7024"/>
                  </a:lnTo>
                  <a:lnTo>
                    <a:pt x="33052" y="6922"/>
                  </a:lnTo>
                  <a:lnTo>
                    <a:pt x="33883" y="6820"/>
                  </a:lnTo>
                  <a:lnTo>
                    <a:pt x="34674" y="6705"/>
                  </a:lnTo>
                  <a:lnTo>
                    <a:pt x="35453" y="6590"/>
                  </a:lnTo>
                  <a:lnTo>
                    <a:pt x="36181" y="6462"/>
                  </a:lnTo>
                  <a:lnTo>
                    <a:pt x="36884" y="6335"/>
                  </a:lnTo>
                  <a:lnTo>
                    <a:pt x="37548" y="6194"/>
                  </a:lnTo>
                  <a:lnTo>
                    <a:pt x="38186" y="6054"/>
                  </a:lnTo>
                  <a:lnTo>
                    <a:pt x="38774" y="5901"/>
                  </a:lnTo>
                  <a:lnTo>
                    <a:pt x="39323" y="5747"/>
                  </a:lnTo>
                  <a:lnTo>
                    <a:pt x="39834" y="5594"/>
                  </a:lnTo>
                  <a:lnTo>
                    <a:pt x="40306" y="5428"/>
                  </a:lnTo>
                  <a:lnTo>
                    <a:pt x="40728" y="5262"/>
                  </a:lnTo>
                  <a:lnTo>
                    <a:pt x="41111" y="5083"/>
                  </a:lnTo>
                  <a:lnTo>
                    <a:pt x="41443" y="4917"/>
                  </a:lnTo>
                  <a:lnTo>
                    <a:pt x="41724" y="4738"/>
                  </a:lnTo>
                  <a:lnTo>
                    <a:pt x="41852" y="4636"/>
                  </a:lnTo>
                  <a:lnTo>
                    <a:pt x="41967" y="4547"/>
                  </a:lnTo>
                  <a:lnTo>
                    <a:pt x="42056" y="4457"/>
                  </a:lnTo>
                  <a:lnTo>
                    <a:pt x="42146" y="4368"/>
                  </a:lnTo>
                  <a:lnTo>
                    <a:pt x="42222" y="4266"/>
                  </a:lnTo>
                  <a:lnTo>
                    <a:pt x="42286" y="4176"/>
                  </a:lnTo>
                  <a:lnTo>
                    <a:pt x="42324" y="4074"/>
                  </a:lnTo>
                  <a:lnTo>
                    <a:pt x="42363" y="3985"/>
                  </a:lnTo>
                  <a:lnTo>
                    <a:pt x="42388" y="3883"/>
                  </a:lnTo>
                  <a:lnTo>
                    <a:pt x="42388" y="3781"/>
                  </a:lnTo>
                  <a:lnTo>
                    <a:pt x="42388" y="3691"/>
                  </a:lnTo>
                  <a:lnTo>
                    <a:pt x="42363" y="3589"/>
                  </a:lnTo>
                  <a:lnTo>
                    <a:pt x="42324" y="3500"/>
                  </a:lnTo>
                  <a:lnTo>
                    <a:pt x="42286" y="3397"/>
                  </a:lnTo>
                  <a:lnTo>
                    <a:pt x="42222" y="3308"/>
                  </a:lnTo>
                  <a:lnTo>
                    <a:pt x="42146" y="3206"/>
                  </a:lnTo>
                  <a:lnTo>
                    <a:pt x="42056" y="3116"/>
                  </a:lnTo>
                  <a:lnTo>
                    <a:pt x="41967" y="3027"/>
                  </a:lnTo>
                  <a:lnTo>
                    <a:pt x="41852" y="2925"/>
                  </a:lnTo>
                  <a:lnTo>
                    <a:pt x="41724" y="2835"/>
                  </a:lnTo>
                  <a:lnTo>
                    <a:pt x="41443" y="2657"/>
                  </a:lnTo>
                  <a:lnTo>
                    <a:pt x="41111" y="2478"/>
                  </a:lnTo>
                  <a:lnTo>
                    <a:pt x="40728" y="2312"/>
                  </a:lnTo>
                  <a:lnTo>
                    <a:pt x="40306" y="2146"/>
                  </a:lnTo>
                  <a:lnTo>
                    <a:pt x="39834" y="1980"/>
                  </a:lnTo>
                  <a:lnTo>
                    <a:pt x="39323" y="1827"/>
                  </a:lnTo>
                  <a:lnTo>
                    <a:pt x="38774" y="1661"/>
                  </a:lnTo>
                  <a:lnTo>
                    <a:pt x="38186" y="1520"/>
                  </a:lnTo>
                  <a:lnTo>
                    <a:pt x="37548" y="1380"/>
                  </a:lnTo>
                  <a:lnTo>
                    <a:pt x="36884" y="1239"/>
                  </a:lnTo>
                  <a:lnTo>
                    <a:pt x="36181" y="1111"/>
                  </a:lnTo>
                  <a:lnTo>
                    <a:pt x="35453" y="984"/>
                  </a:lnTo>
                  <a:lnTo>
                    <a:pt x="34674" y="856"/>
                  </a:lnTo>
                  <a:lnTo>
                    <a:pt x="33883" y="754"/>
                  </a:lnTo>
                  <a:lnTo>
                    <a:pt x="33052" y="639"/>
                  </a:lnTo>
                  <a:lnTo>
                    <a:pt x="32184" y="549"/>
                  </a:lnTo>
                  <a:lnTo>
                    <a:pt x="31303" y="447"/>
                  </a:lnTo>
                  <a:lnTo>
                    <a:pt x="30383" y="371"/>
                  </a:lnTo>
                  <a:lnTo>
                    <a:pt x="29451" y="294"/>
                  </a:lnTo>
                  <a:lnTo>
                    <a:pt x="28480" y="230"/>
                  </a:lnTo>
                  <a:lnTo>
                    <a:pt x="27497" y="166"/>
                  </a:lnTo>
                  <a:lnTo>
                    <a:pt x="26488" y="115"/>
                  </a:lnTo>
                  <a:lnTo>
                    <a:pt x="25466" y="77"/>
                  </a:lnTo>
                  <a:lnTo>
                    <a:pt x="24419" y="39"/>
                  </a:lnTo>
                  <a:lnTo>
                    <a:pt x="23359" y="13"/>
                  </a:lnTo>
                  <a:lnTo>
                    <a:pt x="22286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60;p15">
              <a:extLst>
                <a:ext uri="{FF2B5EF4-FFF2-40B4-BE49-F238E27FC236}">
                  <a16:creationId xmlns:a16="http://schemas.microsoft.com/office/drawing/2014/main" id="{A9A098D5-BB93-B2BC-C942-22F872267E5E}"/>
                </a:ext>
              </a:extLst>
            </p:cNvPr>
            <p:cNvSpPr/>
            <p:nvPr/>
          </p:nvSpPr>
          <p:spPr>
            <a:xfrm>
              <a:off x="2706740" y="3264909"/>
              <a:ext cx="609226" cy="83204"/>
            </a:xfrm>
            <a:custGeom>
              <a:avLst/>
              <a:gdLst/>
              <a:ahLst/>
              <a:cxnLst/>
              <a:rect l="l" t="t" r="r" b="b"/>
              <a:pathLst>
                <a:path w="41150" h="5620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77" y="39"/>
                  </a:lnTo>
                  <a:lnTo>
                    <a:pt x="14943" y="102"/>
                  </a:lnTo>
                  <a:lnTo>
                    <a:pt x="13372" y="179"/>
                  </a:lnTo>
                  <a:lnTo>
                    <a:pt x="11839" y="281"/>
                  </a:lnTo>
                  <a:lnTo>
                    <a:pt x="10371" y="409"/>
                  </a:lnTo>
                  <a:lnTo>
                    <a:pt x="8966" y="549"/>
                  </a:lnTo>
                  <a:lnTo>
                    <a:pt x="7625" y="703"/>
                  </a:lnTo>
                  <a:lnTo>
                    <a:pt x="6361" y="881"/>
                  </a:lnTo>
                  <a:lnTo>
                    <a:pt x="5173" y="1073"/>
                  </a:lnTo>
                  <a:lnTo>
                    <a:pt x="4074" y="1277"/>
                  </a:lnTo>
                  <a:lnTo>
                    <a:pt x="3551" y="1380"/>
                  </a:lnTo>
                  <a:lnTo>
                    <a:pt x="3066" y="1494"/>
                  </a:lnTo>
                  <a:lnTo>
                    <a:pt x="2593" y="1609"/>
                  </a:lnTo>
                  <a:lnTo>
                    <a:pt x="2146" y="1724"/>
                  </a:lnTo>
                  <a:lnTo>
                    <a:pt x="1725" y="1852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35"/>
                  </a:lnTo>
                  <a:lnTo>
                    <a:pt x="281" y="2363"/>
                  </a:lnTo>
                  <a:lnTo>
                    <a:pt x="0" y="2503"/>
                  </a:lnTo>
                  <a:lnTo>
                    <a:pt x="0" y="2503"/>
                  </a:lnTo>
                  <a:lnTo>
                    <a:pt x="716" y="2286"/>
                  </a:lnTo>
                  <a:lnTo>
                    <a:pt x="1507" y="2082"/>
                  </a:lnTo>
                  <a:lnTo>
                    <a:pt x="2363" y="1890"/>
                  </a:lnTo>
                  <a:lnTo>
                    <a:pt x="3295" y="1712"/>
                  </a:lnTo>
                  <a:lnTo>
                    <a:pt x="4292" y="1533"/>
                  </a:lnTo>
                  <a:lnTo>
                    <a:pt x="5352" y="1380"/>
                  </a:lnTo>
                  <a:lnTo>
                    <a:pt x="6463" y="1226"/>
                  </a:lnTo>
                  <a:lnTo>
                    <a:pt x="7625" y="1099"/>
                  </a:lnTo>
                  <a:lnTo>
                    <a:pt x="8851" y="971"/>
                  </a:lnTo>
                  <a:lnTo>
                    <a:pt x="10115" y="869"/>
                  </a:lnTo>
                  <a:lnTo>
                    <a:pt x="11431" y="767"/>
                  </a:lnTo>
                  <a:lnTo>
                    <a:pt x="12784" y="690"/>
                  </a:lnTo>
                  <a:lnTo>
                    <a:pt x="14164" y="639"/>
                  </a:lnTo>
                  <a:lnTo>
                    <a:pt x="15594" y="588"/>
                  </a:lnTo>
                  <a:lnTo>
                    <a:pt x="17050" y="562"/>
                  </a:lnTo>
                  <a:lnTo>
                    <a:pt x="18531" y="549"/>
                  </a:lnTo>
                  <a:lnTo>
                    <a:pt x="19617" y="562"/>
                  </a:lnTo>
                  <a:lnTo>
                    <a:pt x="20690" y="575"/>
                  </a:lnTo>
                  <a:lnTo>
                    <a:pt x="21750" y="601"/>
                  </a:lnTo>
                  <a:lnTo>
                    <a:pt x="22797" y="626"/>
                  </a:lnTo>
                  <a:lnTo>
                    <a:pt x="23819" y="677"/>
                  </a:lnTo>
                  <a:lnTo>
                    <a:pt x="24828" y="728"/>
                  </a:lnTo>
                  <a:lnTo>
                    <a:pt x="25811" y="779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3" y="1009"/>
                  </a:lnTo>
                  <a:lnTo>
                    <a:pt x="29515" y="1099"/>
                  </a:lnTo>
                  <a:lnTo>
                    <a:pt x="30383" y="1201"/>
                  </a:lnTo>
                  <a:lnTo>
                    <a:pt x="31213" y="1303"/>
                  </a:lnTo>
                  <a:lnTo>
                    <a:pt x="32005" y="1418"/>
                  </a:lnTo>
                  <a:lnTo>
                    <a:pt x="32784" y="1533"/>
                  </a:lnTo>
                  <a:lnTo>
                    <a:pt x="33512" y="1661"/>
                  </a:lnTo>
                  <a:lnTo>
                    <a:pt x="34214" y="1801"/>
                  </a:lnTo>
                  <a:lnTo>
                    <a:pt x="34879" y="1929"/>
                  </a:lnTo>
                  <a:lnTo>
                    <a:pt x="35517" y="2082"/>
                  </a:lnTo>
                  <a:lnTo>
                    <a:pt x="36105" y="2222"/>
                  </a:lnTo>
                  <a:lnTo>
                    <a:pt x="36654" y="2376"/>
                  </a:lnTo>
                  <a:lnTo>
                    <a:pt x="37165" y="2542"/>
                  </a:lnTo>
                  <a:lnTo>
                    <a:pt x="37637" y="2708"/>
                  </a:lnTo>
                  <a:lnTo>
                    <a:pt x="38059" y="2874"/>
                  </a:lnTo>
                  <a:lnTo>
                    <a:pt x="38442" y="3040"/>
                  </a:lnTo>
                  <a:lnTo>
                    <a:pt x="38774" y="3219"/>
                  </a:lnTo>
                  <a:lnTo>
                    <a:pt x="39055" y="3397"/>
                  </a:lnTo>
                  <a:lnTo>
                    <a:pt x="39182" y="3487"/>
                  </a:lnTo>
                  <a:lnTo>
                    <a:pt x="39297" y="3576"/>
                  </a:lnTo>
                  <a:lnTo>
                    <a:pt x="39387" y="3678"/>
                  </a:lnTo>
                  <a:lnTo>
                    <a:pt x="39476" y="3768"/>
                  </a:lnTo>
                  <a:lnTo>
                    <a:pt x="39553" y="3857"/>
                  </a:lnTo>
                  <a:lnTo>
                    <a:pt x="39617" y="3959"/>
                  </a:lnTo>
                  <a:lnTo>
                    <a:pt x="39655" y="4049"/>
                  </a:lnTo>
                  <a:lnTo>
                    <a:pt x="39693" y="4151"/>
                  </a:lnTo>
                  <a:lnTo>
                    <a:pt x="39719" y="4253"/>
                  </a:lnTo>
                  <a:lnTo>
                    <a:pt x="39719" y="4342"/>
                  </a:lnTo>
                  <a:lnTo>
                    <a:pt x="39719" y="4432"/>
                  </a:lnTo>
                  <a:lnTo>
                    <a:pt x="39706" y="4508"/>
                  </a:lnTo>
                  <a:lnTo>
                    <a:pt x="39680" y="4598"/>
                  </a:lnTo>
                  <a:lnTo>
                    <a:pt x="39642" y="4675"/>
                  </a:lnTo>
                  <a:lnTo>
                    <a:pt x="39591" y="4764"/>
                  </a:lnTo>
                  <a:lnTo>
                    <a:pt x="39540" y="4841"/>
                  </a:lnTo>
                  <a:lnTo>
                    <a:pt x="39400" y="5007"/>
                  </a:lnTo>
                  <a:lnTo>
                    <a:pt x="39221" y="5160"/>
                  </a:lnTo>
                  <a:lnTo>
                    <a:pt x="39016" y="5326"/>
                  </a:lnTo>
                  <a:lnTo>
                    <a:pt x="38761" y="5479"/>
                  </a:lnTo>
                  <a:lnTo>
                    <a:pt x="38480" y="5620"/>
                  </a:lnTo>
                  <a:lnTo>
                    <a:pt x="38480" y="5620"/>
                  </a:lnTo>
                  <a:lnTo>
                    <a:pt x="39080" y="5415"/>
                  </a:lnTo>
                  <a:lnTo>
                    <a:pt x="39361" y="5313"/>
                  </a:lnTo>
                  <a:lnTo>
                    <a:pt x="39617" y="5198"/>
                  </a:lnTo>
                  <a:lnTo>
                    <a:pt x="39846" y="5096"/>
                  </a:lnTo>
                  <a:lnTo>
                    <a:pt x="40064" y="4981"/>
                  </a:lnTo>
                  <a:lnTo>
                    <a:pt x="40268" y="4866"/>
                  </a:lnTo>
                  <a:lnTo>
                    <a:pt x="40447" y="4751"/>
                  </a:lnTo>
                  <a:lnTo>
                    <a:pt x="40613" y="4636"/>
                  </a:lnTo>
                  <a:lnTo>
                    <a:pt x="40753" y="4521"/>
                  </a:lnTo>
                  <a:lnTo>
                    <a:pt x="40868" y="4394"/>
                  </a:lnTo>
                  <a:lnTo>
                    <a:pt x="40970" y="4279"/>
                  </a:lnTo>
                  <a:lnTo>
                    <a:pt x="41047" y="4151"/>
                  </a:lnTo>
                  <a:lnTo>
                    <a:pt x="41098" y="4036"/>
                  </a:lnTo>
                  <a:lnTo>
                    <a:pt x="41136" y="3908"/>
                  </a:lnTo>
                  <a:lnTo>
                    <a:pt x="41149" y="3781"/>
                  </a:lnTo>
                  <a:lnTo>
                    <a:pt x="41136" y="3691"/>
                  </a:lnTo>
                  <a:lnTo>
                    <a:pt x="41111" y="3589"/>
                  </a:lnTo>
                  <a:lnTo>
                    <a:pt x="41085" y="3500"/>
                  </a:lnTo>
                  <a:lnTo>
                    <a:pt x="41034" y="3397"/>
                  </a:lnTo>
                  <a:lnTo>
                    <a:pt x="40970" y="3308"/>
                  </a:lnTo>
                  <a:lnTo>
                    <a:pt x="40894" y="3206"/>
                  </a:lnTo>
                  <a:lnTo>
                    <a:pt x="40817" y="3116"/>
                  </a:lnTo>
                  <a:lnTo>
                    <a:pt x="40715" y="3027"/>
                  </a:lnTo>
                  <a:lnTo>
                    <a:pt x="40600" y="2925"/>
                  </a:lnTo>
                  <a:lnTo>
                    <a:pt x="40472" y="2835"/>
                  </a:lnTo>
                  <a:lnTo>
                    <a:pt x="40191" y="2657"/>
                  </a:lnTo>
                  <a:lnTo>
                    <a:pt x="39859" y="2478"/>
                  </a:lnTo>
                  <a:lnTo>
                    <a:pt x="39476" y="2312"/>
                  </a:lnTo>
                  <a:lnTo>
                    <a:pt x="39055" y="2146"/>
                  </a:lnTo>
                  <a:lnTo>
                    <a:pt x="38582" y="1980"/>
                  </a:lnTo>
                  <a:lnTo>
                    <a:pt x="38071" y="1827"/>
                  </a:lnTo>
                  <a:lnTo>
                    <a:pt x="37522" y="1661"/>
                  </a:lnTo>
                  <a:lnTo>
                    <a:pt x="36935" y="1520"/>
                  </a:lnTo>
                  <a:lnTo>
                    <a:pt x="36309" y="1380"/>
                  </a:lnTo>
                  <a:lnTo>
                    <a:pt x="35632" y="1239"/>
                  </a:lnTo>
                  <a:lnTo>
                    <a:pt x="34930" y="1111"/>
                  </a:lnTo>
                  <a:lnTo>
                    <a:pt x="34202" y="984"/>
                  </a:lnTo>
                  <a:lnTo>
                    <a:pt x="33435" y="856"/>
                  </a:lnTo>
                  <a:lnTo>
                    <a:pt x="32631" y="754"/>
                  </a:lnTo>
                  <a:lnTo>
                    <a:pt x="31801" y="639"/>
                  </a:lnTo>
                  <a:lnTo>
                    <a:pt x="30945" y="549"/>
                  </a:lnTo>
                  <a:lnTo>
                    <a:pt x="30051" y="447"/>
                  </a:lnTo>
                  <a:lnTo>
                    <a:pt x="29131" y="371"/>
                  </a:lnTo>
                  <a:lnTo>
                    <a:pt x="28199" y="294"/>
                  </a:lnTo>
                  <a:lnTo>
                    <a:pt x="27241" y="230"/>
                  </a:lnTo>
                  <a:lnTo>
                    <a:pt x="26245" y="166"/>
                  </a:lnTo>
                  <a:lnTo>
                    <a:pt x="25249" y="115"/>
                  </a:lnTo>
                  <a:lnTo>
                    <a:pt x="24215" y="77"/>
                  </a:lnTo>
                  <a:lnTo>
                    <a:pt x="23180" y="39"/>
                  </a:lnTo>
                  <a:lnTo>
                    <a:pt x="22120" y="13"/>
                  </a:lnTo>
                  <a:lnTo>
                    <a:pt x="21035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61;p15">
              <a:extLst>
                <a:ext uri="{FF2B5EF4-FFF2-40B4-BE49-F238E27FC236}">
                  <a16:creationId xmlns:a16="http://schemas.microsoft.com/office/drawing/2014/main" id="{EB44E4C6-B79C-ECF6-0104-3B65DBADD13A}"/>
                </a:ext>
              </a:extLst>
            </p:cNvPr>
            <p:cNvSpPr/>
            <p:nvPr/>
          </p:nvSpPr>
          <p:spPr>
            <a:xfrm>
              <a:off x="2915476" y="3295718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1" y="1"/>
                  </a:moveTo>
                  <a:lnTo>
                    <a:pt x="1" y="384"/>
                  </a:lnTo>
                  <a:lnTo>
                    <a:pt x="2325" y="384"/>
                  </a:lnTo>
                  <a:lnTo>
                    <a:pt x="3347" y="397"/>
                  </a:lnTo>
                  <a:lnTo>
                    <a:pt x="4254" y="422"/>
                  </a:lnTo>
                  <a:lnTo>
                    <a:pt x="5058" y="461"/>
                  </a:lnTo>
                  <a:lnTo>
                    <a:pt x="5748" y="512"/>
                  </a:lnTo>
                  <a:lnTo>
                    <a:pt x="6323" y="588"/>
                  </a:lnTo>
                  <a:lnTo>
                    <a:pt x="6578" y="627"/>
                  </a:lnTo>
                  <a:lnTo>
                    <a:pt x="6795" y="678"/>
                  </a:lnTo>
                  <a:lnTo>
                    <a:pt x="6987" y="729"/>
                  </a:lnTo>
                  <a:lnTo>
                    <a:pt x="7140" y="780"/>
                  </a:lnTo>
                  <a:lnTo>
                    <a:pt x="7268" y="831"/>
                  </a:lnTo>
                  <a:lnTo>
                    <a:pt x="7370" y="895"/>
                  </a:lnTo>
                  <a:lnTo>
                    <a:pt x="1" y="895"/>
                  </a:lnTo>
                  <a:lnTo>
                    <a:pt x="1" y="1189"/>
                  </a:lnTo>
                  <a:lnTo>
                    <a:pt x="7472" y="1189"/>
                  </a:lnTo>
                  <a:lnTo>
                    <a:pt x="7446" y="1227"/>
                  </a:lnTo>
                  <a:lnTo>
                    <a:pt x="7408" y="1265"/>
                  </a:lnTo>
                  <a:lnTo>
                    <a:pt x="7306" y="1329"/>
                  </a:lnTo>
                  <a:lnTo>
                    <a:pt x="7165" y="1406"/>
                  </a:lnTo>
                  <a:lnTo>
                    <a:pt x="6987" y="1470"/>
                  </a:lnTo>
                  <a:lnTo>
                    <a:pt x="6770" y="1521"/>
                  </a:lnTo>
                  <a:lnTo>
                    <a:pt x="6514" y="1572"/>
                  </a:lnTo>
                  <a:lnTo>
                    <a:pt x="6208" y="1623"/>
                  </a:lnTo>
                  <a:lnTo>
                    <a:pt x="5876" y="1674"/>
                  </a:lnTo>
                  <a:lnTo>
                    <a:pt x="5505" y="1712"/>
                  </a:lnTo>
                  <a:lnTo>
                    <a:pt x="5097" y="1751"/>
                  </a:lnTo>
                  <a:lnTo>
                    <a:pt x="4151" y="1814"/>
                  </a:lnTo>
                  <a:lnTo>
                    <a:pt x="3053" y="1840"/>
                  </a:lnTo>
                  <a:lnTo>
                    <a:pt x="1802" y="1853"/>
                  </a:lnTo>
                  <a:lnTo>
                    <a:pt x="1" y="1853"/>
                  </a:lnTo>
                  <a:lnTo>
                    <a:pt x="1" y="2223"/>
                  </a:lnTo>
                  <a:lnTo>
                    <a:pt x="2197" y="2645"/>
                  </a:lnTo>
                  <a:lnTo>
                    <a:pt x="4215" y="3053"/>
                  </a:lnTo>
                  <a:lnTo>
                    <a:pt x="6131" y="3462"/>
                  </a:lnTo>
                  <a:lnTo>
                    <a:pt x="8021" y="3858"/>
                  </a:lnTo>
                  <a:lnTo>
                    <a:pt x="11163" y="3858"/>
                  </a:lnTo>
                  <a:lnTo>
                    <a:pt x="9107" y="3411"/>
                  </a:lnTo>
                  <a:lnTo>
                    <a:pt x="7051" y="2977"/>
                  </a:lnTo>
                  <a:lnTo>
                    <a:pt x="5033" y="2568"/>
                  </a:lnTo>
                  <a:lnTo>
                    <a:pt x="3079" y="2185"/>
                  </a:lnTo>
                  <a:lnTo>
                    <a:pt x="3845" y="2185"/>
                  </a:lnTo>
                  <a:lnTo>
                    <a:pt x="4586" y="2159"/>
                  </a:lnTo>
                  <a:lnTo>
                    <a:pt x="5275" y="2134"/>
                  </a:lnTo>
                  <a:lnTo>
                    <a:pt x="5927" y="2108"/>
                  </a:lnTo>
                  <a:lnTo>
                    <a:pt x="6540" y="2070"/>
                  </a:lnTo>
                  <a:lnTo>
                    <a:pt x="7102" y="2019"/>
                  </a:lnTo>
                  <a:lnTo>
                    <a:pt x="7638" y="1968"/>
                  </a:lnTo>
                  <a:lnTo>
                    <a:pt x="8111" y="1904"/>
                  </a:lnTo>
                  <a:lnTo>
                    <a:pt x="8558" y="1840"/>
                  </a:lnTo>
                  <a:lnTo>
                    <a:pt x="8941" y="1763"/>
                  </a:lnTo>
                  <a:lnTo>
                    <a:pt x="9285" y="1687"/>
                  </a:lnTo>
                  <a:lnTo>
                    <a:pt x="9579" y="1597"/>
                  </a:lnTo>
                  <a:lnTo>
                    <a:pt x="9822" y="1495"/>
                  </a:lnTo>
                  <a:lnTo>
                    <a:pt x="10026" y="1406"/>
                  </a:lnTo>
                  <a:lnTo>
                    <a:pt x="10103" y="1355"/>
                  </a:lnTo>
                  <a:lnTo>
                    <a:pt x="10167" y="1304"/>
                  </a:lnTo>
                  <a:lnTo>
                    <a:pt x="10218" y="1240"/>
                  </a:lnTo>
                  <a:lnTo>
                    <a:pt x="10256" y="1189"/>
                  </a:lnTo>
                  <a:lnTo>
                    <a:pt x="13781" y="1189"/>
                  </a:lnTo>
                  <a:lnTo>
                    <a:pt x="13781" y="895"/>
                  </a:lnTo>
                  <a:lnTo>
                    <a:pt x="10218" y="895"/>
                  </a:lnTo>
                  <a:lnTo>
                    <a:pt x="10179" y="844"/>
                  </a:lnTo>
                  <a:lnTo>
                    <a:pt x="10128" y="793"/>
                  </a:lnTo>
                  <a:lnTo>
                    <a:pt x="9988" y="703"/>
                  </a:lnTo>
                  <a:lnTo>
                    <a:pt x="9809" y="627"/>
                  </a:lnTo>
                  <a:lnTo>
                    <a:pt x="9579" y="550"/>
                  </a:lnTo>
                  <a:lnTo>
                    <a:pt x="9337" y="474"/>
                  </a:lnTo>
                  <a:lnTo>
                    <a:pt x="9043" y="410"/>
                  </a:lnTo>
                  <a:lnTo>
                    <a:pt x="8724" y="359"/>
                  </a:lnTo>
                  <a:lnTo>
                    <a:pt x="8391" y="295"/>
                  </a:lnTo>
                  <a:lnTo>
                    <a:pt x="13781" y="295"/>
                  </a:lnTo>
                  <a:lnTo>
                    <a:pt x="13781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62;p15">
              <a:extLst>
                <a:ext uri="{FF2B5EF4-FFF2-40B4-BE49-F238E27FC236}">
                  <a16:creationId xmlns:a16="http://schemas.microsoft.com/office/drawing/2014/main" id="{7ED3D611-80B3-BABF-4472-86BF29C579CB}"/>
                </a:ext>
              </a:extLst>
            </p:cNvPr>
            <p:cNvSpPr/>
            <p:nvPr/>
          </p:nvSpPr>
          <p:spPr>
            <a:xfrm>
              <a:off x="2629221" y="3225009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0" y="1"/>
                  </a:moveTo>
                  <a:lnTo>
                    <a:pt x="0" y="5390"/>
                  </a:lnTo>
                  <a:lnTo>
                    <a:pt x="13" y="5530"/>
                  </a:lnTo>
                  <a:lnTo>
                    <a:pt x="39" y="5658"/>
                  </a:lnTo>
                  <a:lnTo>
                    <a:pt x="77" y="5799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07"/>
                  </a:lnTo>
                  <a:lnTo>
                    <a:pt x="396" y="6348"/>
                  </a:lnTo>
                  <a:lnTo>
                    <a:pt x="524" y="6476"/>
                  </a:lnTo>
                  <a:lnTo>
                    <a:pt x="664" y="6603"/>
                  </a:lnTo>
                  <a:lnTo>
                    <a:pt x="818" y="6731"/>
                  </a:lnTo>
                  <a:lnTo>
                    <a:pt x="984" y="6859"/>
                  </a:lnTo>
                  <a:lnTo>
                    <a:pt x="1162" y="6986"/>
                  </a:lnTo>
                  <a:lnTo>
                    <a:pt x="1354" y="7114"/>
                  </a:lnTo>
                  <a:lnTo>
                    <a:pt x="1571" y="7242"/>
                  </a:lnTo>
                  <a:lnTo>
                    <a:pt x="1788" y="7370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6" y="7957"/>
                  </a:lnTo>
                  <a:lnTo>
                    <a:pt x="3729" y="8187"/>
                  </a:lnTo>
                  <a:lnTo>
                    <a:pt x="4406" y="8404"/>
                  </a:lnTo>
                  <a:lnTo>
                    <a:pt x="5122" y="8608"/>
                  </a:lnTo>
                  <a:lnTo>
                    <a:pt x="5888" y="8813"/>
                  </a:lnTo>
                  <a:lnTo>
                    <a:pt x="6705" y="9017"/>
                  </a:lnTo>
                  <a:lnTo>
                    <a:pt x="7561" y="9196"/>
                  </a:lnTo>
                  <a:lnTo>
                    <a:pt x="8455" y="9375"/>
                  </a:lnTo>
                  <a:lnTo>
                    <a:pt x="9387" y="9553"/>
                  </a:lnTo>
                  <a:lnTo>
                    <a:pt x="10370" y="9707"/>
                  </a:lnTo>
                  <a:lnTo>
                    <a:pt x="11379" y="9860"/>
                  </a:lnTo>
                  <a:lnTo>
                    <a:pt x="12427" y="10000"/>
                  </a:lnTo>
                  <a:lnTo>
                    <a:pt x="13499" y="10128"/>
                  </a:lnTo>
                  <a:lnTo>
                    <a:pt x="14623" y="10243"/>
                  </a:lnTo>
                  <a:lnTo>
                    <a:pt x="15760" y="10358"/>
                  </a:lnTo>
                  <a:lnTo>
                    <a:pt x="16935" y="10447"/>
                  </a:lnTo>
                  <a:lnTo>
                    <a:pt x="18135" y="10537"/>
                  </a:lnTo>
                  <a:lnTo>
                    <a:pt x="19361" y="10613"/>
                  </a:lnTo>
                  <a:lnTo>
                    <a:pt x="20600" y="10664"/>
                  </a:lnTo>
                  <a:lnTo>
                    <a:pt x="21877" y="10716"/>
                  </a:lnTo>
                  <a:lnTo>
                    <a:pt x="23167" y="10754"/>
                  </a:lnTo>
                  <a:lnTo>
                    <a:pt x="24483" y="10767"/>
                  </a:lnTo>
                  <a:lnTo>
                    <a:pt x="25811" y="10779"/>
                  </a:lnTo>
                  <a:lnTo>
                    <a:pt x="27139" y="10767"/>
                  </a:lnTo>
                  <a:lnTo>
                    <a:pt x="28442" y="10754"/>
                  </a:lnTo>
                  <a:lnTo>
                    <a:pt x="29732" y="10716"/>
                  </a:lnTo>
                  <a:lnTo>
                    <a:pt x="31009" y="10664"/>
                  </a:lnTo>
                  <a:lnTo>
                    <a:pt x="32260" y="10613"/>
                  </a:lnTo>
                  <a:lnTo>
                    <a:pt x="33486" y="10537"/>
                  </a:lnTo>
                  <a:lnTo>
                    <a:pt x="34674" y="10447"/>
                  </a:lnTo>
                  <a:lnTo>
                    <a:pt x="35849" y="10358"/>
                  </a:lnTo>
                  <a:lnTo>
                    <a:pt x="36998" y="10243"/>
                  </a:lnTo>
                  <a:lnTo>
                    <a:pt x="38109" y="10128"/>
                  </a:lnTo>
                  <a:lnTo>
                    <a:pt x="39182" y="10000"/>
                  </a:lnTo>
                  <a:lnTo>
                    <a:pt x="40229" y="9860"/>
                  </a:lnTo>
                  <a:lnTo>
                    <a:pt x="41251" y="9707"/>
                  </a:lnTo>
                  <a:lnTo>
                    <a:pt x="42222" y="9553"/>
                  </a:lnTo>
                  <a:lnTo>
                    <a:pt x="43154" y="9375"/>
                  </a:lnTo>
                  <a:lnTo>
                    <a:pt x="44061" y="9196"/>
                  </a:lnTo>
                  <a:lnTo>
                    <a:pt x="44904" y="9017"/>
                  </a:lnTo>
                  <a:lnTo>
                    <a:pt x="45721" y="8813"/>
                  </a:lnTo>
                  <a:lnTo>
                    <a:pt x="46487" y="8608"/>
                  </a:lnTo>
                  <a:lnTo>
                    <a:pt x="47203" y="8404"/>
                  </a:lnTo>
                  <a:lnTo>
                    <a:pt x="47879" y="8187"/>
                  </a:lnTo>
                  <a:lnTo>
                    <a:pt x="48505" y="7957"/>
                  </a:lnTo>
                  <a:lnTo>
                    <a:pt x="49067" y="7727"/>
                  </a:lnTo>
                  <a:lnTo>
                    <a:pt x="49591" y="7484"/>
                  </a:lnTo>
                  <a:lnTo>
                    <a:pt x="49821" y="7370"/>
                  </a:lnTo>
                  <a:lnTo>
                    <a:pt x="50050" y="7242"/>
                  </a:lnTo>
                  <a:lnTo>
                    <a:pt x="50255" y="7114"/>
                  </a:lnTo>
                  <a:lnTo>
                    <a:pt x="50459" y="6986"/>
                  </a:lnTo>
                  <a:lnTo>
                    <a:pt x="50638" y="6859"/>
                  </a:lnTo>
                  <a:lnTo>
                    <a:pt x="50804" y="6731"/>
                  </a:lnTo>
                  <a:lnTo>
                    <a:pt x="50957" y="6603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4" y="6080"/>
                  </a:lnTo>
                  <a:lnTo>
                    <a:pt x="51481" y="5939"/>
                  </a:lnTo>
                  <a:lnTo>
                    <a:pt x="51545" y="5799"/>
                  </a:lnTo>
                  <a:lnTo>
                    <a:pt x="51583" y="5658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63;p15">
              <a:extLst>
                <a:ext uri="{FF2B5EF4-FFF2-40B4-BE49-F238E27FC236}">
                  <a16:creationId xmlns:a16="http://schemas.microsoft.com/office/drawing/2014/main" id="{23D88A07-6AD9-C73D-1B51-56D536CAB9EF}"/>
                </a:ext>
              </a:extLst>
            </p:cNvPr>
            <p:cNvSpPr/>
            <p:nvPr/>
          </p:nvSpPr>
          <p:spPr>
            <a:xfrm>
              <a:off x="2629221" y="3145033"/>
              <a:ext cx="764071" cy="159776"/>
            </a:xfrm>
            <a:custGeom>
              <a:avLst/>
              <a:gdLst/>
              <a:ahLst/>
              <a:cxnLst/>
              <a:rect l="l" t="t" r="r" b="b"/>
              <a:pathLst>
                <a:path w="51609" h="10792" extrusionOk="0">
                  <a:moveTo>
                    <a:pt x="25811" y="0"/>
                  </a:moveTo>
                  <a:lnTo>
                    <a:pt x="24483" y="13"/>
                  </a:lnTo>
                  <a:lnTo>
                    <a:pt x="23167" y="26"/>
                  </a:lnTo>
                  <a:lnTo>
                    <a:pt x="21877" y="64"/>
                  </a:lnTo>
                  <a:lnTo>
                    <a:pt x="20600" y="115"/>
                  </a:lnTo>
                  <a:lnTo>
                    <a:pt x="19361" y="179"/>
                  </a:lnTo>
                  <a:lnTo>
                    <a:pt x="18135" y="243"/>
                  </a:lnTo>
                  <a:lnTo>
                    <a:pt x="16935" y="332"/>
                  </a:lnTo>
                  <a:lnTo>
                    <a:pt x="15760" y="422"/>
                  </a:lnTo>
                  <a:lnTo>
                    <a:pt x="14623" y="537"/>
                  </a:lnTo>
                  <a:lnTo>
                    <a:pt x="13499" y="652"/>
                  </a:lnTo>
                  <a:lnTo>
                    <a:pt x="12427" y="779"/>
                  </a:lnTo>
                  <a:lnTo>
                    <a:pt x="11379" y="920"/>
                  </a:lnTo>
                  <a:lnTo>
                    <a:pt x="10370" y="1073"/>
                  </a:lnTo>
                  <a:lnTo>
                    <a:pt x="9387" y="1239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5" y="1776"/>
                  </a:lnTo>
                  <a:lnTo>
                    <a:pt x="5888" y="1967"/>
                  </a:lnTo>
                  <a:lnTo>
                    <a:pt x="5122" y="2171"/>
                  </a:lnTo>
                  <a:lnTo>
                    <a:pt x="4406" y="2376"/>
                  </a:lnTo>
                  <a:lnTo>
                    <a:pt x="3729" y="2606"/>
                  </a:lnTo>
                  <a:lnTo>
                    <a:pt x="3116" y="2823"/>
                  </a:lnTo>
                  <a:lnTo>
                    <a:pt x="2542" y="3053"/>
                  </a:lnTo>
                  <a:lnTo>
                    <a:pt x="2031" y="3295"/>
                  </a:lnTo>
                  <a:lnTo>
                    <a:pt x="1788" y="3423"/>
                  </a:lnTo>
                  <a:lnTo>
                    <a:pt x="1571" y="3538"/>
                  </a:lnTo>
                  <a:lnTo>
                    <a:pt x="1354" y="3666"/>
                  </a:lnTo>
                  <a:lnTo>
                    <a:pt x="1162" y="3793"/>
                  </a:lnTo>
                  <a:lnTo>
                    <a:pt x="984" y="3921"/>
                  </a:lnTo>
                  <a:lnTo>
                    <a:pt x="818" y="4049"/>
                  </a:lnTo>
                  <a:lnTo>
                    <a:pt x="664" y="4176"/>
                  </a:lnTo>
                  <a:lnTo>
                    <a:pt x="524" y="4304"/>
                  </a:lnTo>
                  <a:lnTo>
                    <a:pt x="396" y="4445"/>
                  </a:lnTo>
                  <a:lnTo>
                    <a:pt x="294" y="4572"/>
                  </a:lnTo>
                  <a:lnTo>
                    <a:pt x="205" y="4713"/>
                  </a:lnTo>
                  <a:lnTo>
                    <a:pt x="128" y="4841"/>
                  </a:lnTo>
                  <a:lnTo>
                    <a:pt x="77" y="4981"/>
                  </a:lnTo>
                  <a:lnTo>
                    <a:pt x="39" y="5122"/>
                  </a:lnTo>
                  <a:lnTo>
                    <a:pt x="13" y="5262"/>
                  </a:lnTo>
                  <a:lnTo>
                    <a:pt x="0" y="5403"/>
                  </a:lnTo>
                  <a:lnTo>
                    <a:pt x="13" y="5530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28" y="5952"/>
                  </a:lnTo>
                  <a:lnTo>
                    <a:pt x="205" y="6079"/>
                  </a:lnTo>
                  <a:lnTo>
                    <a:pt x="294" y="6220"/>
                  </a:lnTo>
                  <a:lnTo>
                    <a:pt x="396" y="6348"/>
                  </a:lnTo>
                  <a:lnTo>
                    <a:pt x="524" y="6488"/>
                  </a:lnTo>
                  <a:lnTo>
                    <a:pt x="664" y="6616"/>
                  </a:lnTo>
                  <a:lnTo>
                    <a:pt x="818" y="6744"/>
                  </a:lnTo>
                  <a:lnTo>
                    <a:pt x="984" y="6871"/>
                  </a:lnTo>
                  <a:lnTo>
                    <a:pt x="1162" y="6999"/>
                  </a:lnTo>
                  <a:lnTo>
                    <a:pt x="1354" y="7127"/>
                  </a:lnTo>
                  <a:lnTo>
                    <a:pt x="1571" y="7254"/>
                  </a:lnTo>
                  <a:lnTo>
                    <a:pt x="1788" y="7369"/>
                  </a:lnTo>
                  <a:lnTo>
                    <a:pt x="2031" y="7497"/>
                  </a:lnTo>
                  <a:lnTo>
                    <a:pt x="2542" y="7740"/>
                  </a:lnTo>
                  <a:lnTo>
                    <a:pt x="3116" y="7970"/>
                  </a:lnTo>
                  <a:lnTo>
                    <a:pt x="3729" y="8187"/>
                  </a:lnTo>
                  <a:lnTo>
                    <a:pt x="4406" y="8417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5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7" y="9553"/>
                  </a:lnTo>
                  <a:lnTo>
                    <a:pt x="10370" y="9719"/>
                  </a:lnTo>
                  <a:lnTo>
                    <a:pt x="11379" y="9872"/>
                  </a:lnTo>
                  <a:lnTo>
                    <a:pt x="12427" y="10013"/>
                  </a:lnTo>
                  <a:lnTo>
                    <a:pt x="13499" y="10141"/>
                  </a:lnTo>
                  <a:lnTo>
                    <a:pt x="14623" y="10256"/>
                  </a:lnTo>
                  <a:lnTo>
                    <a:pt x="15760" y="10371"/>
                  </a:lnTo>
                  <a:lnTo>
                    <a:pt x="16935" y="10460"/>
                  </a:lnTo>
                  <a:lnTo>
                    <a:pt x="18135" y="10549"/>
                  </a:lnTo>
                  <a:lnTo>
                    <a:pt x="19361" y="10613"/>
                  </a:lnTo>
                  <a:lnTo>
                    <a:pt x="20600" y="10677"/>
                  </a:lnTo>
                  <a:lnTo>
                    <a:pt x="21877" y="10728"/>
                  </a:lnTo>
                  <a:lnTo>
                    <a:pt x="23167" y="10766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42" y="10766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0" y="10613"/>
                  </a:lnTo>
                  <a:lnTo>
                    <a:pt x="33486" y="10549"/>
                  </a:lnTo>
                  <a:lnTo>
                    <a:pt x="34674" y="10460"/>
                  </a:lnTo>
                  <a:lnTo>
                    <a:pt x="35849" y="10371"/>
                  </a:lnTo>
                  <a:lnTo>
                    <a:pt x="36998" y="10256"/>
                  </a:lnTo>
                  <a:lnTo>
                    <a:pt x="38109" y="10141"/>
                  </a:lnTo>
                  <a:lnTo>
                    <a:pt x="39182" y="10013"/>
                  </a:lnTo>
                  <a:lnTo>
                    <a:pt x="40229" y="9872"/>
                  </a:lnTo>
                  <a:lnTo>
                    <a:pt x="41251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61" y="9208"/>
                  </a:lnTo>
                  <a:lnTo>
                    <a:pt x="44904" y="9017"/>
                  </a:lnTo>
                  <a:lnTo>
                    <a:pt x="45721" y="8825"/>
                  </a:lnTo>
                  <a:lnTo>
                    <a:pt x="46487" y="8621"/>
                  </a:lnTo>
                  <a:lnTo>
                    <a:pt x="47203" y="8417"/>
                  </a:lnTo>
                  <a:lnTo>
                    <a:pt x="47879" y="8187"/>
                  </a:lnTo>
                  <a:lnTo>
                    <a:pt x="48505" y="7970"/>
                  </a:lnTo>
                  <a:lnTo>
                    <a:pt x="49067" y="7740"/>
                  </a:lnTo>
                  <a:lnTo>
                    <a:pt x="49591" y="7497"/>
                  </a:lnTo>
                  <a:lnTo>
                    <a:pt x="49821" y="7369"/>
                  </a:lnTo>
                  <a:lnTo>
                    <a:pt x="50050" y="7254"/>
                  </a:lnTo>
                  <a:lnTo>
                    <a:pt x="50255" y="7127"/>
                  </a:lnTo>
                  <a:lnTo>
                    <a:pt x="50459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7" y="6616"/>
                  </a:lnTo>
                  <a:lnTo>
                    <a:pt x="51085" y="6488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4" y="6079"/>
                  </a:lnTo>
                  <a:lnTo>
                    <a:pt x="51481" y="5952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403"/>
                  </a:lnTo>
                  <a:lnTo>
                    <a:pt x="51609" y="5262"/>
                  </a:lnTo>
                  <a:lnTo>
                    <a:pt x="51583" y="5122"/>
                  </a:lnTo>
                  <a:lnTo>
                    <a:pt x="51545" y="4981"/>
                  </a:lnTo>
                  <a:lnTo>
                    <a:pt x="51481" y="4841"/>
                  </a:lnTo>
                  <a:lnTo>
                    <a:pt x="51404" y="4713"/>
                  </a:lnTo>
                  <a:lnTo>
                    <a:pt x="51315" y="4572"/>
                  </a:lnTo>
                  <a:lnTo>
                    <a:pt x="51213" y="4445"/>
                  </a:lnTo>
                  <a:lnTo>
                    <a:pt x="51085" y="4304"/>
                  </a:lnTo>
                  <a:lnTo>
                    <a:pt x="50957" y="4176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59" y="3793"/>
                  </a:lnTo>
                  <a:lnTo>
                    <a:pt x="50255" y="3666"/>
                  </a:lnTo>
                  <a:lnTo>
                    <a:pt x="50050" y="3538"/>
                  </a:lnTo>
                  <a:lnTo>
                    <a:pt x="49821" y="3423"/>
                  </a:lnTo>
                  <a:lnTo>
                    <a:pt x="49591" y="3295"/>
                  </a:lnTo>
                  <a:lnTo>
                    <a:pt x="49067" y="3053"/>
                  </a:lnTo>
                  <a:lnTo>
                    <a:pt x="48505" y="2823"/>
                  </a:lnTo>
                  <a:lnTo>
                    <a:pt x="47879" y="2606"/>
                  </a:lnTo>
                  <a:lnTo>
                    <a:pt x="47203" y="2376"/>
                  </a:lnTo>
                  <a:lnTo>
                    <a:pt x="46487" y="2171"/>
                  </a:lnTo>
                  <a:lnTo>
                    <a:pt x="45721" y="1967"/>
                  </a:lnTo>
                  <a:lnTo>
                    <a:pt x="44904" y="1776"/>
                  </a:lnTo>
                  <a:lnTo>
                    <a:pt x="44061" y="1584"/>
                  </a:lnTo>
                  <a:lnTo>
                    <a:pt x="43154" y="1405"/>
                  </a:lnTo>
                  <a:lnTo>
                    <a:pt x="42222" y="1239"/>
                  </a:lnTo>
                  <a:lnTo>
                    <a:pt x="41251" y="1073"/>
                  </a:lnTo>
                  <a:lnTo>
                    <a:pt x="40229" y="920"/>
                  </a:lnTo>
                  <a:lnTo>
                    <a:pt x="39182" y="779"/>
                  </a:lnTo>
                  <a:lnTo>
                    <a:pt x="38109" y="652"/>
                  </a:lnTo>
                  <a:lnTo>
                    <a:pt x="36998" y="537"/>
                  </a:lnTo>
                  <a:lnTo>
                    <a:pt x="35849" y="422"/>
                  </a:lnTo>
                  <a:lnTo>
                    <a:pt x="34674" y="332"/>
                  </a:lnTo>
                  <a:lnTo>
                    <a:pt x="33486" y="243"/>
                  </a:lnTo>
                  <a:lnTo>
                    <a:pt x="32260" y="179"/>
                  </a:lnTo>
                  <a:lnTo>
                    <a:pt x="31009" y="115"/>
                  </a:lnTo>
                  <a:lnTo>
                    <a:pt x="29732" y="64"/>
                  </a:lnTo>
                  <a:lnTo>
                    <a:pt x="28442" y="26"/>
                  </a:lnTo>
                  <a:lnTo>
                    <a:pt x="27139" y="13"/>
                  </a:lnTo>
                  <a:lnTo>
                    <a:pt x="258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64;p15">
              <a:extLst>
                <a:ext uri="{FF2B5EF4-FFF2-40B4-BE49-F238E27FC236}">
                  <a16:creationId xmlns:a16="http://schemas.microsoft.com/office/drawing/2014/main" id="{DE37B9D5-4E99-1BD4-C7C8-905DF11870DD}"/>
                </a:ext>
              </a:extLst>
            </p:cNvPr>
            <p:cNvSpPr/>
            <p:nvPr/>
          </p:nvSpPr>
          <p:spPr>
            <a:xfrm>
              <a:off x="2697472" y="3159394"/>
              <a:ext cx="627569" cy="112148"/>
            </a:xfrm>
            <a:custGeom>
              <a:avLst/>
              <a:gdLst/>
              <a:ahLst/>
              <a:cxnLst/>
              <a:rect l="l" t="t" r="r" b="b"/>
              <a:pathLst>
                <a:path w="42389" h="7575" extrusionOk="0">
                  <a:moveTo>
                    <a:pt x="20102" y="1"/>
                  </a:moveTo>
                  <a:lnTo>
                    <a:pt x="19030" y="14"/>
                  </a:lnTo>
                  <a:lnTo>
                    <a:pt x="17970" y="39"/>
                  </a:lnTo>
                  <a:lnTo>
                    <a:pt x="16922" y="78"/>
                  </a:lnTo>
                  <a:lnTo>
                    <a:pt x="15901" y="116"/>
                  </a:lnTo>
                  <a:lnTo>
                    <a:pt x="14892" y="167"/>
                  </a:lnTo>
                  <a:lnTo>
                    <a:pt x="13908" y="231"/>
                  </a:lnTo>
                  <a:lnTo>
                    <a:pt x="12951" y="295"/>
                  </a:lnTo>
                  <a:lnTo>
                    <a:pt x="12006" y="371"/>
                  </a:lnTo>
                  <a:lnTo>
                    <a:pt x="11099" y="461"/>
                  </a:lnTo>
                  <a:lnTo>
                    <a:pt x="10205" y="550"/>
                  </a:lnTo>
                  <a:lnTo>
                    <a:pt x="9349" y="639"/>
                  </a:lnTo>
                  <a:lnTo>
                    <a:pt x="8519" y="754"/>
                  </a:lnTo>
                  <a:lnTo>
                    <a:pt x="7714" y="857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5" y="1240"/>
                  </a:lnTo>
                  <a:lnTo>
                    <a:pt x="4841" y="1380"/>
                  </a:lnTo>
                  <a:lnTo>
                    <a:pt x="4215" y="1521"/>
                  </a:lnTo>
                  <a:lnTo>
                    <a:pt x="3615" y="1674"/>
                  </a:lnTo>
                  <a:lnTo>
                    <a:pt x="3066" y="1827"/>
                  </a:lnTo>
                  <a:lnTo>
                    <a:pt x="2555" y="1980"/>
                  </a:lnTo>
                  <a:lnTo>
                    <a:pt x="2095" y="2146"/>
                  </a:lnTo>
                  <a:lnTo>
                    <a:pt x="1661" y="2313"/>
                  </a:lnTo>
                  <a:lnTo>
                    <a:pt x="1291" y="2479"/>
                  </a:lnTo>
                  <a:lnTo>
                    <a:pt x="959" y="2657"/>
                  </a:lnTo>
                  <a:lnTo>
                    <a:pt x="665" y="2836"/>
                  </a:lnTo>
                  <a:lnTo>
                    <a:pt x="550" y="2926"/>
                  </a:lnTo>
                  <a:lnTo>
                    <a:pt x="435" y="3028"/>
                  </a:lnTo>
                  <a:lnTo>
                    <a:pt x="333" y="3117"/>
                  </a:lnTo>
                  <a:lnTo>
                    <a:pt x="243" y="3206"/>
                  </a:lnTo>
                  <a:lnTo>
                    <a:pt x="167" y="3309"/>
                  </a:lnTo>
                  <a:lnTo>
                    <a:pt x="116" y="3398"/>
                  </a:lnTo>
                  <a:lnTo>
                    <a:pt x="65" y="3500"/>
                  </a:lnTo>
                  <a:lnTo>
                    <a:pt x="26" y="3590"/>
                  </a:lnTo>
                  <a:lnTo>
                    <a:pt x="13" y="3692"/>
                  </a:lnTo>
                  <a:lnTo>
                    <a:pt x="1" y="3781"/>
                  </a:lnTo>
                  <a:lnTo>
                    <a:pt x="13" y="3883"/>
                  </a:lnTo>
                  <a:lnTo>
                    <a:pt x="26" y="3986"/>
                  </a:lnTo>
                  <a:lnTo>
                    <a:pt x="65" y="4075"/>
                  </a:lnTo>
                  <a:lnTo>
                    <a:pt x="116" y="4177"/>
                  </a:lnTo>
                  <a:lnTo>
                    <a:pt x="167" y="4267"/>
                  </a:lnTo>
                  <a:lnTo>
                    <a:pt x="243" y="4369"/>
                  </a:lnTo>
                  <a:lnTo>
                    <a:pt x="333" y="4458"/>
                  </a:lnTo>
                  <a:lnTo>
                    <a:pt x="435" y="4547"/>
                  </a:lnTo>
                  <a:lnTo>
                    <a:pt x="550" y="4650"/>
                  </a:lnTo>
                  <a:lnTo>
                    <a:pt x="665" y="4739"/>
                  </a:lnTo>
                  <a:lnTo>
                    <a:pt x="959" y="4918"/>
                  </a:lnTo>
                  <a:lnTo>
                    <a:pt x="1291" y="5097"/>
                  </a:lnTo>
                  <a:lnTo>
                    <a:pt x="1661" y="5263"/>
                  </a:lnTo>
                  <a:lnTo>
                    <a:pt x="2095" y="5429"/>
                  </a:lnTo>
                  <a:lnTo>
                    <a:pt x="2555" y="5595"/>
                  </a:lnTo>
                  <a:lnTo>
                    <a:pt x="3066" y="5748"/>
                  </a:lnTo>
                  <a:lnTo>
                    <a:pt x="3615" y="5901"/>
                  </a:lnTo>
                  <a:lnTo>
                    <a:pt x="4215" y="6054"/>
                  </a:lnTo>
                  <a:lnTo>
                    <a:pt x="4841" y="6195"/>
                  </a:lnTo>
                  <a:lnTo>
                    <a:pt x="5505" y="6335"/>
                  </a:lnTo>
                  <a:lnTo>
                    <a:pt x="6207" y="6463"/>
                  </a:lnTo>
                  <a:lnTo>
                    <a:pt x="6948" y="6591"/>
                  </a:lnTo>
                  <a:lnTo>
                    <a:pt x="7714" y="6706"/>
                  </a:lnTo>
                  <a:lnTo>
                    <a:pt x="8519" y="6821"/>
                  </a:lnTo>
                  <a:lnTo>
                    <a:pt x="9349" y="6936"/>
                  </a:lnTo>
                  <a:lnTo>
                    <a:pt x="10205" y="7025"/>
                  </a:lnTo>
                  <a:lnTo>
                    <a:pt x="11099" y="7114"/>
                  </a:lnTo>
                  <a:lnTo>
                    <a:pt x="12006" y="7204"/>
                  </a:lnTo>
                  <a:lnTo>
                    <a:pt x="12951" y="7281"/>
                  </a:lnTo>
                  <a:lnTo>
                    <a:pt x="13908" y="7344"/>
                  </a:lnTo>
                  <a:lnTo>
                    <a:pt x="14892" y="7408"/>
                  </a:lnTo>
                  <a:lnTo>
                    <a:pt x="15901" y="7459"/>
                  </a:lnTo>
                  <a:lnTo>
                    <a:pt x="16922" y="7498"/>
                  </a:lnTo>
                  <a:lnTo>
                    <a:pt x="17970" y="7536"/>
                  </a:lnTo>
                  <a:lnTo>
                    <a:pt x="19030" y="7561"/>
                  </a:lnTo>
                  <a:lnTo>
                    <a:pt x="20102" y="7574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498"/>
                  </a:lnTo>
                  <a:lnTo>
                    <a:pt x="26488" y="7459"/>
                  </a:lnTo>
                  <a:lnTo>
                    <a:pt x="27497" y="7408"/>
                  </a:lnTo>
                  <a:lnTo>
                    <a:pt x="28480" y="7344"/>
                  </a:lnTo>
                  <a:lnTo>
                    <a:pt x="29451" y="7281"/>
                  </a:lnTo>
                  <a:lnTo>
                    <a:pt x="30383" y="7204"/>
                  </a:lnTo>
                  <a:lnTo>
                    <a:pt x="31303" y="7114"/>
                  </a:lnTo>
                  <a:lnTo>
                    <a:pt x="32184" y="7025"/>
                  </a:lnTo>
                  <a:lnTo>
                    <a:pt x="33052" y="6936"/>
                  </a:lnTo>
                  <a:lnTo>
                    <a:pt x="33883" y="6821"/>
                  </a:lnTo>
                  <a:lnTo>
                    <a:pt x="34674" y="6706"/>
                  </a:lnTo>
                  <a:lnTo>
                    <a:pt x="35453" y="6591"/>
                  </a:lnTo>
                  <a:lnTo>
                    <a:pt x="36181" y="6463"/>
                  </a:lnTo>
                  <a:lnTo>
                    <a:pt x="36884" y="6335"/>
                  </a:lnTo>
                  <a:lnTo>
                    <a:pt x="37548" y="6195"/>
                  </a:lnTo>
                  <a:lnTo>
                    <a:pt x="38186" y="6054"/>
                  </a:lnTo>
                  <a:lnTo>
                    <a:pt x="38774" y="5901"/>
                  </a:lnTo>
                  <a:lnTo>
                    <a:pt x="39323" y="5748"/>
                  </a:lnTo>
                  <a:lnTo>
                    <a:pt x="39834" y="5595"/>
                  </a:lnTo>
                  <a:lnTo>
                    <a:pt x="40306" y="5429"/>
                  </a:lnTo>
                  <a:lnTo>
                    <a:pt x="40728" y="5263"/>
                  </a:lnTo>
                  <a:lnTo>
                    <a:pt x="41111" y="5097"/>
                  </a:lnTo>
                  <a:lnTo>
                    <a:pt x="41443" y="4918"/>
                  </a:lnTo>
                  <a:lnTo>
                    <a:pt x="41724" y="4739"/>
                  </a:lnTo>
                  <a:lnTo>
                    <a:pt x="41852" y="4650"/>
                  </a:lnTo>
                  <a:lnTo>
                    <a:pt x="41967" y="4547"/>
                  </a:lnTo>
                  <a:lnTo>
                    <a:pt x="42056" y="4458"/>
                  </a:lnTo>
                  <a:lnTo>
                    <a:pt x="42146" y="4369"/>
                  </a:lnTo>
                  <a:lnTo>
                    <a:pt x="42222" y="4267"/>
                  </a:lnTo>
                  <a:lnTo>
                    <a:pt x="42286" y="4177"/>
                  </a:lnTo>
                  <a:lnTo>
                    <a:pt x="42324" y="4075"/>
                  </a:lnTo>
                  <a:lnTo>
                    <a:pt x="42363" y="3986"/>
                  </a:lnTo>
                  <a:lnTo>
                    <a:pt x="42388" y="3883"/>
                  </a:lnTo>
                  <a:lnTo>
                    <a:pt x="42388" y="3781"/>
                  </a:lnTo>
                  <a:lnTo>
                    <a:pt x="42388" y="3692"/>
                  </a:lnTo>
                  <a:lnTo>
                    <a:pt x="42363" y="3590"/>
                  </a:lnTo>
                  <a:lnTo>
                    <a:pt x="42324" y="3500"/>
                  </a:lnTo>
                  <a:lnTo>
                    <a:pt x="42286" y="3398"/>
                  </a:lnTo>
                  <a:lnTo>
                    <a:pt x="42222" y="3309"/>
                  </a:lnTo>
                  <a:lnTo>
                    <a:pt x="42146" y="3206"/>
                  </a:lnTo>
                  <a:lnTo>
                    <a:pt x="42056" y="3117"/>
                  </a:lnTo>
                  <a:lnTo>
                    <a:pt x="41967" y="3028"/>
                  </a:lnTo>
                  <a:lnTo>
                    <a:pt x="41852" y="2926"/>
                  </a:lnTo>
                  <a:lnTo>
                    <a:pt x="41724" y="2836"/>
                  </a:lnTo>
                  <a:lnTo>
                    <a:pt x="41443" y="2657"/>
                  </a:lnTo>
                  <a:lnTo>
                    <a:pt x="41111" y="2479"/>
                  </a:lnTo>
                  <a:lnTo>
                    <a:pt x="40728" y="2313"/>
                  </a:lnTo>
                  <a:lnTo>
                    <a:pt x="40306" y="2146"/>
                  </a:lnTo>
                  <a:lnTo>
                    <a:pt x="39834" y="1980"/>
                  </a:lnTo>
                  <a:lnTo>
                    <a:pt x="39323" y="1827"/>
                  </a:lnTo>
                  <a:lnTo>
                    <a:pt x="38774" y="1674"/>
                  </a:lnTo>
                  <a:lnTo>
                    <a:pt x="38186" y="1521"/>
                  </a:lnTo>
                  <a:lnTo>
                    <a:pt x="37548" y="1380"/>
                  </a:lnTo>
                  <a:lnTo>
                    <a:pt x="36884" y="1240"/>
                  </a:lnTo>
                  <a:lnTo>
                    <a:pt x="36181" y="1112"/>
                  </a:lnTo>
                  <a:lnTo>
                    <a:pt x="35453" y="984"/>
                  </a:lnTo>
                  <a:lnTo>
                    <a:pt x="34674" y="857"/>
                  </a:lnTo>
                  <a:lnTo>
                    <a:pt x="33883" y="754"/>
                  </a:lnTo>
                  <a:lnTo>
                    <a:pt x="33052" y="639"/>
                  </a:lnTo>
                  <a:lnTo>
                    <a:pt x="32184" y="550"/>
                  </a:lnTo>
                  <a:lnTo>
                    <a:pt x="31303" y="461"/>
                  </a:lnTo>
                  <a:lnTo>
                    <a:pt x="30383" y="371"/>
                  </a:lnTo>
                  <a:lnTo>
                    <a:pt x="29451" y="295"/>
                  </a:lnTo>
                  <a:lnTo>
                    <a:pt x="28480" y="231"/>
                  </a:lnTo>
                  <a:lnTo>
                    <a:pt x="27497" y="167"/>
                  </a:lnTo>
                  <a:lnTo>
                    <a:pt x="26488" y="116"/>
                  </a:lnTo>
                  <a:lnTo>
                    <a:pt x="25466" y="78"/>
                  </a:lnTo>
                  <a:lnTo>
                    <a:pt x="24419" y="39"/>
                  </a:lnTo>
                  <a:lnTo>
                    <a:pt x="23359" y="14"/>
                  </a:lnTo>
                  <a:lnTo>
                    <a:pt x="22286" y="1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65;p15">
              <a:extLst>
                <a:ext uri="{FF2B5EF4-FFF2-40B4-BE49-F238E27FC236}">
                  <a16:creationId xmlns:a16="http://schemas.microsoft.com/office/drawing/2014/main" id="{E1E47570-5A8F-A431-D045-988D31A2C8CB}"/>
                </a:ext>
              </a:extLst>
            </p:cNvPr>
            <p:cNvSpPr/>
            <p:nvPr/>
          </p:nvSpPr>
          <p:spPr>
            <a:xfrm>
              <a:off x="2706740" y="3159394"/>
              <a:ext cx="609226" cy="83411"/>
            </a:xfrm>
            <a:custGeom>
              <a:avLst/>
              <a:gdLst/>
              <a:ahLst/>
              <a:cxnLst/>
              <a:rect l="l" t="t" r="r" b="b"/>
              <a:pathLst>
                <a:path w="41150" h="5634" extrusionOk="0">
                  <a:moveTo>
                    <a:pt x="19949" y="1"/>
                  </a:moveTo>
                  <a:lnTo>
                    <a:pt x="18238" y="14"/>
                  </a:lnTo>
                  <a:lnTo>
                    <a:pt x="16577" y="39"/>
                  </a:lnTo>
                  <a:lnTo>
                    <a:pt x="14943" y="103"/>
                  </a:lnTo>
                  <a:lnTo>
                    <a:pt x="13372" y="180"/>
                  </a:lnTo>
                  <a:lnTo>
                    <a:pt x="11839" y="282"/>
                  </a:lnTo>
                  <a:lnTo>
                    <a:pt x="10371" y="410"/>
                  </a:lnTo>
                  <a:lnTo>
                    <a:pt x="8966" y="550"/>
                  </a:lnTo>
                  <a:lnTo>
                    <a:pt x="7625" y="703"/>
                  </a:lnTo>
                  <a:lnTo>
                    <a:pt x="6361" y="882"/>
                  </a:lnTo>
                  <a:lnTo>
                    <a:pt x="5173" y="1074"/>
                  </a:lnTo>
                  <a:lnTo>
                    <a:pt x="4074" y="1278"/>
                  </a:lnTo>
                  <a:lnTo>
                    <a:pt x="3551" y="1380"/>
                  </a:lnTo>
                  <a:lnTo>
                    <a:pt x="3066" y="1495"/>
                  </a:lnTo>
                  <a:lnTo>
                    <a:pt x="2593" y="1610"/>
                  </a:lnTo>
                  <a:lnTo>
                    <a:pt x="2146" y="1738"/>
                  </a:lnTo>
                  <a:lnTo>
                    <a:pt x="1725" y="1853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36"/>
                  </a:lnTo>
                  <a:lnTo>
                    <a:pt x="281" y="2376"/>
                  </a:lnTo>
                  <a:lnTo>
                    <a:pt x="0" y="2504"/>
                  </a:lnTo>
                  <a:lnTo>
                    <a:pt x="716" y="2287"/>
                  </a:lnTo>
                  <a:lnTo>
                    <a:pt x="1507" y="2095"/>
                  </a:lnTo>
                  <a:lnTo>
                    <a:pt x="2363" y="1891"/>
                  </a:lnTo>
                  <a:lnTo>
                    <a:pt x="3295" y="1712"/>
                  </a:lnTo>
                  <a:lnTo>
                    <a:pt x="4292" y="1533"/>
                  </a:lnTo>
                  <a:lnTo>
                    <a:pt x="5352" y="1380"/>
                  </a:lnTo>
                  <a:lnTo>
                    <a:pt x="6463" y="1227"/>
                  </a:lnTo>
                  <a:lnTo>
                    <a:pt x="7625" y="1099"/>
                  </a:lnTo>
                  <a:lnTo>
                    <a:pt x="8851" y="972"/>
                  </a:lnTo>
                  <a:lnTo>
                    <a:pt x="10115" y="869"/>
                  </a:lnTo>
                  <a:lnTo>
                    <a:pt x="11431" y="780"/>
                  </a:lnTo>
                  <a:lnTo>
                    <a:pt x="12784" y="703"/>
                  </a:lnTo>
                  <a:lnTo>
                    <a:pt x="14164" y="639"/>
                  </a:lnTo>
                  <a:lnTo>
                    <a:pt x="15594" y="588"/>
                  </a:lnTo>
                  <a:lnTo>
                    <a:pt x="17050" y="563"/>
                  </a:lnTo>
                  <a:lnTo>
                    <a:pt x="18531" y="550"/>
                  </a:lnTo>
                  <a:lnTo>
                    <a:pt x="19617" y="563"/>
                  </a:lnTo>
                  <a:lnTo>
                    <a:pt x="20690" y="576"/>
                  </a:lnTo>
                  <a:lnTo>
                    <a:pt x="21750" y="601"/>
                  </a:lnTo>
                  <a:lnTo>
                    <a:pt x="22797" y="639"/>
                  </a:lnTo>
                  <a:lnTo>
                    <a:pt x="23819" y="678"/>
                  </a:lnTo>
                  <a:lnTo>
                    <a:pt x="24828" y="729"/>
                  </a:lnTo>
                  <a:lnTo>
                    <a:pt x="25811" y="793"/>
                  </a:lnTo>
                  <a:lnTo>
                    <a:pt x="26782" y="857"/>
                  </a:lnTo>
                  <a:lnTo>
                    <a:pt x="27714" y="933"/>
                  </a:lnTo>
                  <a:lnTo>
                    <a:pt x="28633" y="1010"/>
                  </a:lnTo>
                  <a:lnTo>
                    <a:pt x="29515" y="1099"/>
                  </a:lnTo>
                  <a:lnTo>
                    <a:pt x="30383" y="1201"/>
                  </a:lnTo>
                  <a:lnTo>
                    <a:pt x="31213" y="1304"/>
                  </a:lnTo>
                  <a:lnTo>
                    <a:pt x="32005" y="1419"/>
                  </a:lnTo>
                  <a:lnTo>
                    <a:pt x="32784" y="1546"/>
                  </a:lnTo>
                  <a:lnTo>
                    <a:pt x="33512" y="1661"/>
                  </a:lnTo>
                  <a:lnTo>
                    <a:pt x="34214" y="1802"/>
                  </a:lnTo>
                  <a:lnTo>
                    <a:pt x="34879" y="1929"/>
                  </a:lnTo>
                  <a:lnTo>
                    <a:pt x="35517" y="2083"/>
                  </a:lnTo>
                  <a:lnTo>
                    <a:pt x="36105" y="2223"/>
                  </a:lnTo>
                  <a:lnTo>
                    <a:pt x="36654" y="2376"/>
                  </a:lnTo>
                  <a:lnTo>
                    <a:pt x="37165" y="2542"/>
                  </a:lnTo>
                  <a:lnTo>
                    <a:pt x="37637" y="2708"/>
                  </a:lnTo>
                  <a:lnTo>
                    <a:pt x="38059" y="2874"/>
                  </a:lnTo>
                  <a:lnTo>
                    <a:pt x="38442" y="3040"/>
                  </a:lnTo>
                  <a:lnTo>
                    <a:pt x="38774" y="3219"/>
                  </a:lnTo>
                  <a:lnTo>
                    <a:pt x="39055" y="3398"/>
                  </a:lnTo>
                  <a:lnTo>
                    <a:pt x="39182" y="3487"/>
                  </a:lnTo>
                  <a:lnTo>
                    <a:pt x="39297" y="3577"/>
                  </a:lnTo>
                  <a:lnTo>
                    <a:pt x="39387" y="3679"/>
                  </a:lnTo>
                  <a:lnTo>
                    <a:pt x="39476" y="3768"/>
                  </a:lnTo>
                  <a:lnTo>
                    <a:pt x="39553" y="3858"/>
                  </a:lnTo>
                  <a:lnTo>
                    <a:pt x="39617" y="3960"/>
                  </a:lnTo>
                  <a:lnTo>
                    <a:pt x="39655" y="4049"/>
                  </a:lnTo>
                  <a:lnTo>
                    <a:pt x="39693" y="4152"/>
                  </a:lnTo>
                  <a:lnTo>
                    <a:pt x="39719" y="4254"/>
                  </a:lnTo>
                  <a:lnTo>
                    <a:pt x="39719" y="4343"/>
                  </a:lnTo>
                  <a:lnTo>
                    <a:pt x="39719" y="4433"/>
                  </a:lnTo>
                  <a:lnTo>
                    <a:pt x="39706" y="4509"/>
                  </a:lnTo>
                  <a:lnTo>
                    <a:pt x="39680" y="4599"/>
                  </a:lnTo>
                  <a:lnTo>
                    <a:pt x="39642" y="4675"/>
                  </a:lnTo>
                  <a:lnTo>
                    <a:pt x="39591" y="4765"/>
                  </a:lnTo>
                  <a:lnTo>
                    <a:pt x="39540" y="4841"/>
                  </a:lnTo>
                  <a:lnTo>
                    <a:pt x="39400" y="5007"/>
                  </a:lnTo>
                  <a:lnTo>
                    <a:pt x="39221" y="5160"/>
                  </a:lnTo>
                  <a:lnTo>
                    <a:pt x="39016" y="5327"/>
                  </a:lnTo>
                  <a:lnTo>
                    <a:pt x="38761" y="5480"/>
                  </a:lnTo>
                  <a:lnTo>
                    <a:pt x="38480" y="5633"/>
                  </a:lnTo>
                  <a:lnTo>
                    <a:pt x="39080" y="5416"/>
                  </a:lnTo>
                  <a:lnTo>
                    <a:pt x="39361" y="5314"/>
                  </a:lnTo>
                  <a:lnTo>
                    <a:pt x="39617" y="5199"/>
                  </a:lnTo>
                  <a:lnTo>
                    <a:pt x="39846" y="5097"/>
                  </a:lnTo>
                  <a:lnTo>
                    <a:pt x="40064" y="4982"/>
                  </a:lnTo>
                  <a:lnTo>
                    <a:pt x="40268" y="4867"/>
                  </a:lnTo>
                  <a:lnTo>
                    <a:pt x="40447" y="4752"/>
                  </a:lnTo>
                  <a:lnTo>
                    <a:pt x="40613" y="4637"/>
                  </a:lnTo>
                  <a:lnTo>
                    <a:pt x="40753" y="4522"/>
                  </a:lnTo>
                  <a:lnTo>
                    <a:pt x="40868" y="4394"/>
                  </a:lnTo>
                  <a:lnTo>
                    <a:pt x="40970" y="4279"/>
                  </a:lnTo>
                  <a:lnTo>
                    <a:pt x="41047" y="4164"/>
                  </a:lnTo>
                  <a:lnTo>
                    <a:pt x="41098" y="4037"/>
                  </a:lnTo>
                  <a:lnTo>
                    <a:pt x="41136" y="3909"/>
                  </a:lnTo>
                  <a:lnTo>
                    <a:pt x="41149" y="3781"/>
                  </a:lnTo>
                  <a:lnTo>
                    <a:pt x="41136" y="3692"/>
                  </a:lnTo>
                  <a:lnTo>
                    <a:pt x="41111" y="3590"/>
                  </a:lnTo>
                  <a:lnTo>
                    <a:pt x="41085" y="3500"/>
                  </a:lnTo>
                  <a:lnTo>
                    <a:pt x="41034" y="3398"/>
                  </a:lnTo>
                  <a:lnTo>
                    <a:pt x="40970" y="3309"/>
                  </a:lnTo>
                  <a:lnTo>
                    <a:pt x="40894" y="3206"/>
                  </a:lnTo>
                  <a:lnTo>
                    <a:pt x="40817" y="3117"/>
                  </a:lnTo>
                  <a:lnTo>
                    <a:pt x="40715" y="3028"/>
                  </a:lnTo>
                  <a:lnTo>
                    <a:pt x="40600" y="2926"/>
                  </a:lnTo>
                  <a:lnTo>
                    <a:pt x="40472" y="2836"/>
                  </a:lnTo>
                  <a:lnTo>
                    <a:pt x="40191" y="2657"/>
                  </a:lnTo>
                  <a:lnTo>
                    <a:pt x="39859" y="2479"/>
                  </a:lnTo>
                  <a:lnTo>
                    <a:pt x="39476" y="2313"/>
                  </a:lnTo>
                  <a:lnTo>
                    <a:pt x="39055" y="2146"/>
                  </a:lnTo>
                  <a:lnTo>
                    <a:pt x="38582" y="1980"/>
                  </a:lnTo>
                  <a:lnTo>
                    <a:pt x="38071" y="1827"/>
                  </a:lnTo>
                  <a:lnTo>
                    <a:pt x="37522" y="1674"/>
                  </a:lnTo>
                  <a:lnTo>
                    <a:pt x="36935" y="1521"/>
                  </a:lnTo>
                  <a:lnTo>
                    <a:pt x="36309" y="1380"/>
                  </a:lnTo>
                  <a:lnTo>
                    <a:pt x="35632" y="1240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35" y="857"/>
                  </a:lnTo>
                  <a:lnTo>
                    <a:pt x="32631" y="754"/>
                  </a:lnTo>
                  <a:lnTo>
                    <a:pt x="31801" y="639"/>
                  </a:lnTo>
                  <a:lnTo>
                    <a:pt x="30945" y="550"/>
                  </a:lnTo>
                  <a:lnTo>
                    <a:pt x="30051" y="461"/>
                  </a:lnTo>
                  <a:lnTo>
                    <a:pt x="29131" y="371"/>
                  </a:lnTo>
                  <a:lnTo>
                    <a:pt x="28199" y="295"/>
                  </a:lnTo>
                  <a:lnTo>
                    <a:pt x="27241" y="231"/>
                  </a:lnTo>
                  <a:lnTo>
                    <a:pt x="26245" y="167"/>
                  </a:lnTo>
                  <a:lnTo>
                    <a:pt x="25249" y="116"/>
                  </a:lnTo>
                  <a:lnTo>
                    <a:pt x="24215" y="78"/>
                  </a:lnTo>
                  <a:lnTo>
                    <a:pt x="23180" y="39"/>
                  </a:lnTo>
                  <a:lnTo>
                    <a:pt x="22120" y="14"/>
                  </a:lnTo>
                  <a:lnTo>
                    <a:pt x="21035" y="1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66;p15">
              <a:extLst>
                <a:ext uri="{FF2B5EF4-FFF2-40B4-BE49-F238E27FC236}">
                  <a16:creationId xmlns:a16="http://schemas.microsoft.com/office/drawing/2014/main" id="{54062BF6-B876-FFC0-393B-15510BC72C4C}"/>
                </a:ext>
              </a:extLst>
            </p:cNvPr>
            <p:cNvSpPr/>
            <p:nvPr/>
          </p:nvSpPr>
          <p:spPr>
            <a:xfrm>
              <a:off x="2915476" y="3190410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1" y="0"/>
                  </a:moveTo>
                  <a:lnTo>
                    <a:pt x="1" y="371"/>
                  </a:lnTo>
                  <a:lnTo>
                    <a:pt x="2325" y="371"/>
                  </a:lnTo>
                  <a:lnTo>
                    <a:pt x="3347" y="384"/>
                  </a:lnTo>
                  <a:lnTo>
                    <a:pt x="4254" y="409"/>
                  </a:lnTo>
                  <a:lnTo>
                    <a:pt x="5058" y="447"/>
                  </a:lnTo>
                  <a:lnTo>
                    <a:pt x="5748" y="498"/>
                  </a:lnTo>
                  <a:lnTo>
                    <a:pt x="6323" y="575"/>
                  </a:lnTo>
                  <a:lnTo>
                    <a:pt x="6578" y="613"/>
                  </a:lnTo>
                  <a:lnTo>
                    <a:pt x="6795" y="665"/>
                  </a:lnTo>
                  <a:lnTo>
                    <a:pt x="6987" y="716"/>
                  </a:lnTo>
                  <a:lnTo>
                    <a:pt x="7140" y="767"/>
                  </a:lnTo>
                  <a:lnTo>
                    <a:pt x="7268" y="818"/>
                  </a:lnTo>
                  <a:lnTo>
                    <a:pt x="7370" y="882"/>
                  </a:lnTo>
                  <a:lnTo>
                    <a:pt x="1" y="882"/>
                  </a:lnTo>
                  <a:lnTo>
                    <a:pt x="1" y="1175"/>
                  </a:lnTo>
                  <a:lnTo>
                    <a:pt x="7472" y="1175"/>
                  </a:lnTo>
                  <a:lnTo>
                    <a:pt x="7446" y="1214"/>
                  </a:lnTo>
                  <a:lnTo>
                    <a:pt x="7408" y="1252"/>
                  </a:lnTo>
                  <a:lnTo>
                    <a:pt x="7306" y="1316"/>
                  </a:lnTo>
                  <a:lnTo>
                    <a:pt x="7165" y="1392"/>
                  </a:lnTo>
                  <a:lnTo>
                    <a:pt x="6987" y="1456"/>
                  </a:lnTo>
                  <a:lnTo>
                    <a:pt x="6770" y="1507"/>
                  </a:lnTo>
                  <a:lnTo>
                    <a:pt x="6514" y="1571"/>
                  </a:lnTo>
                  <a:lnTo>
                    <a:pt x="6208" y="1622"/>
                  </a:lnTo>
                  <a:lnTo>
                    <a:pt x="5876" y="1661"/>
                  </a:lnTo>
                  <a:lnTo>
                    <a:pt x="5505" y="1699"/>
                  </a:lnTo>
                  <a:lnTo>
                    <a:pt x="5097" y="1737"/>
                  </a:lnTo>
                  <a:lnTo>
                    <a:pt x="4637" y="1776"/>
                  </a:lnTo>
                  <a:lnTo>
                    <a:pt x="4151" y="1801"/>
                  </a:lnTo>
                  <a:lnTo>
                    <a:pt x="3053" y="1827"/>
                  </a:lnTo>
                  <a:lnTo>
                    <a:pt x="1802" y="1839"/>
                  </a:lnTo>
                  <a:lnTo>
                    <a:pt x="1" y="1839"/>
                  </a:lnTo>
                  <a:lnTo>
                    <a:pt x="1" y="2210"/>
                  </a:lnTo>
                  <a:lnTo>
                    <a:pt x="2197" y="2631"/>
                  </a:lnTo>
                  <a:lnTo>
                    <a:pt x="4215" y="3040"/>
                  </a:lnTo>
                  <a:lnTo>
                    <a:pt x="6131" y="3449"/>
                  </a:lnTo>
                  <a:lnTo>
                    <a:pt x="8021" y="3857"/>
                  </a:lnTo>
                  <a:lnTo>
                    <a:pt x="11163" y="3857"/>
                  </a:lnTo>
                  <a:lnTo>
                    <a:pt x="9107" y="3398"/>
                  </a:lnTo>
                  <a:lnTo>
                    <a:pt x="7051" y="2963"/>
                  </a:lnTo>
                  <a:lnTo>
                    <a:pt x="5033" y="2555"/>
                  </a:lnTo>
                  <a:lnTo>
                    <a:pt x="3079" y="2172"/>
                  </a:lnTo>
                  <a:lnTo>
                    <a:pt x="3845" y="2172"/>
                  </a:lnTo>
                  <a:lnTo>
                    <a:pt x="4586" y="2159"/>
                  </a:lnTo>
                  <a:lnTo>
                    <a:pt x="5275" y="2133"/>
                  </a:lnTo>
                  <a:lnTo>
                    <a:pt x="5927" y="2095"/>
                  </a:lnTo>
                  <a:lnTo>
                    <a:pt x="6540" y="2057"/>
                  </a:lnTo>
                  <a:lnTo>
                    <a:pt x="7102" y="2005"/>
                  </a:lnTo>
                  <a:lnTo>
                    <a:pt x="7638" y="1954"/>
                  </a:lnTo>
                  <a:lnTo>
                    <a:pt x="8111" y="1891"/>
                  </a:lnTo>
                  <a:lnTo>
                    <a:pt x="8558" y="1827"/>
                  </a:lnTo>
                  <a:lnTo>
                    <a:pt x="8941" y="1750"/>
                  </a:lnTo>
                  <a:lnTo>
                    <a:pt x="9285" y="1673"/>
                  </a:lnTo>
                  <a:lnTo>
                    <a:pt x="9579" y="1584"/>
                  </a:lnTo>
                  <a:lnTo>
                    <a:pt x="9822" y="1495"/>
                  </a:lnTo>
                  <a:lnTo>
                    <a:pt x="10026" y="1392"/>
                  </a:lnTo>
                  <a:lnTo>
                    <a:pt x="10103" y="1341"/>
                  </a:lnTo>
                  <a:lnTo>
                    <a:pt x="10167" y="1290"/>
                  </a:lnTo>
                  <a:lnTo>
                    <a:pt x="10218" y="1226"/>
                  </a:lnTo>
                  <a:lnTo>
                    <a:pt x="10256" y="1175"/>
                  </a:lnTo>
                  <a:lnTo>
                    <a:pt x="13781" y="1175"/>
                  </a:lnTo>
                  <a:lnTo>
                    <a:pt x="13781" y="882"/>
                  </a:lnTo>
                  <a:lnTo>
                    <a:pt x="10218" y="882"/>
                  </a:lnTo>
                  <a:lnTo>
                    <a:pt x="10179" y="831"/>
                  </a:lnTo>
                  <a:lnTo>
                    <a:pt x="10128" y="792"/>
                  </a:lnTo>
                  <a:lnTo>
                    <a:pt x="9988" y="690"/>
                  </a:lnTo>
                  <a:lnTo>
                    <a:pt x="9809" y="613"/>
                  </a:lnTo>
                  <a:lnTo>
                    <a:pt x="9579" y="537"/>
                  </a:lnTo>
                  <a:lnTo>
                    <a:pt x="9337" y="460"/>
                  </a:lnTo>
                  <a:lnTo>
                    <a:pt x="9043" y="396"/>
                  </a:lnTo>
                  <a:lnTo>
                    <a:pt x="8724" y="345"/>
                  </a:lnTo>
                  <a:lnTo>
                    <a:pt x="8391" y="281"/>
                  </a:lnTo>
                  <a:lnTo>
                    <a:pt x="13781" y="281"/>
                  </a:lnTo>
                  <a:lnTo>
                    <a:pt x="13781" y="0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67;p15">
              <a:extLst>
                <a:ext uri="{FF2B5EF4-FFF2-40B4-BE49-F238E27FC236}">
                  <a16:creationId xmlns:a16="http://schemas.microsoft.com/office/drawing/2014/main" id="{A3A180D8-6E0D-E2E5-C974-93088446FC1D}"/>
                </a:ext>
              </a:extLst>
            </p:cNvPr>
            <p:cNvSpPr/>
            <p:nvPr/>
          </p:nvSpPr>
          <p:spPr>
            <a:xfrm>
              <a:off x="2629221" y="3119509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0" y="0"/>
                  </a:moveTo>
                  <a:lnTo>
                    <a:pt x="0" y="5390"/>
                  </a:lnTo>
                  <a:lnTo>
                    <a:pt x="13" y="5530"/>
                  </a:lnTo>
                  <a:lnTo>
                    <a:pt x="39" y="5671"/>
                  </a:lnTo>
                  <a:lnTo>
                    <a:pt x="77" y="5798"/>
                  </a:lnTo>
                  <a:lnTo>
                    <a:pt x="128" y="5939"/>
                  </a:lnTo>
                  <a:lnTo>
                    <a:pt x="205" y="6079"/>
                  </a:lnTo>
                  <a:lnTo>
                    <a:pt x="294" y="6207"/>
                  </a:lnTo>
                  <a:lnTo>
                    <a:pt x="396" y="6347"/>
                  </a:lnTo>
                  <a:lnTo>
                    <a:pt x="524" y="6475"/>
                  </a:lnTo>
                  <a:lnTo>
                    <a:pt x="664" y="6603"/>
                  </a:lnTo>
                  <a:lnTo>
                    <a:pt x="818" y="6731"/>
                  </a:lnTo>
                  <a:lnTo>
                    <a:pt x="984" y="6858"/>
                  </a:lnTo>
                  <a:lnTo>
                    <a:pt x="1162" y="6986"/>
                  </a:lnTo>
                  <a:lnTo>
                    <a:pt x="1354" y="7114"/>
                  </a:lnTo>
                  <a:lnTo>
                    <a:pt x="1571" y="7241"/>
                  </a:lnTo>
                  <a:lnTo>
                    <a:pt x="1788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6" y="7957"/>
                  </a:lnTo>
                  <a:lnTo>
                    <a:pt x="3729" y="8187"/>
                  </a:lnTo>
                  <a:lnTo>
                    <a:pt x="4406" y="8404"/>
                  </a:lnTo>
                  <a:lnTo>
                    <a:pt x="5122" y="8608"/>
                  </a:lnTo>
                  <a:lnTo>
                    <a:pt x="5888" y="8812"/>
                  </a:lnTo>
                  <a:lnTo>
                    <a:pt x="6705" y="9017"/>
                  </a:lnTo>
                  <a:lnTo>
                    <a:pt x="7561" y="9195"/>
                  </a:lnTo>
                  <a:lnTo>
                    <a:pt x="8455" y="9374"/>
                  </a:lnTo>
                  <a:lnTo>
                    <a:pt x="9387" y="9553"/>
                  </a:lnTo>
                  <a:lnTo>
                    <a:pt x="10370" y="9706"/>
                  </a:lnTo>
                  <a:lnTo>
                    <a:pt x="11379" y="9860"/>
                  </a:lnTo>
                  <a:lnTo>
                    <a:pt x="12427" y="10000"/>
                  </a:lnTo>
                  <a:lnTo>
                    <a:pt x="13499" y="10128"/>
                  </a:lnTo>
                  <a:lnTo>
                    <a:pt x="14623" y="10243"/>
                  </a:lnTo>
                  <a:lnTo>
                    <a:pt x="15760" y="10358"/>
                  </a:lnTo>
                  <a:lnTo>
                    <a:pt x="16935" y="10447"/>
                  </a:lnTo>
                  <a:lnTo>
                    <a:pt x="18135" y="10536"/>
                  </a:lnTo>
                  <a:lnTo>
                    <a:pt x="19361" y="10613"/>
                  </a:lnTo>
                  <a:lnTo>
                    <a:pt x="20600" y="10677"/>
                  </a:lnTo>
                  <a:lnTo>
                    <a:pt x="21877" y="10715"/>
                  </a:lnTo>
                  <a:lnTo>
                    <a:pt x="23167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15"/>
                  </a:lnTo>
                  <a:lnTo>
                    <a:pt x="31009" y="10677"/>
                  </a:lnTo>
                  <a:lnTo>
                    <a:pt x="32260" y="10613"/>
                  </a:lnTo>
                  <a:lnTo>
                    <a:pt x="33486" y="10536"/>
                  </a:lnTo>
                  <a:lnTo>
                    <a:pt x="34674" y="10447"/>
                  </a:lnTo>
                  <a:lnTo>
                    <a:pt x="35849" y="10358"/>
                  </a:lnTo>
                  <a:lnTo>
                    <a:pt x="36998" y="10243"/>
                  </a:lnTo>
                  <a:lnTo>
                    <a:pt x="38109" y="10128"/>
                  </a:lnTo>
                  <a:lnTo>
                    <a:pt x="39182" y="10000"/>
                  </a:lnTo>
                  <a:lnTo>
                    <a:pt x="40229" y="9860"/>
                  </a:lnTo>
                  <a:lnTo>
                    <a:pt x="41251" y="9706"/>
                  </a:lnTo>
                  <a:lnTo>
                    <a:pt x="42222" y="9553"/>
                  </a:lnTo>
                  <a:lnTo>
                    <a:pt x="43154" y="9374"/>
                  </a:lnTo>
                  <a:lnTo>
                    <a:pt x="44061" y="9195"/>
                  </a:lnTo>
                  <a:lnTo>
                    <a:pt x="44904" y="9017"/>
                  </a:lnTo>
                  <a:lnTo>
                    <a:pt x="45721" y="8812"/>
                  </a:lnTo>
                  <a:lnTo>
                    <a:pt x="46487" y="8608"/>
                  </a:lnTo>
                  <a:lnTo>
                    <a:pt x="47203" y="8404"/>
                  </a:lnTo>
                  <a:lnTo>
                    <a:pt x="47879" y="8187"/>
                  </a:lnTo>
                  <a:lnTo>
                    <a:pt x="48505" y="7957"/>
                  </a:lnTo>
                  <a:lnTo>
                    <a:pt x="49067" y="7727"/>
                  </a:lnTo>
                  <a:lnTo>
                    <a:pt x="49591" y="7484"/>
                  </a:lnTo>
                  <a:lnTo>
                    <a:pt x="49821" y="7369"/>
                  </a:lnTo>
                  <a:lnTo>
                    <a:pt x="50050" y="7241"/>
                  </a:lnTo>
                  <a:lnTo>
                    <a:pt x="50255" y="7114"/>
                  </a:lnTo>
                  <a:lnTo>
                    <a:pt x="50459" y="6986"/>
                  </a:lnTo>
                  <a:lnTo>
                    <a:pt x="50638" y="6858"/>
                  </a:lnTo>
                  <a:lnTo>
                    <a:pt x="50804" y="6731"/>
                  </a:lnTo>
                  <a:lnTo>
                    <a:pt x="50957" y="6603"/>
                  </a:lnTo>
                  <a:lnTo>
                    <a:pt x="51085" y="6475"/>
                  </a:lnTo>
                  <a:lnTo>
                    <a:pt x="51213" y="6347"/>
                  </a:lnTo>
                  <a:lnTo>
                    <a:pt x="51315" y="6207"/>
                  </a:lnTo>
                  <a:lnTo>
                    <a:pt x="51404" y="6079"/>
                  </a:lnTo>
                  <a:lnTo>
                    <a:pt x="51481" y="5939"/>
                  </a:lnTo>
                  <a:lnTo>
                    <a:pt x="51545" y="5798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68;p15">
              <a:extLst>
                <a:ext uri="{FF2B5EF4-FFF2-40B4-BE49-F238E27FC236}">
                  <a16:creationId xmlns:a16="http://schemas.microsoft.com/office/drawing/2014/main" id="{2FB7F190-AE37-3975-B9DC-262BDA140B24}"/>
                </a:ext>
              </a:extLst>
            </p:cNvPr>
            <p:cNvSpPr/>
            <p:nvPr/>
          </p:nvSpPr>
          <p:spPr>
            <a:xfrm>
              <a:off x="2629221" y="3039518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25811" y="1"/>
                  </a:moveTo>
                  <a:lnTo>
                    <a:pt x="24483" y="14"/>
                  </a:lnTo>
                  <a:lnTo>
                    <a:pt x="23167" y="39"/>
                  </a:lnTo>
                  <a:lnTo>
                    <a:pt x="21877" y="65"/>
                  </a:lnTo>
                  <a:lnTo>
                    <a:pt x="20600" y="116"/>
                  </a:lnTo>
                  <a:lnTo>
                    <a:pt x="19361" y="180"/>
                  </a:lnTo>
                  <a:lnTo>
                    <a:pt x="18135" y="244"/>
                  </a:lnTo>
                  <a:lnTo>
                    <a:pt x="16935" y="333"/>
                  </a:lnTo>
                  <a:lnTo>
                    <a:pt x="15760" y="435"/>
                  </a:lnTo>
                  <a:lnTo>
                    <a:pt x="14623" y="537"/>
                  </a:lnTo>
                  <a:lnTo>
                    <a:pt x="13499" y="652"/>
                  </a:lnTo>
                  <a:lnTo>
                    <a:pt x="12427" y="780"/>
                  </a:lnTo>
                  <a:lnTo>
                    <a:pt x="11379" y="921"/>
                  </a:lnTo>
                  <a:lnTo>
                    <a:pt x="10370" y="1074"/>
                  </a:lnTo>
                  <a:lnTo>
                    <a:pt x="9387" y="1240"/>
                  </a:lnTo>
                  <a:lnTo>
                    <a:pt x="8455" y="1406"/>
                  </a:lnTo>
                  <a:lnTo>
                    <a:pt x="7561" y="1585"/>
                  </a:lnTo>
                  <a:lnTo>
                    <a:pt x="6705" y="1776"/>
                  </a:lnTo>
                  <a:lnTo>
                    <a:pt x="5888" y="1968"/>
                  </a:lnTo>
                  <a:lnTo>
                    <a:pt x="5122" y="2172"/>
                  </a:lnTo>
                  <a:lnTo>
                    <a:pt x="4406" y="2389"/>
                  </a:lnTo>
                  <a:lnTo>
                    <a:pt x="3729" y="2606"/>
                  </a:lnTo>
                  <a:lnTo>
                    <a:pt x="3116" y="2823"/>
                  </a:lnTo>
                  <a:lnTo>
                    <a:pt x="2542" y="3066"/>
                  </a:lnTo>
                  <a:lnTo>
                    <a:pt x="2031" y="3296"/>
                  </a:lnTo>
                  <a:lnTo>
                    <a:pt x="1788" y="3424"/>
                  </a:lnTo>
                  <a:lnTo>
                    <a:pt x="1571" y="3539"/>
                  </a:lnTo>
                  <a:lnTo>
                    <a:pt x="1354" y="3666"/>
                  </a:lnTo>
                  <a:lnTo>
                    <a:pt x="1162" y="3794"/>
                  </a:lnTo>
                  <a:lnTo>
                    <a:pt x="984" y="3922"/>
                  </a:lnTo>
                  <a:lnTo>
                    <a:pt x="818" y="4049"/>
                  </a:lnTo>
                  <a:lnTo>
                    <a:pt x="664" y="4177"/>
                  </a:lnTo>
                  <a:lnTo>
                    <a:pt x="524" y="4318"/>
                  </a:lnTo>
                  <a:lnTo>
                    <a:pt x="396" y="4445"/>
                  </a:lnTo>
                  <a:lnTo>
                    <a:pt x="294" y="4573"/>
                  </a:lnTo>
                  <a:lnTo>
                    <a:pt x="205" y="4714"/>
                  </a:lnTo>
                  <a:lnTo>
                    <a:pt x="128" y="4841"/>
                  </a:lnTo>
                  <a:lnTo>
                    <a:pt x="77" y="4982"/>
                  </a:lnTo>
                  <a:lnTo>
                    <a:pt x="39" y="5122"/>
                  </a:lnTo>
                  <a:lnTo>
                    <a:pt x="13" y="5263"/>
                  </a:lnTo>
                  <a:lnTo>
                    <a:pt x="0" y="5403"/>
                  </a:lnTo>
                  <a:lnTo>
                    <a:pt x="13" y="5544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1"/>
                  </a:lnTo>
                  <a:lnTo>
                    <a:pt x="396" y="6348"/>
                  </a:lnTo>
                  <a:lnTo>
                    <a:pt x="524" y="6489"/>
                  </a:lnTo>
                  <a:lnTo>
                    <a:pt x="664" y="6616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2" y="7000"/>
                  </a:lnTo>
                  <a:lnTo>
                    <a:pt x="1354" y="7127"/>
                  </a:lnTo>
                  <a:lnTo>
                    <a:pt x="1571" y="7255"/>
                  </a:lnTo>
                  <a:lnTo>
                    <a:pt x="1788" y="7370"/>
                  </a:lnTo>
                  <a:lnTo>
                    <a:pt x="2031" y="7498"/>
                  </a:lnTo>
                  <a:lnTo>
                    <a:pt x="2542" y="7740"/>
                  </a:lnTo>
                  <a:lnTo>
                    <a:pt x="3116" y="7970"/>
                  </a:lnTo>
                  <a:lnTo>
                    <a:pt x="3729" y="8200"/>
                  </a:lnTo>
                  <a:lnTo>
                    <a:pt x="4406" y="8417"/>
                  </a:lnTo>
                  <a:lnTo>
                    <a:pt x="5122" y="8622"/>
                  </a:lnTo>
                  <a:lnTo>
                    <a:pt x="5888" y="8826"/>
                  </a:lnTo>
                  <a:lnTo>
                    <a:pt x="6705" y="9030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7" y="9554"/>
                  </a:lnTo>
                  <a:lnTo>
                    <a:pt x="10370" y="9720"/>
                  </a:lnTo>
                  <a:lnTo>
                    <a:pt x="11379" y="9873"/>
                  </a:lnTo>
                  <a:lnTo>
                    <a:pt x="12427" y="10014"/>
                  </a:lnTo>
                  <a:lnTo>
                    <a:pt x="13499" y="10141"/>
                  </a:lnTo>
                  <a:lnTo>
                    <a:pt x="14623" y="10256"/>
                  </a:lnTo>
                  <a:lnTo>
                    <a:pt x="15760" y="10371"/>
                  </a:lnTo>
                  <a:lnTo>
                    <a:pt x="16935" y="10461"/>
                  </a:lnTo>
                  <a:lnTo>
                    <a:pt x="18135" y="10550"/>
                  </a:lnTo>
                  <a:lnTo>
                    <a:pt x="19361" y="10627"/>
                  </a:lnTo>
                  <a:lnTo>
                    <a:pt x="20600" y="10678"/>
                  </a:lnTo>
                  <a:lnTo>
                    <a:pt x="21877" y="10729"/>
                  </a:lnTo>
                  <a:lnTo>
                    <a:pt x="23167" y="10767"/>
                  </a:lnTo>
                  <a:lnTo>
                    <a:pt x="24483" y="10780"/>
                  </a:lnTo>
                  <a:lnTo>
                    <a:pt x="25811" y="10793"/>
                  </a:lnTo>
                  <a:lnTo>
                    <a:pt x="27139" y="10780"/>
                  </a:lnTo>
                  <a:lnTo>
                    <a:pt x="28442" y="10767"/>
                  </a:lnTo>
                  <a:lnTo>
                    <a:pt x="29732" y="10729"/>
                  </a:lnTo>
                  <a:lnTo>
                    <a:pt x="31009" y="10678"/>
                  </a:lnTo>
                  <a:lnTo>
                    <a:pt x="32260" y="10627"/>
                  </a:lnTo>
                  <a:lnTo>
                    <a:pt x="33486" y="10550"/>
                  </a:lnTo>
                  <a:lnTo>
                    <a:pt x="34674" y="10461"/>
                  </a:lnTo>
                  <a:lnTo>
                    <a:pt x="35849" y="10371"/>
                  </a:lnTo>
                  <a:lnTo>
                    <a:pt x="36998" y="10256"/>
                  </a:lnTo>
                  <a:lnTo>
                    <a:pt x="38109" y="10141"/>
                  </a:lnTo>
                  <a:lnTo>
                    <a:pt x="39182" y="10014"/>
                  </a:lnTo>
                  <a:lnTo>
                    <a:pt x="40229" y="9873"/>
                  </a:lnTo>
                  <a:lnTo>
                    <a:pt x="41251" y="9720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61" y="9209"/>
                  </a:lnTo>
                  <a:lnTo>
                    <a:pt x="44904" y="9030"/>
                  </a:lnTo>
                  <a:lnTo>
                    <a:pt x="45721" y="8826"/>
                  </a:lnTo>
                  <a:lnTo>
                    <a:pt x="46487" y="8622"/>
                  </a:lnTo>
                  <a:lnTo>
                    <a:pt x="47203" y="8417"/>
                  </a:lnTo>
                  <a:lnTo>
                    <a:pt x="47879" y="8200"/>
                  </a:lnTo>
                  <a:lnTo>
                    <a:pt x="48505" y="7970"/>
                  </a:lnTo>
                  <a:lnTo>
                    <a:pt x="49067" y="7740"/>
                  </a:lnTo>
                  <a:lnTo>
                    <a:pt x="49591" y="7498"/>
                  </a:lnTo>
                  <a:lnTo>
                    <a:pt x="49821" y="7370"/>
                  </a:lnTo>
                  <a:lnTo>
                    <a:pt x="50050" y="7255"/>
                  </a:lnTo>
                  <a:lnTo>
                    <a:pt x="50255" y="7127"/>
                  </a:lnTo>
                  <a:lnTo>
                    <a:pt x="50459" y="7000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7" y="6616"/>
                  </a:lnTo>
                  <a:lnTo>
                    <a:pt x="51085" y="6489"/>
                  </a:lnTo>
                  <a:lnTo>
                    <a:pt x="51213" y="6348"/>
                  </a:lnTo>
                  <a:lnTo>
                    <a:pt x="51315" y="6221"/>
                  </a:lnTo>
                  <a:lnTo>
                    <a:pt x="51404" y="6080"/>
                  </a:lnTo>
                  <a:lnTo>
                    <a:pt x="51481" y="5952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44"/>
                  </a:lnTo>
                  <a:lnTo>
                    <a:pt x="51609" y="5403"/>
                  </a:lnTo>
                  <a:lnTo>
                    <a:pt x="51609" y="5263"/>
                  </a:lnTo>
                  <a:lnTo>
                    <a:pt x="51583" y="5122"/>
                  </a:lnTo>
                  <a:lnTo>
                    <a:pt x="51545" y="4982"/>
                  </a:lnTo>
                  <a:lnTo>
                    <a:pt x="51481" y="4841"/>
                  </a:lnTo>
                  <a:lnTo>
                    <a:pt x="51404" y="4714"/>
                  </a:lnTo>
                  <a:lnTo>
                    <a:pt x="51315" y="4573"/>
                  </a:lnTo>
                  <a:lnTo>
                    <a:pt x="51213" y="4445"/>
                  </a:lnTo>
                  <a:lnTo>
                    <a:pt x="51085" y="4318"/>
                  </a:lnTo>
                  <a:lnTo>
                    <a:pt x="50957" y="4177"/>
                  </a:lnTo>
                  <a:lnTo>
                    <a:pt x="50804" y="4049"/>
                  </a:lnTo>
                  <a:lnTo>
                    <a:pt x="50638" y="3922"/>
                  </a:lnTo>
                  <a:lnTo>
                    <a:pt x="50459" y="3794"/>
                  </a:lnTo>
                  <a:lnTo>
                    <a:pt x="50255" y="3666"/>
                  </a:lnTo>
                  <a:lnTo>
                    <a:pt x="50050" y="3539"/>
                  </a:lnTo>
                  <a:lnTo>
                    <a:pt x="49821" y="3424"/>
                  </a:lnTo>
                  <a:lnTo>
                    <a:pt x="49591" y="3296"/>
                  </a:lnTo>
                  <a:lnTo>
                    <a:pt x="49067" y="3066"/>
                  </a:lnTo>
                  <a:lnTo>
                    <a:pt x="48505" y="2823"/>
                  </a:lnTo>
                  <a:lnTo>
                    <a:pt x="47879" y="2606"/>
                  </a:lnTo>
                  <a:lnTo>
                    <a:pt x="47203" y="2389"/>
                  </a:lnTo>
                  <a:lnTo>
                    <a:pt x="46487" y="2172"/>
                  </a:lnTo>
                  <a:lnTo>
                    <a:pt x="45721" y="1968"/>
                  </a:lnTo>
                  <a:lnTo>
                    <a:pt x="44904" y="1776"/>
                  </a:lnTo>
                  <a:lnTo>
                    <a:pt x="44061" y="1585"/>
                  </a:lnTo>
                  <a:lnTo>
                    <a:pt x="43154" y="1406"/>
                  </a:lnTo>
                  <a:lnTo>
                    <a:pt x="42222" y="1240"/>
                  </a:lnTo>
                  <a:lnTo>
                    <a:pt x="41251" y="1074"/>
                  </a:lnTo>
                  <a:lnTo>
                    <a:pt x="40229" y="921"/>
                  </a:lnTo>
                  <a:lnTo>
                    <a:pt x="39182" y="780"/>
                  </a:lnTo>
                  <a:lnTo>
                    <a:pt x="38109" y="652"/>
                  </a:lnTo>
                  <a:lnTo>
                    <a:pt x="36998" y="537"/>
                  </a:lnTo>
                  <a:lnTo>
                    <a:pt x="35849" y="435"/>
                  </a:lnTo>
                  <a:lnTo>
                    <a:pt x="34674" y="333"/>
                  </a:lnTo>
                  <a:lnTo>
                    <a:pt x="33486" y="244"/>
                  </a:lnTo>
                  <a:lnTo>
                    <a:pt x="32260" y="180"/>
                  </a:lnTo>
                  <a:lnTo>
                    <a:pt x="31009" y="116"/>
                  </a:lnTo>
                  <a:lnTo>
                    <a:pt x="29732" y="65"/>
                  </a:lnTo>
                  <a:lnTo>
                    <a:pt x="28442" y="39"/>
                  </a:lnTo>
                  <a:lnTo>
                    <a:pt x="27139" y="14"/>
                  </a:lnTo>
                  <a:lnTo>
                    <a:pt x="258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69;p15">
              <a:extLst>
                <a:ext uri="{FF2B5EF4-FFF2-40B4-BE49-F238E27FC236}">
                  <a16:creationId xmlns:a16="http://schemas.microsoft.com/office/drawing/2014/main" id="{AC145112-EBAF-6AB3-5169-F920F1E4220C}"/>
                </a:ext>
              </a:extLst>
            </p:cNvPr>
            <p:cNvSpPr/>
            <p:nvPr/>
          </p:nvSpPr>
          <p:spPr>
            <a:xfrm>
              <a:off x="2697472" y="3053893"/>
              <a:ext cx="627569" cy="112133"/>
            </a:xfrm>
            <a:custGeom>
              <a:avLst/>
              <a:gdLst/>
              <a:ahLst/>
              <a:cxnLst/>
              <a:rect l="l" t="t" r="r" b="b"/>
              <a:pathLst>
                <a:path w="42389" h="7574" extrusionOk="0">
                  <a:moveTo>
                    <a:pt x="20102" y="1"/>
                  </a:moveTo>
                  <a:lnTo>
                    <a:pt x="19030" y="13"/>
                  </a:lnTo>
                  <a:lnTo>
                    <a:pt x="17970" y="39"/>
                  </a:lnTo>
                  <a:lnTo>
                    <a:pt x="16922" y="77"/>
                  </a:lnTo>
                  <a:lnTo>
                    <a:pt x="15901" y="116"/>
                  </a:lnTo>
                  <a:lnTo>
                    <a:pt x="14892" y="167"/>
                  </a:lnTo>
                  <a:lnTo>
                    <a:pt x="13908" y="230"/>
                  </a:lnTo>
                  <a:lnTo>
                    <a:pt x="12951" y="294"/>
                  </a:lnTo>
                  <a:lnTo>
                    <a:pt x="12006" y="371"/>
                  </a:lnTo>
                  <a:lnTo>
                    <a:pt x="11099" y="460"/>
                  </a:lnTo>
                  <a:lnTo>
                    <a:pt x="10205" y="550"/>
                  </a:lnTo>
                  <a:lnTo>
                    <a:pt x="9349" y="639"/>
                  </a:lnTo>
                  <a:lnTo>
                    <a:pt x="8519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5" y="1239"/>
                  </a:lnTo>
                  <a:lnTo>
                    <a:pt x="4841" y="1380"/>
                  </a:lnTo>
                  <a:lnTo>
                    <a:pt x="4215" y="1520"/>
                  </a:lnTo>
                  <a:lnTo>
                    <a:pt x="3615" y="1674"/>
                  </a:lnTo>
                  <a:lnTo>
                    <a:pt x="3066" y="1827"/>
                  </a:lnTo>
                  <a:lnTo>
                    <a:pt x="2555" y="1980"/>
                  </a:lnTo>
                  <a:lnTo>
                    <a:pt x="2095" y="2146"/>
                  </a:lnTo>
                  <a:lnTo>
                    <a:pt x="1661" y="2312"/>
                  </a:lnTo>
                  <a:lnTo>
                    <a:pt x="1291" y="2491"/>
                  </a:lnTo>
                  <a:lnTo>
                    <a:pt x="959" y="2657"/>
                  </a:lnTo>
                  <a:lnTo>
                    <a:pt x="665" y="2836"/>
                  </a:lnTo>
                  <a:lnTo>
                    <a:pt x="550" y="2938"/>
                  </a:lnTo>
                  <a:lnTo>
                    <a:pt x="435" y="3027"/>
                  </a:lnTo>
                  <a:lnTo>
                    <a:pt x="333" y="3117"/>
                  </a:lnTo>
                  <a:lnTo>
                    <a:pt x="243" y="3206"/>
                  </a:lnTo>
                  <a:lnTo>
                    <a:pt x="167" y="3308"/>
                  </a:lnTo>
                  <a:lnTo>
                    <a:pt x="116" y="3398"/>
                  </a:lnTo>
                  <a:lnTo>
                    <a:pt x="65" y="3500"/>
                  </a:lnTo>
                  <a:lnTo>
                    <a:pt x="26" y="3589"/>
                  </a:lnTo>
                  <a:lnTo>
                    <a:pt x="13" y="3691"/>
                  </a:lnTo>
                  <a:lnTo>
                    <a:pt x="1" y="3794"/>
                  </a:lnTo>
                  <a:lnTo>
                    <a:pt x="13" y="3883"/>
                  </a:lnTo>
                  <a:lnTo>
                    <a:pt x="26" y="3985"/>
                  </a:lnTo>
                  <a:lnTo>
                    <a:pt x="65" y="4075"/>
                  </a:lnTo>
                  <a:lnTo>
                    <a:pt x="116" y="4177"/>
                  </a:lnTo>
                  <a:lnTo>
                    <a:pt x="167" y="4266"/>
                  </a:lnTo>
                  <a:lnTo>
                    <a:pt x="243" y="4368"/>
                  </a:lnTo>
                  <a:lnTo>
                    <a:pt x="333" y="4458"/>
                  </a:lnTo>
                  <a:lnTo>
                    <a:pt x="435" y="4547"/>
                  </a:lnTo>
                  <a:lnTo>
                    <a:pt x="550" y="4649"/>
                  </a:lnTo>
                  <a:lnTo>
                    <a:pt x="665" y="4739"/>
                  </a:lnTo>
                  <a:lnTo>
                    <a:pt x="959" y="4918"/>
                  </a:lnTo>
                  <a:lnTo>
                    <a:pt x="1291" y="5096"/>
                  </a:lnTo>
                  <a:lnTo>
                    <a:pt x="1661" y="5262"/>
                  </a:lnTo>
                  <a:lnTo>
                    <a:pt x="2095" y="5428"/>
                  </a:lnTo>
                  <a:lnTo>
                    <a:pt x="2555" y="5594"/>
                  </a:lnTo>
                  <a:lnTo>
                    <a:pt x="3066" y="5748"/>
                  </a:lnTo>
                  <a:lnTo>
                    <a:pt x="3615" y="5901"/>
                  </a:lnTo>
                  <a:lnTo>
                    <a:pt x="4215" y="6054"/>
                  </a:lnTo>
                  <a:lnTo>
                    <a:pt x="4841" y="6195"/>
                  </a:lnTo>
                  <a:lnTo>
                    <a:pt x="5505" y="6335"/>
                  </a:lnTo>
                  <a:lnTo>
                    <a:pt x="6207" y="6463"/>
                  </a:lnTo>
                  <a:lnTo>
                    <a:pt x="6948" y="6591"/>
                  </a:lnTo>
                  <a:lnTo>
                    <a:pt x="7714" y="6718"/>
                  </a:lnTo>
                  <a:lnTo>
                    <a:pt x="8519" y="6820"/>
                  </a:lnTo>
                  <a:lnTo>
                    <a:pt x="9349" y="6935"/>
                  </a:lnTo>
                  <a:lnTo>
                    <a:pt x="10205" y="7025"/>
                  </a:lnTo>
                  <a:lnTo>
                    <a:pt x="11099" y="7127"/>
                  </a:lnTo>
                  <a:lnTo>
                    <a:pt x="12006" y="7204"/>
                  </a:lnTo>
                  <a:lnTo>
                    <a:pt x="12951" y="7280"/>
                  </a:lnTo>
                  <a:lnTo>
                    <a:pt x="13908" y="7344"/>
                  </a:lnTo>
                  <a:lnTo>
                    <a:pt x="14892" y="7408"/>
                  </a:lnTo>
                  <a:lnTo>
                    <a:pt x="15901" y="7459"/>
                  </a:lnTo>
                  <a:lnTo>
                    <a:pt x="16922" y="7497"/>
                  </a:lnTo>
                  <a:lnTo>
                    <a:pt x="17970" y="7536"/>
                  </a:lnTo>
                  <a:lnTo>
                    <a:pt x="19030" y="7561"/>
                  </a:lnTo>
                  <a:lnTo>
                    <a:pt x="20102" y="7574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497"/>
                  </a:lnTo>
                  <a:lnTo>
                    <a:pt x="26488" y="7459"/>
                  </a:lnTo>
                  <a:lnTo>
                    <a:pt x="27497" y="7408"/>
                  </a:lnTo>
                  <a:lnTo>
                    <a:pt x="28480" y="7344"/>
                  </a:lnTo>
                  <a:lnTo>
                    <a:pt x="29451" y="7280"/>
                  </a:lnTo>
                  <a:lnTo>
                    <a:pt x="30383" y="7204"/>
                  </a:lnTo>
                  <a:lnTo>
                    <a:pt x="31303" y="7127"/>
                  </a:lnTo>
                  <a:lnTo>
                    <a:pt x="32184" y="7025"/>
                  </a:lnTo>
                  <a:lnTo>
                    <a:pt x="33052" y="6935"/>
                  </a:lnTo>
                  <a:lnTo>
                    <a:pt x="33883" y="6820"/>
                  </a:lnTo>
                  <a:lnTo>
                    <a:pt x="34674" y="6718"/>
                  </a:lnTo>
                  <a:lnTo>
                    <a:pt x="35453" y="6591"/>
                  </a:lnTo>
                  <a:lnTo>
                    <a:pt x="36181" y="6463"/>
                  </a:lnTo>
                  <a:lnTo>
                    <a:pt x="36884" y="6335"/>
                  </a:lnTo>
                  <a:lnTo>
                    <a:pt x="37548" y="6195"/>
                  </a:lnTo>
                  <a:lnTo>
                    <a:pt x="38186" y="6054"/>
                  </a:lnTo>
                  <a:lnTo>
                    <a:pt x="38774" y="5901"/>
                  </a:lnTo>
                  <a:lnTo>
                    <a:pt x="39323" y="5748"/>
                  </a:lnTo>
                  <a:lnTo>
                    <a:pt x="39834" y="5594"/>
                  </a:lnTo>
                  <a:lnTo>
                    <a:pt x="40306" y="5428"/>
                  </a:lnTo>
                  <a:lnTo>
                    <a:pt x="40728" y="5262"/>
                  </a:lnTo>
                  <a:lnTo>
                    <a:pt x="41111" y="5096"/>
                  </a:lnTo>
                  <a:lnTo>
                    <a:pt x="41443" y="4918"/>
                  </a:lnTo>
                  <a:lnTo>
                    <a:pt x="41724" y="4739"/>
                  </a:lnTo>
                  <a:lnTo>
                    <a:pt x="41852" y="4649"/>
                  </a:lnTo>
                  <a:lnTo>
                    <a:pt x="41967" y="4547"/>
                  </a:lnTo>
                  <a:lnTo>
                    <a:pt x="42056" y="4458"/>
                  </a:lnTo>
                  <a:lnTo>
                    <a:pt x="42146" y="4368"/>
                  </a:lnTo>
                  <a:lnTo>
                    <a:pt x="42222" y="4266"/>
                  </a:lnTo>
                  <a:lnTo>
                    <a:pt x="42286" y="4177"/>
                  </a:lnTo>
                  <a:lnTo>
                    <a:pt x="42324" y="4075"/>
                  </a:lnTo>
                  <a:lnTo>
                    <a:pt x="42363" y="3985"/>
                  </a:lnTo>
                  <a:lnTo>
                    <a:pt x="42388" y="3883"/>
                  </a:lnTo>
                  <a:lnTo>
                    <a:pt x="42388" y="3794"/>
                  </a:lnTo>
                  <a:lnTo>
                    <a:pt x="42388" y="3691"/>
                  </a:lnTo>
                  <a:lnTo>
                    <a:pt x="42363" y="3589"/>
                  </a:lnTo>
                  <a:lnTo>
                    <a:pt x="42324" y="3500"/>
                  </a:lnTo>
                  <a:lnTo>
                    <a:pt x="42286" y="3398"/>
                  </a:lnTo>
                  <a:lnTo>
                    <a:pt x="42222" y="3308"/>
                  </a:lnTo>
                  <a:lnTo>
                    <a:pt x="42146" y="3206"/>
                  </a:lnTo>
                  <a:lnTo>
                    <a:pt x="42056" y="3117"/>
                  </a:lnTo>
                  <a:lnTo>
                    <a:pt x="41967" y="3027"/>
                  </a:lnTo>
                  <a:lnTo>
                    <a:pt x="41852" y="2938"/>
                  </a:lnTo>
                  <a:lnTo>
                    <a:pt x="41724" y="2836"/>
                  </a:lnTo>
                  <a:lnTo>
                    <a:pt x="41443" y="2657"/>
                  </a:lnTo>
                  <a:lnTo>
                    <a:pt x="41111" y="2491"/>
                  </a:lnTo>
                  <a:lnTo>
                    <a:pt x="40728" y="2312"/>
                  </a:lnTo>
                  <a:lnTo>
                    <a:pt x="40306" y="2146"/>
                  </a:lnTo>
                  <a:lnTo>
                    <a:pt x="39834" y="1980"/>
                  </a:lnTo>
                  <a:lnTo>
                    <a:pt x="39323" y="1827"/>
                  </a:lnTo>
                  <a:lnTo>
                    <a:pt x="38774" y="1674"/>
                  </a:lnTo>
                  <a:lnTo>
                    <a:pt x="38186" y="1520"/>
                  </a:lnTo>
                  <a:lnTo>
                    <a:pt x="37548" y="1380"/>
                  </a:lnTo>
                  <a:lnTo>
                    <a:pt x="36884" y="1239"/>
                  </a:lnTo>
                  <a:lnTo>
                    <a:pt x="36181" y="1112"/>
                  </a:lnTo>
                  <a:lnTo>
                    <a:pt x="35453" y="984"/>
                  </a:lnTo>
                  <a:lnTo>
                    <a:pt x="34674" y="869"/>
                  </a:lnTo>
                  <a:lnTo>
                    <a:pt x="33883" y="754"/>
                  </a:lnTo>
                  <a:lnTo>
                    <a:pt x="33052" y="639"/>
                  </a:lnTo>
                  <a:lnTo>
                    <a:pt x="32184" y="550"/>
                  </a:lnTo>
                  <a:lnTo>
                    <a:pt x="31303" y="460"/>
                  </a:lnTo>
                  <a:lnTo>
                    <a:pt x="30383" y="371"/>
                  </a:lnTo>
                  <a:lnTo>
                    <a:pt x="29451" y="294"/>
                  </a:lnTo>
                  <a:lnTo>
                    <a:pt x="28480" y="230"/>
                  </a:lnTo>
                  <a:lnTo>
                    <a:pt x="27497" y="167"/>
                  </a:lnTo>
                  <a:lnTo>
                    <a:pt x="26488" y="116"/>
                  </a:lnTo>
                  <a:lnTo>
                    <a:pt x="25466" y="77"/>
                  </a:lnTo>
                  <a:lnTo>
                    <a:pt x="24419" y="39"/>
                  </a:lnTo>
                  <a:lnTo>
                    <a:pt x="23359" y="13"/>
                  </a:lnTo>
                  <a:lnTo>
                    <a:pt x="22286" y="1"/>
                  </a:lnTo>
                  <a:close/>
                </a:path>
              </a:pathLst>
            </a:custGeom>
            <a:solidFill>
              <a:srgbClr val="FFB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0;p15">
              <a:extLst>
                <a:ext uri="{FF2B5EF4-FFF2-40B4-BE49-F238E27FC236}">
                  <a16:creationId xmlns:a16="http://schemas.microsoft.com/office/drawing/2014/main" id="{0C336934-61B8-B684-4AF6-6D3C1E5E3E8D}"/>
                </a:ext>
              </a:extLst>
            </p:cNvPr>
            <p:cNvSpPr/>
            <p:nvPr/>
          </p:nvSpPr>
          <p:spPr>
            <a:xfrm>
              <a:off x="2717326" y="3052753"/>
              <a:ext cx="609226" cy="83411"/>
            </a:xfrm>
            <a:custGeom>
              <a:avLst/>
              <a:gdLst/>
              <a:ahLst/>
              <a:cxnLst/>
              <a:rect l="l" t="t" r="r" b="b"/>
              <a:pathLst>
                <a:path w="41150" h="5634" extrusionOk="0">
                  <a:moveTo>
                    <a:pt x="19949" y="1"/>
                  </a:moveTo>
                  <a:lnTo>
                    <a:pt x="18251" y="14"/>
                  </a:lnTo>
                  <a:lnTo>
                    <a:pt x="16578" y="52"/>
                  </a:lnTo>
                  <a:lnTo>
                    <a:pt x="14956" y="103"/>
                  </a:lnTo>
                  <a:lnTo>
                    <a:pt x="13372" y="193"/>
                  </a:lnTo>
                  <a:lnTo>
                    <a:pt x="11840" y="295"/>
                  </a:lnTo>
                  <a:lnTo>
                    <a:pt x="10371" y="410"/>
                  </a:lnTo>
                  <a:lnTo>
                    <a:pt x="8966" y="550"/>
                  </a:lnTo>
                  <a:lnTo>
                    <a:pt x="7638" y="703"/>
                  </a:lnTo>
                  <a:lnTo>
                    <a:pt x="6373" y="882"/>
                  </a:lnTo>
                  <a:lnTo>
                    <a:pt x="5186" y="1074"/>
                  </a:lnTo>
                  <a:lnTo>
                    <a:pt x="4075" y="1278"/>
                  </a:lnTo>
                  <a:lnTo>
                    <a:pt x="3564" y="1393"/>
                  </a:lnTo>
                  <a:lnTo>
                    <a:pt x="3066" y="1508"/>
                  </a:lnTo>
                  <a:lnTo>
                    <a:pt x="2593" y="1623"/>
                  </a:lnTo>
                  <a:lnTo>
                    <a:pt x="2146" y="1738"/>
                  </a:lnTo>
                  <a:lnTo>
                    <a:pt x="1725" y="1866"/>
                  </a:lnTo>
                  <a:lnTo>
                    <a:pt x="1329" y="1981"/>
                  </a:lnTo>
                  <a:lnTo>
                    <a:pt x="958" y="2108"/>
                  </a:lnTo>
                  <a:lnTo>
                    <a:pt x="614" y="2249"/>
                  </a:lnTo>
                  <a:lnTo>
                    <a:pt x="294" y="2376"/>
                  </a:lnTo>
                  <a:lnTo>
                    <a:pt x="1" y="2517"/>
                  </a:lnTo>
                  <a:lnTo>
                    <a:pt x="1" y="2517"/>
                  </a:lnTo>
                  <a:lnTo>
                    <a:pt x="716" y="2300"/>
                  </a:lnTo>
                  <a:lnTo>
                    <a:pt x="1508" y="2095"/>
                  </a:lnTo>
                  <a:lnTo>
                    <a:pt x="2376" y="1904"/>
                  </a:lnTo>
                  <a:lnTo>
                    <a:pt x="3308" y="1712"/>
                  </a:lnTo>
                  <a:lnTo>
                    <a:pt x="4305" y="1546"/>
                  </a:lnTo>
                  <a:lnTo>
                    <a:pt x="5352" y="1380"/>
                  </a:lnTo>
                  <a:lnTo>
                    <a:pt x="6463" y="1240"/>
                  </a:lnTo>
                  <a:lnTo>
                    <a:pt x="7638" y="1099"/>
                  </a:lnTo>
                  <a:lnTo>
                    <a:pt x="8851" y="984"/>
                  </a:lnTo>
                  <a:lnTo>
                    <a:pt x="10115" y="869"/>
                  </a:lnTo>
                  <a:lnTo>
                    <a:pt x="11431" y="780"/>
                  </a:lnTo>
                  <a:lnTo>
                    <a:pt x="12785" y="703"/>
                  </a:lnTo>
                  <a:lnTo>
                    <a:pt x="14177" y="640"/>
                  </a:lnTo>
                  <a:lnTo>
                    <a:pt x="15594" y="601"/>
                  </a:lnTo>
                  <a:lnTo>
                    <a:pt x="17050" y="576"/>
                  </a:lnTo>
                  <a:lnTo>
                    <a:pt x="18532" y="563"/>
                  </a:lnTo>
                  <a:lnTo>
                    <a:pt x="19630" y="563"/>
                  </a:lnTo>
                  <a:lnTo>
                    <a:pt x="20703" y="576"/>
                  </a:lnTo>
                  <a:lnTo>
                    <a:pt x="21763" y="601"/>
                  </a:lnTo>
                  <a:lnTo>
                    <a:pt x="22810" y="640"/>
                  </a:lnTo>
                  <a:lnTo>
                    <a:pt x="23832" y="678"/>
                  </a:lnTo>
                  <a:lnTo>
                    <a:pt x="24841" y="729"/>
                  </a:lnTo>
                  <a:lnTo>
                    <a:pt x="25824" y="793"/>
                  </a:lnTo>
                  <a:lnTo>
                    <a:pt x="26782" y="857"/>
                  </a:lnTo>
                  <a:lnTo>
                    <a:pt x="27727" y="933"/>
                  </a:lnTo>
                  <a:lnTo>
                    <a:pt x="28634" y="1023"/>
                  </a:lnTo>
                  <a:lnTo>
                    <a:pt x="29528" y="1112"/>
                  </a:lnTo>
                  <a:lnTo>
                    <a:pt x="30383" y="1214"/>
                  </a:lnTo>
                  <a:lnTo>
                    <a:pt x="31213" y="1316"/>
                  </a:lnTo>
                  <a:lnTo>
                    <a:pt x="32018" y="1431"/>
                  </a:lnTo>
                  <a:lnTo>
                    <a:pt x="32784" y="1546"/>
                  </a:lnTo>
                  <a:lnTo>
                    <a:pt x="33525" y="1674"/>
                  </a:lnTo>
                  <a:lnTo>
                    <a:pt x="34227" y="1802"/>
                  </a:lnTo>
                  <a:lnTo>
                    <a:pt x="34891" y="1942"/>
                  </a:lnTo>
                  <a:lnTo>
                    <a:pt x="35517" y="2083"/>
                  </a:lnTo>
                  <a:lnTo>
                    <a:pt x="36105" y="2236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7" y="2708"/>
                  </a:lnTo>
                  <a:lnTo>
                    <a:pt x="38059" y="2874"/>
                  </a:lnTo>
                  <a:lnTo>
                    <a:pt x="38442" y="3053"/>
                  </a:lnTo>
                  <a:lnTo>
                    <a:pt x="38774" y="3219"/>
                  </a:lnTo>
                  <a:lnTo>
                    <a:pt x="39068" y="3411"/>
                  </a:lnTo>
                  <a:lnTo>
                    <a:pt x="39183" y="3500"/>
                  </a:lnTo>
                  <a:lnTo>
                    <a:pt x="39298" y="3590"/>
                  </a:lnTo>
                  <a:lnTo>
                    <a:pt x="39400" y="3679"/>
                  </a:lnTo>
                  <a:lnTo>
                    <a:pt x="39489" y="3781"/>
                  </a:lnTo>
                  <a:lnTo>
                    <a:pt x="39553" y="3871"/>
                  </a:lnTo>
                  <a:lnTo>
                    <a:pt x="39617" y="3960"/>
                  </a:lnTo>
                  <a:lnTo>
                    <a:pt x="39668" y="4062"/>
                  </a:lnTo>
                  <a:lnTo>
                    <a:pt x="39706" y="4152"/>
                  </a:lnTo>
                  <a:lnTo>
                    <a:pt x="39719" y="4254"/>
                  </a:lnTo>
                  <a:lnTo>
                    <a:pt x="39732" y="4356"/>
                  </a:lnTo>
                  <a:lnTo>
                    <a:pt x="39719" y="4433"/>
                  </a:lnTo>
                  <a:lnTo>
                    <a:pt x="39706" y="4522"/>
                  </a:lnTo>
                  <a:lnTo>
                    <a:pt x="39681" y="4599"/>
                  </a:lnTo>
                  <a:lnTo>
                    <a:pt x="39642" y="4688"/>
                  </a:lnTo>
                  <a:lnTo>
                    <a:pt x="39604" y="4765"/>
                  </a:lnTo>
                  <a:lnTo>
                    <a:pt x="39553" y="4854"/>
                  </a:lnTo>
                  <a:lnTo>
                    <a:pt x="39412" y="5007"/>
                  </a:lnTo>
                  <a:lnTo>
                    <a:pt x="39234" y="5173"/>
                  </a:lnTo>
                  <a:lnTo>
                    <a:pt x="39017" y="5327"/>
                  </a:lnTo>
                  <a:lnTo>
                    <a:pt x="38774" y="5480"/>
                  </a:lnTo>
                  <a:lnTo>
                    <a:pt x="38480" y="5633"/>
                  </a:lnTo>
                  <a:lnTo>
                    <a:pt x="39080" y="5429"/>
                  </a:lnTo>
                  <a:lnTo>
                    <a:pt x="39361" y="5314"/>
                  </a:lnTo>
                  <a:lnTo>
                    <a:pt x="39617" y="5212"/>
                  </a:lnTo>
                  <a:lnTo>
                    <a:pt x="39859" y="5097"/>
                  </a:lnTo>
                  <a:lnTo>
                    <a:pt x="40077" y="4982"/>
                  </a:lnTo>
                  <a:lnTo>
                    <a:pt x="40268" y="4880"/>
                  </a:lnTo>
                  <a:lnTo>
                    <a:pt x="40447" y="4765"/>
                  </a:lnTo>
                  <a:lnTo>
                    <a:pt x="40613" y="4637"/>
                  </a:lnTo>
                  <a:lnTo>
                    <a:pt x="40753" y="4522"/>
                  </a:lnTo>
                  <a:lnTo>
                    <a:pt x="40868" y="4407"/>
                  </a:lnTo>
                  <a:lnTo>
                    <a:pt x="40971" y="4279"/>
                  </a:lnTo>
                  <a:lnTo>
                    <a:pt x="41047" y="4164"/>
                  </a:lnTo>
                  <a:lnTo>
                    <a:pt x="41098" y="4037"/>
                  </a:lnTo>
                  <a:lnTo>
                    <a:pt x="41137" y="3922"/>
                  </a:lnTo>
                  <a:lnTo>
                    <a:pt x="41149" y="3794"/>
                  </a:lnTo>
                  <a:lnTo>
                    <a:pt x="41137" y="3692"/>
                  </a:lnTo>
                  <a:lnTo>
                    <a:pt x="41124" y="3602"/>
                  </a:lnTo>
                  <a:lnTo>
                    <a:pt x="41085" y="3500"/>
                  </a:lnTo>
                  <a:lnTo>
                    <a:pt x="41034" y="3411"/>
                  </a:lnTo>
                  <a:lnTo>
                    <a:pt x="40983" y="3309"/>
                  </a:lnTo>
                  <a:lnTo>
                    <a:pt x="40907" y="3219"/>
                  </a:lnTo>
                  <a:lnTo>
                    <a:pt x="40817" y="3117"/>
                  </a:lnTo>
                  <a:lnTo>
                    <a:pt x="40715" y="3028"/>
                  </a:lnTo>
                  <a:lnTo>
                    <a:pt x="40613" y="2938"/>
                  </a:lnTo>
                  <a:lnTo>
                    <a:pt x="40485" y="2849"/>
                  </a:lnTo>
                  <a:lnTo>
                    <a:pt x="40192" y="2670"/>
                  </a:lnTo>
                  <a:lnTo>
                    <a:pt x="39859" y="2491"/>
                  </a:lnTo>
                  <a:lnTo>
                    <a:pt x="39489" y="2313"/>
                  </a:lnTo>
                  <a:lnTo>
                    <a:pt x="39055" y="2147"/>
                  </a:lnTo>
                  <a:lnTo>
                    <a:pt x="38595" y="1981"/>
                  </a:lnTo>
                  <a:lnTo>
                    <a:pt x="38084" y="1827"/>
                  </a:lnTo>
                  <a:lnTo>
                    <a:pt x="37535" y="1674"/>
                  </a:lnTo>
                  <a:lnTo>
                    <a:pt x="36935" y="1521"/>
                  </a:lnTo>
                  <a:lnTo>
                    <a:pt x="36309" y="1380"/>
                  </a:lnTo>
                  <a:lnTo>
                    <a:pt x="35645" y="1240"/>
                  </a:lnTo>
                  <a:lnTo>
                    <a:pt x="34943" y="1112"/>
                  </a:lnTo>
                  <a:lnTo>
                    <a:pt x="34202" y="984"/>
                  </a:lnTo>
                  <a:lnTo>
                    <a:pt x="33436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45" y="550"/>
                  </a:lnTo>
                  <a:lnTo>
                    <a:pt x="30051" y="461"/>
                  </a:lnTo>
                  <a:lnTo>
                    <a:pt x="29144" y="371"/>
                  </a:lnTo>
                  <a:lnTo>
                    <a:pt x="28199" y="295"/>
                  </a:lnTo>
                  <a:lnTo>
                    <a:pt x="27242" y="231"/>
                  </a:lnTo>
                  <a:lnTo>
                    <a:pt x="26258" y="180"/>
                  </a:lnTo>
                  <a:lnTo>
                    <a:pt x="25249" y="129"/>
                  </a:lnTo>
                  <a:lnTo>
                    <a:pt x="24228" y="78"/>
                  </a:lnTo>
                  <a:lnTo>
                    <a:pt x="23180" y="52"/>
                  </a:lnTo>
                  <a:lnTo>
                    <a:pt x="22120" y="27"/>
                  </a:lnTo>
                  <a:lnTo>
                    <a:pt x="21048" y="14"/>
                  </a:lnTo>
                  <a:lnTo>
                    <a:pt x="19949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71;p15">
              <a:extLst>
                <a:ext uri="{FF2B5EF4-FFF2-40B4-BE49-F238E27FC236}">
                  <a16:creationId xmlns:a16="http://schemas.microsoft.com/office/drawing/2014/main" id="{02E7646B-3DEF-B4AD-F2E8-2C24434C3C6A}"/>
                </a:ext>
              </a:extLst>
            </p:cNvPr>
            <p:cNvSpPr/>
            <p:nvPr/>
          </p:nvSpPr>
          <p:spPr>
            <a:xfrm>
              <a:off x="1462987" y="3963364"/>
              <a:ext cx="764264" cy="159583"/>
            </a:xfrm>
            <a:custGeom>
              <a:avLst/>
              <a:gdLst/>
              <a:ahLst/>
              <a:cxnLst/>
              <a:rect l="l" t="t" r="r" b="b"/>
              <a:pathLst>
                <a:path w="51622" h="10779" extrusionOk="0">
                  <a:moveTo>
                    <a:pt x="1" y="0"/>
                  </a:moveTo>
                  <a:lnTo>
                    <a:pt x="1" y="5390"/>
                  </a:lnTo>
                  <a:lnTo>
                    <a:pt x="14" y="5530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41" y="5939"/>
                  </a:lnTo>
                  <a:lnTo>
                    <a:pt x="205" y="6079"/>
                  </a:lnTo>
                  <a:lnTo>
                    <a:pt x="294" y="6207"/>
                  </a:lnTo>
                  <a:lnTo>
                    <a:pt x="409" y="6347"/>
                  </a:lnTo>
                  <a:lnTo>
                    <a:pt x="524" y="6475"/>
                  </a:lnTo>
                  <a:lnTo>
                    <a:pt x="665" y="6603"/>
                  </a:lnTo>
                  <a:lnTo>
                    <a:pt x="818" y="6743"/>
                  </a:lnTo>
                  <a:lnTo>
                    <a:pt x="984" y="6871"/>
                  </a:lnTo>
                  <a:lnTo>
                    <a:pt x="1163" y="6999"/>
                  </a:lnTo>
                  <a:lnTo>
                    <a:pt x="1354" y="7126"/>
                  </a:lnTo>
                  <a:lnTo>
                    <a:pt x="1572" y="7241"/>
                  </a:lnTo>
                  <a:lnTo>
                    <a:pt x="1789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43" y="8186"/>
                  </a:lnTo>
                  <a:lnTo>
                    <a:pt x="4407" y="8404"/>
                  </a:lnTo>
                  <a:lnTo>
                    <a:pt x="5135" y="8621"/>
                  </a:lnTo>
                  <a:lnTo>
                    <a:pt x="5901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400" y="9553"/>
                  </a:lnTo>
                  <a:lnTo>
                    <a:pt x="10371" y="9706"/>
                  </a:lnTo>
                  <a:lnTo>
                    <a:pt x="11380" y="9859"/>
                  </a:lnTo>
                  <a:lnTo>
                    <a:pt x="12427" y="10000"/>
                  </a:lnTo>
                  <a:lnTo>
                    <a:pt x="13513" y="10128"/>
                  </a:lnTo>
                  <a:lnTo>
                    <a:pt x="14624" y="10255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6"/>
                  </a:lnTo>
                  <a:lnTo>
                    <a:pt x="19362" y="10613"/>
                  </a:lnTo>
                  <a:lnTo>
                    <a:pt x="20613" y="10677"/>
                  </a:lnTo>
                  <a:lnTo>
                    <a:pt x="21878" y="10728"/>
                  </a:lnTo>
                  <a:lnTo>
                    <a:pt x="23168" y="10753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55" y="10753"/>
                  </a:lnTo>
                  <a:lnTo>
                    <a:pt x="29745" y="10728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87" y="10536"/>
                  </a:lnTo>
                  <a:lnTo>
                    <a:pt x="34687" y="10460"/>
                  </a:lnTo>
                  <a:lnTo>
                    <a:pt x="35849" y="10358"/>
                  </a:lnTo>
                  <a:lnTo>
                    <a:pt x="36999" y="10255"/>
                  </a:lnTo>
                  <a:lnTo>
                    <a:pt x="38110" y="10128"/>
                  </a:lnTo>
                  <a:lnTo>
                    <a:pt x="39195" y="10000"/>
                  </a:lnTo>
                  <a:lnTo>
                    <a:pt x="40243" y="9859"/>
                  </a:lnTo>
                  <a:lnTo>
                    <a:pt x="41252" y="9706"/>
                  </a:lnTo>
                  <a:lnTo>
                    <a:pt x="42222" y="9553"/>
                  </a:lnTo>
                  <a:lnTo>
                    <a:pt x="43167" y="9387"/>
                  </a:lnTo>
                  <a:lnTo>
                    <a:pt x="44061" y="9208"/>
                  </a:lnTo>
                  <a:lnTo>
                    <a:pt x="44917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16" y="8404"/>
                  </a:lnTo>
                  <a:lnTo>
                    <a:pt x="47880" y="8186"/>
                  </a:lnTo>
                  <a:lnTo>
                    <a:pt x="48506" y="7957"/>
                  </a:lnTo>
                  <a:lnTo>
                    <a:pt x="49068" y="7727"/>
                  </a:lnTo>
                  <a:lnTo>
                    <a:pt x="49591" y="7484"/>
                  </a:lnTo>
                  <a:lnTo>
                    <a:pt x="49834" y="7369"/>
                  </a:lnTo>
                  <a:lnTo>
                    <a:pt x="50051" y="7241"/>
                  </a:lnTo>
                  <a:lnTo>
                    <a:pt x="50268" y="7126"/>
                  </a:lnTo>
                  <a:lnTo>
                    <a:pt x="50460" y="6999"/>
                  </a:lnTo>
                  <a:lnTo>
                    <a:pt x="50638" y="6871"/>
                  </a:lnTo>
                  <a:lnTo>
                    <a:pt x="50804" y="6743"/>
                  </a:lnTo>
                  <a:lnTo>
                    <a:pt x="50958" y="6603"/>
                  </a:lnTo>
                  <a:lnTo>
                    <a:pt x="51098" y="6475"/>
                  </a:lnTo>
                  <a:lnTo>
                    <a:pt x="51213" y="6347"/>
                  </a:lnTo>
                  <a:lnTo>
                    <a:pt x="51315" y="6207"/>
                  </a:lnTo>
                  <a:lnTo>
                    <a:pt x="51405" y="6079"/>
                  </a:lnTo>
                  <a:lnTo>
                    <a:pt x="51481" y="5939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22" y="5390"/>
                  </a:lnTo>
                  <a:lnTo>
                    <a:pt x="51622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72;p15">
              <a:extLst>
                <a:ext uri="{FF2B5EF4-FFF2-40B4-BE49-F238E27FC236}">
                  <a16:creationId xmlns:a16="http://schemas.microsoft.com/office/drawing/2014/main" id="{EFDF66F7-220A-F842-D0E8-36F89B14118D}"/>
                </a:ext>
              </a:extLst>
            </p:cNvPr>
            <p:cNvSpPr/>
            <p:nvPr/>
          </p:nvSpPr>
          <p:spPr>
            <a:xfrm>
              <a:off x="1462987" y="3883565"/>
              <a:ext cx="764264" cy="159598"/>
            </a:xfrm>
            <a:custGeom>
              <a:avLst/>
              <a:gdLst/>
              <a:ahLst/>
              <a:cxnLst/>
              <a:rect l="l" t="t" r="r" b="b"/>
              <a:pathLst>
                <a:path w="51622" h="10780" extrusionOk="0">
                  <a:moveTo>
                    <a:pt x="24483" y="1"/>
                  </a:moveTo>
                  <a:lnTo>
                    <a:pt x="23168" y="26"/>
                  </a:lnTo>
                  <a:lnTo>
                    <a:pt x="21878" y="65"/>
                  </a:lnTo>
                  <a:lnTo>
                    <a:pt x="20613" y="103"/>
                  </a:lnTo>
                  <a:lnTo>
                    <a:pt x="19362" y="167"/>
                  </a:lnTo>
                  <a:lnTo>
                    <a:pt x="18136" y="243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24" y="524"/>
                  </a:lnTo>
                  <a:lnTo>
                    <a:pt x="13513" y="652"/>
                  </a:lnTo>
                  <a:lnTo>
                    <a:pt x="12427" y="780"/>
                  </a:lnTo>
                  <a:lnTo>
                    <a:pt x="11380" y="920"/>
                  </a:lnTo>
                  <a:lnTo>
                    <a:pt x="10371" y="1073"/>
                  </a:lnTo>
                  <a:lnTo>
                    <a:pt x="9400" y="1227"/>
                  </a:lnTo>
                  <a:lnTo>
                    <a:pt x="8455" y="1393"/>
                  </a:lnTo>
                  <a:lnTo>
                    <a:pt x="7561" y="1572"/>
                  </a:lnTo>
                  <a:lnTo>
                    <a:pt x="6706" y="1763"/>
                  </a:lnTo>
                  <a:lnTo>
                    <a:pt x="5901" y="1955"/>
                  </a:lnTo>
                  <a:lnTo>
                    <a:pt x="5135" y="2159"/>
                  </a:lnTo>
                  <a:lnTo>
                    <a:pt x="4407" y="2376"/>
                  </a:lnTo>
                  <a:lnTo>
                    <a:pt x="3743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9" y="3411"/>
                  </a:lnTo>
                  <a:lnTo>
                    <a:pt x="1572" y="3538"/>
                  </a:lnTo>
                  <a:lnTo>
                    <a:pt x="1354" y="3653"/>
                  </a:lnTo>
                  <a:lnTo>
                    <a:pt x="1163" y="3781"/>
                  </a:lnTo>
                  <a:lnTo>
                    <a:pt x="984" y="3909"/>
                  </a:lnTo>
                  <a:lnTo>
                    <a:pt x="818" y="4036"/>
                  </a:lnTo>
                  <a:lnTo>
                    <a:pt x="665" y="4177"/>
                  </a:lnTo>
                  <a:lnTo>
                    <a:pt x="524" y="4305"/>
                  </a:lnTo>
                  <a:lnTo>
                    <a:pt x="409" y="4432"/>
                  </a:lnTo>
                  <a:lnTo>
                    <a:pt x="294" y="4573"/>
                  </a:lnTo>
                  <a:lnTo>
                    <a:pt x="205" y="4700"/>
                  </a:lnTo>
                  <a:lnTo>
                    <a:pt x="141" y="4841"/>
                  </a:lnTo>
                  <a:lnTo>
                    <a:pt x="77" y="4969"/>
                  </a:lnTo>
                  <a:lnTo>
                    <a:pt x="39" y="5109"/>
                  </a:lnTo>
                  <a:lnTo>
                    <a:pt x="14" y="5250"/>
                  </a:lnTo>
                  <a:lnTo>
                    <a:pt x="1" y="5390"/>
                  </a:lnTo>
                  <a:lnTo>
                    <a:pt x="14" y="5531"/>
                  </a:lnTo>
                  <a:lnTo>
                    <a:pt x="39" y="5671"/>
                  </a:lnTo>
                  <a:lnTo>
                    <a:pt x="77" y="5799"/>
                  </a:lnTo>
                  <a:lnTo>
                    <a:pt x="141" y="5939"/>
                  </a:lnTo>
                  <a:lnTo>
                    <a:pt x="205" y="6080"/>
                  </a:lnTo>
                  <a:lnTo>
                    <a:pt x="294" y="6207"/>
                  </a:lnTo>
                  <a:lnTo>
                    <a:pt x="409" y="6348"/>
                  </a:lnTo>
                  <a:lnTo>
                    <a:pt x="524" y="6476"/>
                  </a:lnTo>
                  <a:lnTo>
                    <a:pt x="665" y="6603"/>
                  </a:lnTo>
                  <a:lnTo>
                    <a:pt x="818" y="6731"/>
                  </a:lnTo>
                  <a:lnTo>
                    <a:pt x="984" y="6859"/>
                  </a:lnTo>
                  <a:lnTo>
                    <a:pt x="1163" y="6987"/>
                  </a:lnTo>
                  <a:lnTo>
                    <a:pt x="1354" y="7114"/>
                  </a:lnTo>
                  <a:lnTo>
                    <a:pt x="1572" y="7242"/>
                  </a:lnTo>
                  <a:lnTo>
                    <a:pt x="1789" y="7370"/>
                  </a:lnTo>
                  <a:lnTo>
                    <a:pt x="2031" y="7485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43" y="8187"/>
                  </a:lnTo>
                  <a:lnTo>
                    <a:pt x="4407" y="8404"/>
                  </a:lnTo>
                  <a:lnTo>
                    <a:pt x="5135" y="8621"/>
                  </a:lnTo>
                  <a:lnTo>
                    <a:pt x="5901" y="8813"/>
                  </a:lnTo>
                  <a:lnTo>
                    <a:pt x="6706" y="9017"/>
                  </a:lnTo>
                  <a:lnTo>
                    <a:pt x="7561" y="9196"/>
                  </a:lnTo>
                  <a:lnTo>
                    <a:pt x="8455" y="9375"/>
                  </a:lnTo>
                  <a:lnTo>
                    <a:pt x="9400" y="9554"/>
                  </a:lnTo>
                  <a:lnTo>
                    <a:pt x="10371" y="9707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13" y="10128"/>
                  </a:lnTo>
                  <a:lnTo>
                    <a:pt x="14624" y="10243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13" y="10677"/>
                  </a:lnTo>
                  <a:lnTo>
                    <a:pt x="21878" y="10716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55" y="10754"/>
                  </a:lnTo>
                  <a:lnTo>
                    <a:pt x="29745" y="10716"/>
                  </a:lnTo>
                  <a:lnTo>
                    <a:pt x="31009" y="10677"/>
                  </a:lnTo>
                  <a:lnTo>
                    <a:pt x="32261" y="10614"/>
                  </a:lnTo>
                  <a:lnTo>
                    <a:pt x="33487" y="10537"/>
                  </a:lnTo>
                  <a:lnTo>
                    <a:pt x="34687" y="10460"/>
                  </a:lnTo>
                  <a:lnTo>
                    <a:pt x="35849" y="10358"/>
                  </a:lnTo>
                  <a:lnTo>
                    <a:pt x="36999" y="10243"/>
                  </a:lnTo>
                  <a:lnTo>
                    <a:pt x="38110" y="10128"/>
                  </a:lnTo>
                  <a:lnTo>
                    <a:pt x="39195" y="10001"/>
                  </a:lnTo>
                  <a:lnTo>
                    <a:pt x="40243" y="9860"/>
                  </a:lnTo>
                  <a:lnTo>
                    <a:pt x="41252" y="9707"/>
                  </a:lnTo>
                  <a:lnTo>
                    <a:pt x="42222" y="9554"/>
                  </a:lnTo>
                  <a:lnTo>
                    <a:pt x="43167" y="9375"/>
                  </a:lnTo>
                  <a:lnTo>
                    <a:pt x="44061" y="9196"/>
                  </a:lnTo>
                  <a:lnTo>
                    <a:pt x="44917" y="9017"/>
                  </a:lnTo>
                  <a:lnTo>
                    <a:pt x="45722" y="8813"/>
                  </a:lnTo>
                  <a:lnTo>
                    <a:pt x="46488" y="8621"/>
                  </a:lnTo>
                  <a:lnTo>
                    <a:pt x="47216" y="8404"/>
                  </a:lnTo>
                  <a:lnTo>
                    <a:pt x="47880" y="8187"/>
                  </a:lnTo>
                  <a:lnTo>
                    <a:pt x="48506" y="7957"/>
                  </a:lnTo>
                  <a:lnTo>
                    <a:pt x="49068" y="7727"/>
                  </a:lnTo>
                  <a:lnTo>
                    <a:pt x="49591" y="7485"/>
                  </a:lnTo>
                  <a:lnTo>
                    <a:pt x="49834" y="7370"/>
                  </a:lnTo>
                  <a:lnTo>
                    <a:pt x="50051" y="7242"/>
                  </a:lnTo>
                  <a:lnTo>
                    <a:pt x="50268" y="7114"/>
                  </a:lnTo>
                  <a:lnTo>
                    <a:pt x="50460" y="6987"/>
                  </a:lnTo>
                  <a:lnTo>
                    <a:pt x="50638" y="6859"/>
                  </a:lnTo>
                  <a:lnTo>
                    <a:pt x="50804" y="6731"/>
                  </a:lnTo>
                  <a:lnTo>
                    <a:pt x="50958" y="6603"/>
                  </a:lnTo>
                  <a:lnTo>
                    <a:pt x="51098" y="6476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45" y="5799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22" y="5390"/>
                  </a:lnTo>
                  <a:lnTo>
                    <a:pt x="51609" y="5250"/>
                  </a:lnTo>
                  <a:lnTo>
                    <a:pt x="51583" y="5109"/>
                  </a:lnTo>
                  <a:lnTo>
                    <a:pt x="51545" y="4969"/>
                  </a:lnTo>
                  <a:lnTo>
                    <a:pt x="51481" y="4841"/>
                  </a:lnTo>
                  <a:lnTo>
                    <a:pt x="51405" y="4700"/>
                  </a:lnTo>
                  <a:lnTo>
                    <a:pt x="51315" y="4573"/>
                  </a:lnTo>
                  <a:lnTo>
                    <a:pt x="51213" y="4432"/>
                  </a:lnTo>
                  <a:lnTo>
                    <a:pt x="51098" y="4305"/>
                  </a:lnTo>
                  <a:lnTo>
                    <a:pt x="50958" y="4177"/>
                  </a:lnTo>
                  <a:lnTo>
                    <a:pt x="50804" y="4036"/>
                  </a:lnTo>
                  <a:lnTo>
                    <a:pt x="50638" y="3909"/>
                  </a:lnTo>
                  <a:lnTo>
                    <a:pt x="50460" y="3781"/>
                  </a:lnTo>
                  <a:lnTo>
                    <a:pt x="50268" y="3653"/>
                  </a:lnTo>
                  <a:lnTo>
                    <a:pt x="50051" y="3538"/>
                  </a:lnTo>
                  <a:lnTo>
                    <a:pt x="49834" y="3411"/>
                  </a:lnTo>
                  <a:lnTo>
                    <a:pt x="49591" y="3296"/>
                  </a:lnTo>
                  <a:lnTo>
                    <a:pt x="49068" y="3053"/>
                  </a:lnTo>
                  <a:lnTo>
                    <a:pt x="48506" y="2823"/>
                  </a:lnTo>
                  <a:lnTo>
                    <a:pt x="47880" y="2593"/>
                  </a:lnTo>
                  <a:lnTo>
                    <a:pt x="47216" y="2376"/>
                  </a:lnTo>
                  <a:lnTo>
                    <a:pt x="46488" y="2159"/>
                  </a:lnTo>
                  <a:lnTo>
                    <a:pt x="45722" y="1955"/>
                  </a:lnTo>
                  <a:lnTo>
                    <a:pt x="44917" y="1763"/>
                  </a:lnTo>
                  <a:lnTo>
                    <a:pt x="44061" y="1572"/>
                  </a:lnTo>
                  <a:lnTo>
                    <a:pt x="43167" y="1393"/>
                  </a:lnTo>
                  <a:lnTo>
                    <a:pt x="42222" y="1227"/>
                  </a:lnTo>
                  <a:lnTo>
                    <a:pt x="41252" y="1073"/>
                  </a:lnTo>
                  <a:lnTo>
                    <a:pt x="40243" y="920"/>
                  </a:lnTo>
                  <a:lnTo>
                    <a:pt x="39195" y="780"/>
                  </a:lnTo>
                  <a:lnTo>
                    <a:pt x="38110" y="652"/>
                  </a:lnTo>
                  <a:lnTo>
                    <a:pt x="36999" y="524"/>
                  </a:lnTo>
                  <a:lnTo>
                    <a:pt x="35849" y="422"/>
                  </a:lnTo>
                  <a:lnTo>
                    <a:pt x="34687" y="320"/>
                  </a:lnTo>
                  <a:lnTo>
                    <a:pt x="33487" y="243"/>
                  </a:lnTo>
                  <a:lnTo>
                    <a:pt x="32261" y="167"/>
                  </a:lnTo>
                  <a:lnTo>
                    <a:pt x="31009" y="103"/>
                  </a:lnTo>
                  <a:lnTo>
                    <a:pt x="29745" y="65"/>
                  </a:lnTo>
                  <a:lnTo>
                    <a:pt x="28455" y="26"/>
                  </a:lnTo>
                  <a:lnTo>
                    <a:pt x="27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73;p15">
              <a:extLst>
                <a:ext uri="{FF2B5EF4-FFF2-40B4-BE49-F238E27FC236}">
                  <a16:creationId xmlns:a16="http://schemas.microsoft.com/office/drawing/2014/main" id="{00D55D7D-4FB7-8147-6167-D9E589D07667}"/>
                </a:ext>
              </a:extLst>
            </p:cNvPr>
            <p:cNvSpPr/>
            <p:nvPr/>
          </p:nvSpPr>
          <p:spPr>
            <a:xfrm>
              <a:off x="1531253" y="3897749"/>
              <a:ext cx="627747" cy="112326"/>
            </a:xfrm>
            <a:custGeom>
              <a:avLst/>
              <a:gdLst/>
              <a:ahLst/>
              <a:cxnLst/>
              <a:rect l="l" t="t" r="r" b="b"/>
              <a:pathLst>
                <a:path w="42401" h="7587" extrusionOk="0">
                  <a:moveTo>
                    <a:pt x="20115" y="0"/>
                  </a:moveTo>
                  <a:lnTo>
                    <a:pt x="19029" y="26"/>
                  </a:lnTo>
                  <a:lnTo>
                    <a:pt x="17969" y="52"/>
                  </a:lnTo>
                  <a:lnTo>
                    <a:pt x="16922" y="77"/>
                  </a:lnTo>
                  <a:lnTo>
                    <a:pt x="15900" y="115"/>
                  </a:lnTo>
                  <a:lnTo>
                    <a:pt x="14891" y="167"/>
                  </a:lnTo>
                  <a:lnTo>
                    <a:pt x="13908" y="230"/>
                  </a:lnTo>
                  <a:lnTo>
                    <a:pt x="12950" y="294"/>
                  </a:lnTo>
                  <a:lnTo>
                    <a:pt x="12005" y="371"/>
                  </a:lnTo>
                  <a:lnTo>
                    <a:pt x="11098" y="460"/>
                  </a:lnTo>
                  <a:lnTo>
                    <a:pt x="10204" y="550"/>
                  </a:lnTo>
                  <a:lnTo>
                    <a:pt x="9349" y="652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4" y="1239"/>
                  </a:lnTo>
                  <a:lnTo>
                    <a:pt x="4840" y="1380"/>
                  </a:lnTo>
                  <a:lnTo>
                    <a:pt x="4215" y="1520"/>
                  </a:lnTo>
                  <a:lnTo>
                    <a:pt x="3627" y="1674"/>
                  </a:lnTo>
                  <a:lnTo>
                    <a:pt x="3078" y="1827"/>
                  </a:lnTo>
                  <a:lnTo>
                    <a:pt x="2567" y="1980"/>
                  </a:lnTo>
                  <a:lnTo>
                    <a:pt x="2095" y="2146"/>
                  </a:lnTo>
                  <a:lnTo>
                    <a:pt x="1673" y="2312"/>
                  </a:lnTo>
                  <a:lnTo>
                    <a:pt x="1290" y="2491"/>
                  </a:lnTo>
                  <a:lnTo>
                    <a:pt x="958" y="2670"/>
                  </a:lnTo>
                  <a:lnTo>
                    <a:pt x="677" y="2848"/>
                  </a:lnTo>
                  <a:lnTo>
                    <a:pt x="549" y="2938"/>
                  </a:lnTo>
                  <a:lnTo>
                    <a:pt x="434" y="3027"/>
                  </a:lnTo>
                  <a:lnTo>
                    <a:pt x="332" y="3117"/>
                  </a:lnTo>
                  <a:lnTo>
                    <a:pt x="243" y="3219"/>
                  </a:lnTo>
                  <a:lnTo>
                    <a:pt x="179" y="3308"/>
                  </a:lnTo>
                  <a:lnTo>
                    <a:pt x="115" y="3410"/>
                  </a:lnTo>
                  <a:lnTo>
                    <a:pt x="64" y="3500"/>
                  </a:lnTo>
                  <a:lnTo>
                    <a:pt x="26" y="3602"/>
                  </a:lnTo>
                  <a:lnTo>
                    <a:pt x="13" y="3691"/>
                  </a:lnTo>
                  <a:lnTo>
                    <a:pt x="0" y="3794"/>
                  </a:lnTo>
                  <a:lnTo>
                    <a:pt x="13" y="3896"/>
                  </a:lnTo>
                  <a:lnTo>
                    <a:pt x="26" y="3985"/>
                  </a:lnTo>
                  <a:lnTo>
                    <a:pt x="64" y="4087"/>
                  </a:lnTo>
                  <a:lnTo>
                    <a:pt x="115" y="4177"/>
                  </a:lnTo>
                  <a:lnTo>
                    <a:pt x="179" y="4279"/>
                  </a:lnTo>
                  <a:lnTo>
                    <a:pt x="243" y="4368"/>
                  </a:lnTo>
                  <a:lnTo>
                    <a:pt x="332" y="4458"/>
                  </a:lnTo>
                  <a:lnTo>
                    <a:pt x="434" y="4560"/>
                  </a:lnTo>
                  <a:lnTo>
                    <a:pt x="549" y="4649"/>
                  </a:lnTo>
                  <a:lnTo>
                    <a:pt x="677" y="4739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73" y="5262"/>
                  </a:lnTo>
                  <a:lnTo>
                    <a:pt x="2095" y="5441"/>
                  </a:lnTo>
                  <a:lnTo>
                    <a:pt x="2567" y="5594"/>
                  </a:lnTo>
                  <a:lnTo>
                    <a:pt x="3078" y="5760"/>
                  </a:lnTo>
                  <a:lnTo>
                    <a:pt x="3627" y="5914"/>
                  </a:lnTo>
                  <a:lnTo>
                    <a:pt x="4215" y="6054"/>
                  </a:lnTo>
                  <a:lnTo>
                    <a:pt x="4840" y="6207"/>
                  </a:lnTo>
                  <a:lnTo>
                    <a:pt x="5504" y="6335"/>
                  </a:lnTo>
                  <a:lnTo>
                    <a:pt x="6207" y="6476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5"/>
                  </a:lnTo>
                  <a:lnTo>
                    <a:pt x="10204" y="7037"/>
                  </a:lnTo>
                  <a:lnTo>
                    <a:pt x="11098" y="7127"/>
                  </a:lnTo>
                  <a:lnTo>
                    <a:pt x="12005" y="7203"/>
                  </a:lnTo>
                  <a:lnTo>
                    <a:pt x="12950" y="7280"/>
                  </a:lnTo>
                  <a:lnTo>
                    <a:pt x="13908" y="7357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510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15" y="7574"/>
                  </a:lnTo>
                  <a:lnTo>
                    <a:pt x="21200" y="7587"/>
                  </a:lnTo>
                  <a:lnTo>
                    <a:pt x="22286" y="7574"/>
                  </a:lnTo>
                  <a:lnTo>
                    <a:pt x="23371" y="7561"/>
                  </a:lnTo>
                  <a:lnTo>
                    <a:pt x="24431" y="7536"/>
                  </a:lnTo>
                  <a:lnTo>
                    <a:pt x="25466" y="7510"/>
                  </a:lnTo>
                  <a:lnTo>
                    <a:pt x="26500" y="7459"/>
                  </a:lnTo>
                  <a:lnTo>
                    <a:pt x="27496" y="7408"/>
                  </a:lnTo>
                  <a:lnTo>
                    <a:pt x="28493" y="7357"/>
                  </a:lnTo>
                  <a:lnTo>
                    <a:pt x="29450" y="7280"/>
                  </a:lnTo>
                  <a:lnTo>
                    <a:pt x="30383" y="7203"/>
                  </a:lnTo>
                  <a:lnTo>
                    <a:pt x="31302" y="7127"/>
                  </a:lnTo>
                  <a:lnTo>
                    <a:pt x="32183" y="7037"/>
                  </a:lnTo>
                  <a:lnTo>
                    <a:pt x="33052" y="6935"/>
                  </a:lnTo>
                  <a:lnTo>
                    <a:pt x="33882" y="6833"/>
                  </a:lnTo>
                  <a:lnTo>
                    <a:pt x="34687" y="6718"/>
                  </a:lnTo>
                  <a:lnTo>
                    <a:pt x="35453" y="6603"/>
                  </a:lnTo>
                  <a:lnTo>
                    <a:pt x="36181" y="6476"/>
                  </a:lnTo>
                  <a:lnTo>
                    <a:pt x="36883" y="6335"/>
                  </a:lnTo>
                  <a:lnTo>
                    <a:pt x="37560" y="6207"/>
                  </a:lnTo>
                  <a:lnTo>
                    <a:pt x="38186" y="6054"/>
                  </a:lnTo>
                  <a:lnTo>
                    <a:pt x="38773" y="5914"/>
                  </a:lnTo>
                  <a:lnTo>
                    <a:pt x="39323" y="5760"/>
                  </a:lnTo>
                  <a:lnTo>
                    <a:pt x="39833" y="5594"/>
                  </a:lnTo>
                  <a:lnTo>
                    <a:pt x="40306" y="5441"/>
                  </a:lnTo>
                  <a:lnTo>
                    <a:pt x="40727" y="5262"/>
                  </a:lnTo>
                  <a:lnTo>
                    <a:pt x="41111" y="5096"/>
                  </a:lnTo>
                  <a:lnTo>
                    <a:pt x="41443" y="4917"/>
                  </a:lnTo>
                  <a:lnTo>
                    <a:pt x="41724" y="4739"/>
                  </a:lnTo>
                  <a:lnTo>
                    <a:pt x="41851" y="4649"/>
                  </a:lnTo>
                  <a:lnTo>
                    <a:pt x="41966" y="4560"/>
                  </a:lnTo>
                  <a:lnTo>
                    <a:pt x="42068" y="4458"/>
                  </a:lnTo>
                  <a:lnTo>
                    <a:pt x="42145" y="4368"/>
                  </a:lnTo>
                  <a:lnTo>
                    <a:pt x="42222" y="4279"/>
                  </a:lnTo>
                  <a:lnTo>
                    <a:pt x="42285" y="4177"/>
                  </a:lnTo>
                  <a:lnTo>
                    <a:pt x="42337" y="4087"/>
                  </a:lnTo>
                  <a:lnTo>
                    <a:pt x="42362" y="3985"/>
                  </a:lnTo>
                  <a:lnTo>
                    <a:pt x="42388" y="3896"/>
                  </a:lnTo>
                  <a:lnTo>
                    <a:pt x="42400" y="3794"/>
                  </a:lnTo>
                  <a:lnTo>
                    <a:pt x="42388" y="3691"/>
                  </a:lnTo>
                  <a:lnTo>
                    <a:pt x="42362" y="3602"/>
                  </a:lnTo>
                  <a:lnTo>
                    <a:pt x="42337" y="3500"/>
                  </a:lnTo>
                  <a:lnTo>
                    <a:pt x="42285" y="3410"/>
                  </a:lnTo>
                  <a:lnTo>
                    <a:pt x="42222" y="3308"/>
                  </a:lnTo>
                  <a:lnTo>
                    <a:pt x="42145" y="3219"/>
                  </a:lnTo>
                  <a:lnTo>
                    <a:pt x="42068" y="3117"/>
                  </a:lnTo>
                  <a:lnTo>
                    <a:pt x="41966" y="3027"/>
                  </a:lnTo>
                  <a:lnTo>
                    <a:pt x="41851" y="2938"/>
                  </a:lnTo>
                  <a:lnTo>
                    <a:pt x="41724" y="2848"/>
                  </a:lnTo>
                  <a:lnTo>
                    <a:pt x="41443" y="2670"/>
                  </a:lnTo>
                  <a:lnTo>
                    <a:pt x="41111" y="2491"/>
                  </a:lnTo>
                  <a:lnTo>
                    <a:pt x="40727" y="2312"/>
                  </a:lnTo>
                  <a:lnTo>
                    <a:pt x="40306" y="2146"/>
                  </a:lnTo>
                  <a:lnTo>
                    <a:pt x="39833" y="1980"/>
                  </a:lnTo>
                  <a:lnTo>
                    <a:pt x="39323" y="1827"/>
                  </a:lnTo>
                  <a:lnTo>
                    <a:pt x="38773" y="1674"/>
                  </a:lnTo>
                  <a:lnTo>
                    <a:pt x="38186" y="1520"/>
                  </a:lnTo>
                  <a:lnTo>
                    <a:pt x="37560" y="1380"/>
                  </a:lnTo>
                  <a:lnTo>
                    <a:pt x="36883" y="1239"/>
                  </a:lnTo>
                  <a:lnTo>
                    <a:pt x="36181" y="1112"/>
                  </a:lnTo>
                  <a:lnTo>
                    <a:pt x="35453" y="984"/>
                  </a:lnTo>
                  <a:lnTo>
                    <a:pt x="34687" y="869"/>
                  </a:lnTo>
                  <a:lnTo>
                    <a:pt x="33882" y="754"/>
                  </a:lnTo>
                  <a:lnTo>
                    <a:pt x="33052" y="652"/>
                  </a:lnTo>
                  <a:lnTo>
                    <a:pt x="32183" y="550"/>
                  </a:lnTo>
                  <a:lnTo>
                    <a:pt x="31302" y="460"/>
                  </a:lnTo>
                  <a:lnTo>
                    <a:pt x="30383" y="371"/>
                  </a:lnTo>
                  <a:lnTo>
                    <a:pt x="29450" y="294"/>
                  </a:lnTo>
                  <a:lnTo>
                    <a:pt x="28493" y="230"/>
                  </a:lnTo>
                  <a:lnTo>
                    <a:pt x="27496" y="167"/>
                  </a:lnTo>
                  <a:lnTo>
                    <a:pt x="26500" y="115"/>
                  </a:lnTo>
                  <a:lnTo>
                    <a:pt x="25466" y="77"/>
                  </a:lnTo>
                  <a:lnTo>
                    <a:pt x="24431" y="52"/>
                  </a:lnTo>
                  <a:lnTo>
                    <a:pt x="23371" y="26"/>
                  </a:lnTo>
                  <a:lnTo>
                    <a:pt x="22286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74;p15">
              <a:extLst>
                <a:ext uri="{FF2B5EF4-FFF2-40B4-BE49-F238E27FC236}">
                  <a16:creationId xmlns:a16="http://schemas.microsoft.com/office/drawing/2014/main" id="{89F04A28-8CD1-8C3F-19E7-2129A95F7E31}"/>
                </a:ext>
              </a:extLst>
            </p:cNvPr>
            <p:cNvSpPr/>
            <p:nvPr/>
          </p:nvSpPr>
          <p:spPr>
            <a:xfrm>
              <a:off x="1540506" y="3897749"/>
              <a:ext cx="609226" cy="83397"/>
            </a:xfrm>
            <a:custGeom>
              <a:avLst/>
              <a:gdLst/>
              <a:ahLst/>
              <a:cxnLst/>
              <a:rect l="l" t="t" r="r" b="b"/>
              <a:pathLst>
                <a:path w="41150" h="5633" extrusionOk="0">
                  <a:moveTo>
                    <a:pt x="19949" y="0"/>
                  </a:moveTo>
                  <a:lnTo>
                    <a:pt x="18251" y="13"/>
                  </a:lnTo>
                  <a:lnTo>
                    <a:pt x="16578" y="52"/>
                  </a:lnTo>
                  <a:lnTo>
                    <a:pt x="14956" y="103"/>
                  </a:lnTo>
                  <a:lnTo>
                    <a:pt x="13372" y="192"/>
                  </a:lnTo>
                  <a:lnTo>
                    <a:pt x="11840" y="294"/>
                  </a:lnTo>
                  <a:lnTo>
                    <a:pt x="10371" y="409"/>
                  </a:lnTo>
                  <a:lnTo>
                    <a:pt x="8966" y="550"/>
                  </a:lnTo>
                  <a:lnTo>
                    <a:pt x="7625" y="703"/>
                  </a:lnTo>
                  <a:lnTo>
                    <a:pt x="6361" y="882"/>
                  </a:lnTo>
                  <a:lnTo>
                    <a:pt x="5186" y="1073"/>
                  </a:lnTo>
                  <a:lnTo>
                    <a:pt x="4075" y="1278"/>
                  </a:lnTo>
                  <a:lnTo>
                    <a:pt x="3564" y="1393"/>
                  </a:lnTo>
                  <a:lnTo>
                    <a:pt x="3066" y="1508"/>
                  </a:lnTo>
                  <a:lnTo>
                    <a:pt x="2593" y="1622"/>
                  </a:lnTo>
                  <a:lnTo>
                    <a:pt x="2146" y="1737"/>
                  </a:lnTo>
                  <a:lnTo>
                    <a:pt x="1725" y="1852"/>
                  </a:lnTo>
                  <a:lnTo>
                    <a:pt x="1329" y="1980"/>
                  </a:lnTo>
                  <a:lnTo>
                    <a:pt x="959" y="2108"/>
                  </a:lnTo>
                  <a:lnTo>
                    <a:pt x="614" y="2248"/>
                  </a:lnTo>
                  <a:lnTo>
                    <a:pt x="295" y="2376"/>
                  </a:lnTo>
                  <a:lnTo>
                    <a:pt x="1" y="2516"/>
                  </a:lnTo>
                  <a:lnTo>
                    <a:pt x="1" y="2516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76" y="1903"/>
                  </a:lnTo>
                  <a:lnTo>
                    <a:pt x="3296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39"/>
                  </a:lnTo>
                  <a:lnTo>
                    <a:pt x="7638" y="1099"/>
                  </a:lnTo>
                  <a:lnTo>
                    <a:pt x="8851" y="984"/>
                  </a:lnTo>
                  <a:lnTo>
                    <a:pt x="10116" y="869"/>
                  </a:lnTo>
                  <a:lnTo>
                    <a:pt x="11431" y="780"/>
                  </a:lnTo>
                  <a:lnTo>
                    <a:pt x="12785" y="703"/>
                  </a:lnTo>
                  <a:lnTo>
                    <a:pt x="14177" y="639"/>
                  </a:lnTo>
                  <a:lnTo>
                    <a:pt x="15595" y="601"/>
                  </a:lnTo>
                  <a:lnTo>
                    <a:pt x="17050" y="575"/>
                  </a:lnTo>
                  <a:lnTo>
                    <a:pt x="18532" y="562"/>
                  </a:lnTo>
                  <a:lnTo>
                    <a:pt x="19617" y="562"/>
                  </a:lnTo>
                  <a:lnTo>
                    <a:pt x="20703" y="575"/>
                  </a:lnTo>
                  <a:lnTo>
                    <a:pt x="21763" y="601"/>
                  </a:lnTo>
                  <a:lnTo>
                    <a:pt x="22797" y="639"/>
                  </a:lnTo>
                  <a:lnTo>
                    <a:pt x="23832" y="677"/>
                  </a:lnTo>
                  <a:lnTo>
                    <a:pt x="24841" y="728"/>
                  </a:lnTo>
                  <a:lnTo>
                    <a:pt x="25824" y="792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22"/>
                  </a:lnTo>
                  <a:lnTo>
                    <a:pt x="29528" y="1112"/>
                  </a:lnTo>
                  <a:lnTo>
                    <a:pt x="30384" y="1214"/>
                  </a:lnTo>
                  <a:lnTo>
                    <a:pt x="31214" y="1316"/>
                  </a:lnTo>
                  <a:lnTo>
                    <a:pt x="32018" y="1431"/>
                  </a:lnTo>
                  <a:lnTo>
                    <a:pt x="32784" y="1546"/>
                  </a:lnTo>
                  <a:lnTo>
                    <a:pt x="33525" y="1674"/>
                  </a:lnTo>
                  <a:lnTo>
                    <a:pt x="34215" y="1801"/>
                  </a:lnTo>
                  <a:lnTo>
                    <a:pt x="34892" y="1942"/>
                  </a:lnTo>
                  <a:lnTo>
                    <a:pt x="35518" y="2082"/>
                  </a:lnTo>
                  <a:lnTo>
                    <a:pt x="36105" y="2235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42" y="3053"/>
                  </a:lnTo>
                  <a:lnTo>
                    <a:pt x="38774" y="3219"/>
                  </a:lnTo>
                  <a:lnTo>
                    <a:pt x="39055" y="3398"/>
                  </a:lnTo>
                  <a:lnTo>
                    <a:pt x="39183" y="3500"/>
                  </a:lnTo>
                  <a:lnTo>
                    <a:pt x="39298" y="3589"/>
                  </a:lnTo>
                  <a:lnTo>
                    <a:pt x="39400" y="3679"/>
                  </a:lnTo>
                  <a:lnTo>
                    <a:pt x="39477" y="3768"/>
                  </a:lnTo>
                  <a:lnTo>
                    <a:pt x="39553" y="3870"/>
                  </a:lnTo>
                  <a:lnTo>
                    <a:pt x="39617" y="3960"/>
                  </a:lnTo>
                  <a:lnTo>
                    <a:pt x="39668" y="4062"/>
                  </a:lnTo>
                  <a:lnTo>
                    <a:pt x="39694" y="4151"/>
                  </a:lnTo>
                  <a:lnTo>
                    <a:pt x="39719" y="4253"/>
                  </a:lnTo>
                  <a:lnTo>
                    <a:pt x="39732" y="4355"/>
                  </a:lnTo>
                  <a:lnTo>
                    <a:pt x="39719" y="4432"/>
                  </a:lnTo>
                  <a:lnTo>
                    <a:pt x="39706" y="4522"/>
                  </a:lnTo>
                  <a:lnTo>
                    <a:pt x="39681" y="4598"/>
                  </a:lnTo>
                  <a:lnTo>
                    <a:pt x="39643" y="4688"/>
                  </a:lnTo>
                  <a:lnTo>
                    <a:pt x="39604" y="4764"/>
                  </a:lnTo>
                  <a:lnTo>
                    <a:pt x="39540" y="4854"/>
                  </a:lnTo>
                  <a:lnTo>
                    <a:pt x="39400" y="5007"/>
                  </a:lnTo>
                  <a:lnTo>
                    <a:pt x="39234" y="5173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3"/>
                  </a:lnTo>
                  <a:lnTo>
                    <a:pt x="39081" y="5428"/>
                  </a:lnTo>
                  <a:lnTo>
                    <a:pt x="39362" y="5313"/>
                  </a:lnTo>
                  <a:lnTo>
                    <a:pt x="39617" y="5211"/>
                  </a:lnTo>
                  <a:lnTo>
                    <a:pt x="39847" y="5096"/>
                  </a:lnTo>
                  <a:lnTo>
                    <a:pt x="40077" y="4981"/>
                  </a:lnTo>
                  <a:lnTo>
                    <a:pt x="40268" y="4866"/>
                  </a:lnTo>
                  <a:lnTo>
                    <a:pt x="40447" y="4751"/>
                  </a:lnTo>
                  <a:lnTo>
                    <a:pt x="40613" y="4636"/>
                  </a:lnTo>
                  <a:lnTo>
                    <a:pt x="40754" y="4522"/>
                  </a:lnTo>
                  <a:lnTo>
                    <a:pt x="40869" y="4407"/>
                  </a:lnTo>
                  <a:lnTo>
                    <a:pt x="40971" y="4279"/>
                  </a:lnTo>
                  <a:lnTo>
                    <a:pt x="41047" y="4164"/>
                  </a:lnTo>
                  <a:lnTo>
                    <a:pt x="41099" y="4036"/>
                  </a:lnTo>
                  <a:lnTo>
                    <a:pt x="41137" y="3921"/>
                  </a:lnTo>
                  <a:lnTo>
                    <a:pt x="41150" y="3794"/>
                  </a:lnTo>
                  <a:lnTo>
                    <a:pt x="41137" y="3691"/>
                  </a:lnTo>
                  <a:lnTo>
                    <a:pt x="41124" y="3602"/>
                  </a:lnTo>
                  <a:lnTo>
                    <a:pt x="41086" y="3500"/>
                  </a:lnTo>
                  <a:lnTo>
                    <a:pt x="41035" y="3410"/>
                  </a:lnTo>
                  <a:lnTo>
                    <a:pt x="40984" y="3308"/>
                  </a:lnTo>
                  <a:lnTo>
                    <a:pt x="40907" y="3219"/>
                  </a:lnTo>
                  <a:lnTo>
                    <a:pt x="40818" y="3117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86" y="2848"/>
                  </a:lnTo>
                  <a:lnTo>
                    <a:pt x="40192" y="2670"/>
                  </a:lnTo>
                  <a:lnTo>
                    <a:pt x="39860" y="2491"/>
                  </a:lnTo>
                  <a:lnTo>
                    <a:pt x="39477" y="2312"/>
                  </a:lnTo>
                  <a:lnTo>
                    <a:pt x="39055" y="2146"/>
                  </a:lnTo>
                  <a:lnTo>
                    <a:pt x="38595" y="1980"/>
                  </a:lnTo>
                  <a:lnTo>
                    <a:pt x="38085" y="1827"/>
                  </a:lnTo>
                  <a:lnTo>
                    <a:pt x="37523" y="1674"/>
                  </a:lnTo>
                  <a:lnTo>
                    <a:pt x="36935" y="1520"/>
                  </a:lnTo>
                  <a:lnTo>
                    <a:pt x="36309" y="1380"/>
                  </a:lnTo>
                  <a:lnTo>
                    <a:pt x="35645" y="1239"/>
                  </a:lnTo>
                  <a:lnTo>
                    <a:pt x="34943" y="1112"/>
                  </a:lnTo>
                  <a:lnTo>
                    <a:pt x="34202" y="984"/>
                  </a:lnTo>
                  <a:lnTo>
                    <a:pt x="33436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45" y="550"/>
                  </a:lnTo>
                  <a:lnTo>
                    <a:pt x="30051" y="460"/>
                  </a:lnTo>
                  <a:lnTo>
                    <a:pt x="29145" y="371"/>
                  </a:lnTo>
                  <a:lnTo>
                    <a:pt x="28200" y="294"/>
                  </a:lnTo>
                  <a:lnTo>
                    <a:pt x="27242" y="230"/>
                  </a:lnTo>
                  <a:lnTo>
                    <a:pt x="26258" y="167"/>
                  </a:lnTo>
                  <a:lnTo>
                    <a:pt x="25250" y="115"/>
                  </a:lnTo>
                  <a:lnTo>
                    <a:pt x="24228" y="77"/>
                  </a:lnTo>
                  <a:lnTo>
                    <a:pt x="23181" y="52"/>
                  </a:lnTo>
                  <a:lnTo>
                    <a:pt x="22121" y="26"/>
                  </a:lnTo>
                  <a:lnTo>
                    <a:pt x="21048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75;p15">
              <a:extLst>
                <a:ext uri="{FF2B5EF4-FFF2-40B4-BE49-F238E27FC236}">
                  <a16:creationId xmlns:a16="http://schemas.microsoft.com/office/drawing/2014/main" id="{3A754F72-8828-7415-BD58-CD00A295C32E}"/>
                </a:ext>
              </a:extLst>
            </p:cNvPr>
            <p:cNvSpPr/>
            <p:nvPr/>
          </p:nvSpPr>
          <p:spPr>
            <a:xfrm>
              <a:off x="1749449" y="3928750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1"/>
                  </a:moveTo>
                  <a:lnTo>
                    <a:pt x="0" y="384"/>
                  </a:lnTo>
                  <a:lnTo>
                    <a:pt x="3333" y="384"/>
                  </a:lnTo>
                  <a:lnTo>
                    <a:pt x="4240" y="410"/>
                  </a:lnTo>
                  <a:lnTo>
                    <a:pt x="5045" y="448"/>
                  </a:lnTo>
                  <a:lnTo>
                    <a:pt x="5734" y="512"/>
                  </a:lnTo>
                  <a:lnTo>
                    <a:pt x="6322" y="576"/>
                  </a:lnTo>
                  <a:lnTo>
                    <a:pt x="6564" y="627"/>
                  </a:lnTo>
                  <a:lnTo>
                    <a:pt x="6782" y="665"/>
                  </a:lnTo>
                  <a:lnTo>
                    <a:pt x="6973" y="716"/>
                  </a:lnTo>
                  <a:lnTo>
                    <a:pt x="7126" y="767"/>
                  </a:lnTo>
                  <a:lnTo>
                    <a:pt x="7267" y="831"/>
                  </a:lnTo>
                  <a:lnTo>
                    <a:pt x="7356" y="895"/>
                  </a:lnTo>
                  <a:lnTo>
                    <a:pt x="0" y="895"/>
                  </a:lnTo>
                  <a:lnTo>
                    <a:pt x="0" y="1176"/>
                  </a:lnTo>
                  <a:lnTo>
                    <a:pt x="7458" y="1176"/>
                  </a:lnTo>
                  <a:lnTo>
                    <a:pt x="7433" y="1214"/>
                  </a:lnTo>
                  <a:lnTo>
                    <a:pt x="7395" y="1253"/>
                  </a:lnTo>
                  <a:lnTo>
                    <a:pt x="7292" y="1329"/>
                  </a:lnTo>
                  <a:lnTo>
                    <a:pt x="7152" y="1393"/>
                  </a:lnTo>
                  <a:lnTo>
                    <a:pt x="6973" y="1457"/>
                  </a:lnTo>
                  <a:lnTo>
                    <a:pt x="6756" y="1521"/>
                  </a:lnTo>
                  <a:lnTo>
                    <a:pt x="6501" y="1572"/>
                  </a:lnTo>
                  <a:lnTo>
                    <a:pt x="6207" y="1623"/>
                  </a:lnTo>
                  <a:lnTo>
                    <a:pt x="5862" y="1661"/>
                  </a:lnTo>
                  <a:lnTo>
                    <a:pt x="5492" y="1712"/>
                  </a:lnTo>
                  <a:lnTo>
                    <a:pt x="5083" y="1751"/>
                  </a:lnTo>
                  <a:lnTo>
                    <a:pt x="4138" y="1802"/>
                  </a:lnTo>
                  <a:lnTo>
                    <a:pt x="3052" y="1840"/>
                  </a:lnTo>
                  <a:lnTo>
                    <a:pt x="1801" y="1853"/>
                  </a:lnTo>
                  <a:lnTo>
                    <a:pt x="0" y="1853"/>
                  </a:lnTo>
                  <a:lnTo>
                    <a:pt x="0" y="2210"/>
                  </a:lnTo>
                  <a:lnTo>
                    <a:pt x="2184" y="2645"/>
                  </a:lnTo>
                  <a:lnTo>
                    <a:pt x="4202" y="3053"/>
                  </a:lnTo>
                  <a:lnTo>
                    <a:pt x="6117" y="3449"/>
                  </a:lnTo>
                  <a:lnTo>
                    <a:pt x="8020" y="3858"/>
                  </a:lnTo>
                  <a:lnTo>
                    <a:pt x="11162" y="3858"/>
                  </a:lnTo>
                  <a:lnTo>
                    <a:pt x="9093" y="3411"/>
                  </a:lnTo>
                  <a:lnTo>
                    <a:pt x="7037" y="2977"/>
                  </a:lnTo>
                  <a:lnTo>
                    <a:pt x="5032" y="2555"/>
                  </a:lnTo>
                  <a:lnTo>
                    <a:pt x="3078" y="2185"/>
                  </a:lnTo>
                  <a:lnTo>
                    <a:pt x="3844" y="2172"/>
                  </a:lnTo>
                  <a:lnTo>
                    <a:pt x="4572" y="2159"/>
                  </a:lnTo>
                  <a:lnTo>
                    <a:pt x="5262" y="2134"/>
                  </a:lnTo>
                  <a:lnTo>
                    <a:pt x="5913" y="2095"/>
                  </a:lnTo>
                  <a:lnTo>
                    <a:pt x="6526" y="2057"/>
                  </a:lnTo>
                  <a:lnTo>
                    <a:pt x="7101" y="2019"/>
                  </a:lnTo>
                  <a:lnTo>
                    <a:pt x="7624" y="1955"/>
                  </a:lnTo>
                  <a:lnTo>
                    <a:pt x="8110" y="1904"/>
                  </a:lnTo>
                  <a:lnTo>
                    <a:pt x="8544" y="1827"/>
                  </a:lnTo>
                  <a:lnTo>
                    <a:pt x="8940" y="1751"/>
                  </a:lnTo>
                  <a:lnTo>
                    <a:pt x="9285" y="1674"/>
                  </a:lnTo>
                  <a:lnTo>
                    <a:pt x="9578" y="1585"/>
                  </a:lnTo>
                  <a:lnTo>
                    <a:pt x="9821" y="1495"/>
                  </a:lnTo>
                  <a:lnTo>
                    <a:pt x="10013" y="1393"/>
                  </a:lnTo>
                  <a:lnTo>
                    <a:pt x="10089" y="1342"/>
                  </a:lnTo>
                  <a:lnTo>
                    <a:pt x="10153" y="1291"/>
                  </a:lnTo>
                  <a:lnTo>
                    <a:pt x="10204" y="1240"/>
                  </a:lnTo>
                  <a:lnTo>
                    <a:pt x="10243" y="1176"/>
                  </a:lnTo>
                  <a:lnTo>
                    <a:pt x="13780" y="1176"/>
                  </a:lnTo>
                  <a:lnTo>
                    <a:pt x="13780" y="895"/>
                  </a:lnTo>
                  <a:lnTo>
                    <a:pt x="10204" y="895"/>
                  </a:lnTo>
                  <a:lnTo>
                    <a:pt x="10166" y="844"/>
                  </a:lnTo>
                  <a:lnTo>
                    <a:pt x="10115" y="793"/>
                  </a:lnTo>
                  <a:lnTo>
                    <a:pt x="9974" y="703"/>
                  </a:lnTo>
                  <a:lnTo>
                    <a:pt x="9796" y="614"/>
                  </a:lnTo>
                  <a:lnTo>
                    <a:pt x="9578" y="537"/>
                  </a:lnTo>
                  <a:lnTo>
                    <a:pt x="9323" y="474"/>
                  </a:lnTo>
                  <a:lnTo>
                    <a:pt x="9029" y="410"/>
                  </a:lnTo>
                  <a:lnTo>
                    <a:pt x="8723" y="346"/>
                  </a:lnTo>
                  <a:lnTo>
                    <a:pt x="8378" y="295"/>
                  </a:lnTo>
                  <a:lnTo>
                    <a:pt x="13780" y="295"/>
                  </a:lnTo>
                  <a:lnTo>
                    <a:pt x="13780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76;p15">
              <a:extLst>
                <a:ext uri="{FF2B5EF4-FFF2-40B4-BE49-F238E27FC236}">
                  <a16:creationId xmlns:a16="http://schemas.microsoft.com/office/drawing/2014/main" id="{4F7549D2-CCC2-7B12-8B12-B28A09009659}"/>
                </a:ext>
              </a:extLst>
            </p:cNvPr>
            <p:cNvSpPr/>
            <p:nvPr/>
          </p:nvSpPr>
          <p:spPr>
            <a:xfrm>
              <a:off x="1462987" y="3857849"/>
              <a:ext cx="764264" cy="159598"/>
            </a:xfrm>
            <a:custGeom>
              <a:avLst/>
              <a:gdLst/>
              <a:ahLst/>
              <a:cxnLst/>
              <a:rect l="l" t="t" r="r" b="b"/>
              <a:pathLst>
                <a:path w="51622" h="10780" extrusionOk="0">
                  <a:moveTo>
                    <a:pt x="1" y="1"/>
                  </a:moveTo>
                  <a:lnTo>
                    <a:pt x="1" y="5390"/>
                  </a:lnTo>
                  <a:lnTo>
                    <a:pt x="14" y="5531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41" y="5939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409" y="6348"/>
                  </a:lnTo>
                  <a:lnTo>
                    <a:pt x="524" y="6476"/>
                  </a:lnTo>
                  <a:lnTo>
                    <a:pt x="665" y="6616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72" y="7242"/>
                  </a:lnTo>
                  <a:lnTo>
                    <a:pt x="1789" y="7370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43" y="8187"/>
                  </a:lnTo>
                  <a:lnTo>
                    <a:pt x="4407" y="8404"/>
                  </a:lnTo>
                  <a:lnTo>
                    <a:pt x="5135" y="8621"/>
                  </a:lnTo>
                  <a:lnTo>
                    <a:pt x="5901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400" y="9554"/>
                  </a:lnTo>
                  <a:lnTo>
                    <a:pt x="10371" y="9720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13" y="10141"/>
                  </a:lnTo>
                  <a:lnTo>
                    <a:pt x="14624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13" y="10678"/>
                  </a:lnTo>
                  <a:lnTo>
                    <a:pt x="21878" y="10729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55" y="10754"/>
                  </a:lnTo>
                  <a:lnTo>
                    <a:pt x="29745" y="10729"/>
                  </a:lnTo>
                  <a:lnTo>
                    <a:pt x="31009" y="10678"/>
                  </a:lnTo>
                  <a:lnTo>
                    <a:pt x="32261" y="10614"/>
                  </a:lnTo>
                  <a:lnTo>
                    <a:pt x="33487" y="10537"/>
                  </a:lnTo>
                  <a:lnTo>
                    <a:pt x="34687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95" y="10001"/>
                  </a:lnTo>
                  <a:lnTo>
                    <a:pt x="40243" y="9860"/>
                  </a:lnTo>
                  <a:lnTo>
                    <a:pt x="41252" y="9720"/>
                  </a:lnTo>
                  <a:lnTo>
                    <a:pt x="42222" y="9554"/>
                  </a:lnTo>
                  <a:lnTo>
                    <a:pt x="43167" y="9388"/>
                  </a:lnTo>
                  <a:lnTo>
                    <a:pt x="44061" y="9209"/>
                  </a:lnTo>
                  <a:lnTo>
                    <a:pt x="44917" y="9017"/>
                  </a:lnTo>
                  <a:lnTo>
                    <a:pt x="45722" y="8826"/>
                  </a:lnTo>
                  <a:lnTo>
                    <a:pt x="46488" y="8621"/>
                  </a:lnTo>
                  <a:lnTo>
                    <a:pt x="47216" y="8404"/>
                  </a:lnTo>
                  <a:lnTo>
                    <a:pt x="47880" y="8187"/>
                  </a:lnTo>
                  <a:lnTo>
                    <a:pt x="48506" y="7957"/>
                  </a:lnTo>
                  <a:lnTo>
                    <a:pt x="49068" y="7727"/>
                  </a:lnTo>
                  <a:lnTo>
                    <a:pt x="49591" y="7497"/>
                  </a:lnTo>
                  <a:lnTo>
                    <a:pt x="49834" y="7370"/>
                  </a:lnTo>
                  <a:lnTo>
                    <a:pt x="50051" y="7242"/>
                  </a:lnTo>
                  <a:lnTo>
                    <a:pt x="50268" y="7127"/>
                  </a:lnTo>
                  <a:lnTo>
                    <a:pt x="50460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98" y="6476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22" y="5390"/>
                  </a:lnTo>
                  <a:lnTo>
                    <a:pt x="51622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77;p15">
              <a:extLst>
                <a:ext uri="{FF2B5EF4-FFF2-40B4-BE49-F238E27FC236}">
                  <a16:creationId xmlns:a16="http://schemas.microsoft.com/office/drawing/2014/main" id="{B6C40393-655B-CF49-9BF1-822D468F3D02}"/>
                </a:ext>
              </a:extLst>
            </p:cNvPr>
            <p:cNvSpPr/>
            <p:nvPr/>
          </p:nvSpPr>
          <p:spPr>
            <a:xfrm>
              <a:off x="1462987" y="3778065"/>
              <a:ext cx="764264" cy="159598"/>
            </a:xfrm>
            <a:custGeom>
              <a:avLst/>
              <a:gdLst/>
              <a:ahLst/>
              <a:cxnLst/>
              <a:rect l="l" t="t" r="r" b="b"/>
              <a:pathLst>
                <a:path w="51622" h="10780" extrusionOk="0">
                  <a:moveTo>
                    <a:pt x="24483" y="0"/>
                  </a:moveTo>
                  <a:lnTo>
                    <a:pt x="23168" y="26"/>
                  </a:lnTo>
                  <a:lnTo>
                    <a:pt x="21878" y="64"/>
                  </a:lnTo>
                  <a:lnTo>
                    <a:pt x="20613" y="102"/>
                  </a:lnTo>
                  <a:lnTo>
                    <a:pt x="19362" y="166"/>
                  </a:lnTo>
                  <a:lnTo>
                    <a:pt x="18136" y="243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24" y="524"/>
                  </a:lnTo>
                  <a:lnTo>
                    <a:pt x="13513" y="652"/>
                  </a:lnTo>
                  <a:lnTo>
                    <a:pt x="12427" y="779"/>
                  </a:lnTo>
                  <a:lnTo>
                    <a:pt x="11380" y="920"/>
                  </a:lnTo>
                  <a:lnTo>
                    <a:pt x="10371" y="1073"/>
                  </a:lnTo>
                  <a:lnTo>
                    <a:pt x="9400" y="1226"/>
                  </a:lnTo>
                  <a:lnTo>
                    <a:pt x="8455" y="1392"/>
                  </a:lnTo>
                  <a:lnTo>
                    <a:pt x="7561" y="1571"/>
                  </a:lnTo>
                  <a:lnTo>
                    <a:pt x="6706" y="1763"/>
                  </a:lnTo>
                  <a:lnTo>
                    <a:pt x="5901" y="1954"/>
                  </a:lnTo>
                  <a:lnTo>
                    <a:pt x="5135" y="2159"/>
                  </a:lnTo>
                  <a:lnTo>
                    <a:pt x="4407" y="2376"/>
                  </a:lnTo>
                  <a:lnTo>
                    <a:pt x="3743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5"/>
                  </a:lnTo>
                  <a:lnTo>
                    <a:pt x="1789" y="3410"/>
                  </a:lnTo>
                  <a:lnTo>
                    <a:pt x="1572" y="3538"/>
                  </a:lnTo>
                  <a:lnTo>
                    <a:pt x="1354" y="3666"/>
                  </a:lnTo>
                  <a:lnTo>
                    <a:pt x="1163" y="3781"/>
                  </a:lnTo>
                  <a:lnTo>
                    <a:pt x="984" y="3908"/>
                  </a:lnTo>
                  <a:lnTo>
                    <a:pt x="818" y="4036"/>
                  </a:lnTo>
                  <a:lnTo>
                    <a:pt x="665" y="4177"/>
                  </a:lnTo>
                  <a:lnTo>
                    <a:pt x="524" y="4304"/>
                  </a:lnTo>
                  <a:lnTo>
                    <a:pt x="409" y="4432"/>
                  </a:lnTo>
                  <a:lnTo>
                    <a:pt x="294" y="4572"/>
                  </a:lnTo>
                  <a:lnTo>
                    <a:pt x="205" y="4700"/>
                  </a:lnTo>
                  <a:lnTo>
                    <a:pt x="141" y="4841"/>
                  </a:lnTo>
                  <a:lnTo>
                    <a:pt x="77" y="4968"/>
                  </a:lnTo>
                  <a:lnTo>
                    <a:pt x="39" y="5109"/>
                  </a:lnTo>
                  <a:lnTo>
                    <a:pt x="14" y="5249"/>
                  </a:lnTo>
                  <a:lnTo>
                    <a:pt x="1" y="5390"/>
                  </a:lnTo>
                  <a:lnTo>
                    <a:pt x="14" y="5530"/>
                  </a:lnTo>
                  <a:lnTo>
                    <a:pt x="39" y="5671"/>
                  </a:lnTo>
                  <a:lnTo>
                    <a:pt x="77" y="5798"/>
                  </a:lnTo>
                  <a:lnTo>
                    <a:pt x="141" y="5939"/>
                  </a:lnTo>
                  <a:lnTo>
                    <a:pt x="205" y="6079"/>
                  </a:lnTo>
                  <a:lnTo>
                    <a:pt x="294" y="6207"/>
                  </a:lnTo>
                  <a:lnTo>
                    <a:pt x="409" y="6348"/>
                  </a:lnTo>
                  <a:lnTo>
                    <a:pt x="524" y="6475"/>
                  </a:lnTo>
                  <a:lnTo>
                    <a:pt x="665" y="6603"/>
                  </a:lnTo>
                  <a:lnTo>
                    <a:pt x="818" y="6744"/>
                  </a:lnTo>
                  <a:lnTo>
                    <a:pt x="984" y="6871"/>
                  </a:lnTo>
                  <a:lnTo>
                    <a:pt x="1163" y="6999"/>
                  </a:lnTo>
                  <a:lnTo>
                    <a:pt x="1354" y="7114"/>
                  </a:lnTo>
                  <a:lnTo>
                    <a:pt x="1572" y="7242"/>
                  </a:lnTo>
                  <a:lnTo>
                    <a:pt x="1789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43" y="8187"/>
                  </a:lnTo>
                  <a:lnTo>
                    <a:pt x="4407" y="8404"/>
                  </a:lnTo>
                  <a:lnTo>
                    <a:pt x="5135" y="8621"/>
                  </a:lnTo>
                  <a:lnTo>
                    <a:pt x="5901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400" y="9553"/>
                  </a:lnTo>
                  <a:lnTo>
                    <a:pt x="10371" y="9706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13" y="10128"/>
                  </a:lnTo>
                  <a:lnTo>
                    <a:pt x="14624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3"/>
                  </a:lnTo>
                  <a:lnTo>
                    <a:pt x="20613" y="10677"/>
                  </a:lnTo>
                  <a:lnTo>
                    <a:pt x="21878" y="10715"/>
                  </a:lnTo>
                  <a:lnTo>
                    <a:pt x="23168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55" y="10754"/>
                  </a:lnTo>
                  <a:lnTo>
                    <a:pt x="29745" y="10715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87" y="10537"/>
                  </a:lnTo>
                  <a:lnTo>
                    <a:pt x="34687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28"/>
                  </a:lnTo>
                  <a:lnTo>
                    <a:pt x="39195" y="10000"/>
                  </a:lnTo>
                  <a:lnTo>
                    <a:pt x="40243" y="9860"/>
                  </a:lnTo>
                  <a:lnTo>
                    <a:pt x="41252" y="9706"/>
                  </a:lnTo>
                  <a:lnTo>
                    <a:pt x="42222" y="9553"/>
                  </a:lnTo>
                  <a:lnTo>
                    <a:pt x="43167" y="9387"/>
                  </a:lnTo>
                  <a:lnTo>
                    <a:pt x="44061" y="9208"/>
                  </a:lnTo>
                  <a:lnTo>
                    <a:pt x="44917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16" y="8404"/>
                  </a:lnTo>
                  <a:lnTo>
                    <a:pt x="47880" y="8187"/>
                  </a:lnTo>
                  <a:lnTo>
                    <a:pt x="48506" y="7957"/>
                  </a:lnTo>
                  <a:lnTo>
                    <a:pt x="49068" y="7727"/>
                  </a:lnTo>
                  <a:lnTo>
                    <a:pt x="49591" y="7484"/>
                  </a:lnTo>
                  <a:lnTo>
                    <a:pt x="49834" y="7369"/>
                  </a:lnTo>
                  <a:lnTo>
                    <a:pt x="50051" y="7242"/>
                  </a:lnTo>
                  <a:lnTo>
                    <a:pt x="50268" y="7114"/>
                  </a:lnTo>
                  <a:lnTo>
                    <a:pt x="50460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8" y="6603"/>
                  </a:lnTo>
                  <a:lnTo>
                    <a:pt x="51098" y="6475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5" y="6079"/>
                  </a:lnTo>
                  <a:lnTo>
                    <a:pt x="51481" y="5939"/>
                  </a:lnTo>
                  <a:lnTo>
                    <a:pt x="51545" y="5798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22" y="5390"/>
                  </a:lnTo>
                  <a:lnTo>
                    <a:pt x="51609" y="5249"/>
                  </a:lnTo>
                  <a:lnTo>
                    <a:pt x="51583" y="5109"/>
                  </a:lnTo>
                  <a:lnTo>
                    <a:pt x="51545" y="4968"/>
                  </a:lnTo>
                  <a:lnTo>
                    <a:pt x="51481" y="4841"/>
                  </a:lnTo>
                  <a:lnTo>
                    <a:pt x="51405" y="4700"/>
                  </a:lnTo>
                  <a:lnTo>
                    <a:pt x="51315" y="4572"/>
                  </a:lnTo>
                  <a:lnTo>
                    <a:pt x="51213" y="4432"/>
                  </a:lnTo>
                  <a:lnTo>
                    <a:pt x="51098" y="4304"/>
                  </a:lnTo>
                  <a:lnTo>
                    <a:pt x="50958" y="4177"/>
                  </a:lnTo>
                  <a:lnTo>
                    <a:pt x="50804" y="4036"/>
                  </a:lnTo>
                  <a:lnTo>
                    <a:pt x="50638" y="3908"/>
                  </a:lnTo>
                  <a:lnTo>
                    <a:pt x="50460" y="3781"/>
                  </a:lnTo>
                  <a:lnTo>
                    <a:pt x="50268" y="3666"/>
                  </a:lnTo>
                  <a:lnTo>
                    <a:pt x="50051" y="3538"/>
                  </a:lnTo>
                  <a:lnTo>
                    <a:pt x="49834" y="3410"/>
                  </a:lnTo>
                  <a:lnTo>
                    <a:pt x="49591" y="3295"/>
                  </a:lnTo>
                  <a:lnTo>
                    <a:pt x="49068" y="3053"/>
                  </a:lnTo>
                  <a:lnTo>
                    <a:pt x="48506" y="2823"/>
                  </a:lnTo>
                  <a:lnTo>
                    <a:pt x="47880" y="2593"/>
                  </a:lnTo>
                  <a:lnTo>
                    <a:pt x="47216" y="2376"/>
                  </a:lnTo>
                  <a:lnTo>
                    <a:pt x="46488" y="2159"/>
                  </a:lnTo>
                  <a:lnTo>
                    <a:pt x="45722" y="1954"/>
                  </a:lnTo>
                  <a:lnTo>
                    <a:pt x="44917" y="1763"/>
                  </a:lnTo>
                  <a:lnTo>
                    <a:pt x="44061" y="1571"/>
                  </a:lnTo>
                  <a:lnTo>
                    <a:pt x="43167" y="1392"/>
                  </a:lnTo>
                  <a:lnTo>
                    <a:pt x="42222" y="1226"/>
                  </a:lnTo>
                  <a:lnTo>
                    <a:pt x="41252" y="1073"/>
                  </a:lnTo>
                  <a:lnTo>
                    <a:pt x="40243" y="920"/>
                  </a:lnTo>
                  <a:lnTo>
                    <a:pt x="39195" y="779"/>
                  </a:lnTo>
                  <a:lnTo>
                    <a:pt x="38110" y="652"/>
                  </a:lnTo>
                  <a:lnTo>
                    <a:pt x="36999" y="524"/>
                  </a:lnTo>
                  <a:lnTo>
                    <a:pt x="35849" y="422"/>
                  </a:lnTo>
                  <a:lnTo>
                    <a:pt x="34687" y="320"/>
                  </a:lnTo>
                  <a:lnTo>
                    <a:pt x="33487" y="243"/>
                  </a:lnTo>
                  <a:lnTo>
                    <a:pt x="32261" y="166"/>
                  </a:lnTo>
                  <a:lnTo>
                    <a:pt x="31009" y="102"/>
                  </a:lnTo>
                  <a:lnTo>
                    <a:pt x="29745" y="64"/>
                  </a:lnTo>
                  <a:lnTo>
                    <a:pt x="28455" y="26"/>
                  </a:lnTo>
                  <a:lnTo>
                    <a:pt x="271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78;p15">
              <a:extLst>
                <a:ext uri="{FF2B5EF4-FFF2-40B4-BE49-F238E27FC236}">
                  <a16:creationId xmlns:a16="http://schemas.microsoft.com/office/drawing/2014/main" id="{2ED80CE0-B76A-90B3-52BE-9B9BE4762092}"/>
                </a:ext>
              </a:extLst>
            </p:cNvPr>
            <p:cNvSpPr/>
            <p:nvPr/>
          </p:nvSpPr>
          <p:spPr>
            <a:xfrm>
              <a:off x="1531253" y="3792248"/>
              <a:ext cx="627747" cy="112326"/>
            </a:xfrm>
            <a:custGeom>
              <a:avLst/>
              <a:gdLst/>
              <a:ahLst/>
              <a:cxnLst/>
              <a:rect l="l" t="t" r="r" b="b"/>
              <a:pathLst>
                <a:path w="42401" h="7587" extrusionOk="0">
                  <a:moveTo>
                    <a:pt x="21200" y="0"/>
                  </a:moveTo>
                  <a:lnTo>
                    <a:pt x="20115" y="13"/>
                  </a:lnTo>
                  <a:lnTo>
                    <a:pt x="19029" y="26"/>
                  </a:lnTo>
                  <a:lnTo>
                    <a:pt x="17969" y="51"/>
                  </a:lnTo>
                  <a:lnTo>
                    <a:pt x="16922" y="77"/>
                  </a:lnTo>
                  <a:lnTo>
                    <a:pt x="15900" y="128"/>
                  </a:lnTo>
                  <a:lnTo>
                    <a:pt x="14891" y="179"/>
                  </a:lnTo>
                  <a:lnTo>
                    <a:pt x="13908" y="230"/>
                  </a:lnTo>
                  <a:lnTo>
                    <a:pt x="12950" y="307"/>
                  </a:lnTo>
                  <a:lnTo>
                    <a:pt x="12005" y="371"/>
                  </a:lnTo>
                  <a:lnTo>
                    <a:pt x="11098" y="460"/>
                  </a:lnTo>
                  <a:lnTo>
                    <a:pt x="10204" y="549"/>
                  </a:lnTo>
                  <a:lnTo>
                    <a:pt x="9349" y="651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1"/>
                  </a:lnTo>
                  <a:lnTo>
                    <a:pt x="5504" y="1239"/>
                  </a:lnTo>
                  <a:lnTo>
                    <a:pt x="4840" y="1379"/>
                  </a:lnTo>
                  <a:lnTo>
                    <a:pt x="4215" y="1520"/>
                  </a:lnTo>
                  <a:lnTo>
                    <a:pt x="3627" y="1673"/>
                  </a:lnTo>
                  <a:lnTo>
                    <a:pt x="3078" y="1826"/>
                  </a:lnTo>
                  <a:lnTo>
                    <a:pt x="2567" y="1980"/>
                  </a:lnTo>
                  <a:lnTo>
                    <a:pt x="2095" y="2146"/>
                  </a:lnTo>
                  <a:lnTo>
                    <a:pt x="1673" y="2312"/>
                  </a:lnTo>
                  <a:lnTo>
                    <a:pt x="1290" y="2491"/>
                  </a:lnTo>
                  <a:lnTo>
                    <a:pt x="958" y="2669"/>
                  </a:lnTo>
                  <a:lnTo>
                    <a:pt x="677" y="2848"/>
                  </a:lnTo>
                  <a:lnTo>
                    <a:pt x="549" y="2938"/>
                  </a:lnTo>
                  <a:lnTo>
                    <a:pt x="434" y="3027"/>
                  </a:lnTo>
                  <a:lnTo>
                    <a:pt x="332" y="3116"/>
                  </a:lnTo>
                  <a:lnTo>
                    <a:pt x="243" y="3219"/>
                  </a:lnTo>
                  <a:lnTo>
                    <a:pt x="179" y="3308"/>
                  </a:lnTo>
                  <a:lnTo>
                    <a:pt x="115" y="3410"/>
                  </a:lnTo>
                  <a:lnTo>
                    <a:pt x="64" y="3499"/>
                  </a:lnTo>
                  <a:lnTo>
                    <a:pt x="26" y="3602"/>
                  </a:lnTo>
                  <a:lnTo>
                    <a:pt x="13" y="3691"/>
                  </a:lnTo>
                  <a:lnTo>
                    <a:pt x="0" y="3793"/>
                  </a:lnTo>
                  <a:lnTo>
                    <a:pt x="13" y="3895"/>
                  </a:lnTo>
                  <a:lnTo>
                    <a:pt x="26" y="3985"/>
                  </a:lnTo>
                  <a:lnTo>
                    <a:pt x="64" y="4087"/>
                  </a:lnTo>
                  <a:lnTo>
                    <a:pt x="115" y="4176"/>
                  </a:lnTo>
                  <a:lnTo>
                    <a:pt x="179" y="4279"/>
                  </a:lnTo>
                  <a:lnTo>
                    <a:pt x="243" y="4368"/>
                  </a:lnTo>
                  <a:lnTo>
                    <a:pt x="332" y="4457"/>
                  </a:lnTo>
                  <a:lnTo>
                    <a:pt x="434" y="4559"/>
                  </a:lnTo>
                  <a:lnTo>
                    <a:pt x="549" y="4649"/>
                  </a:lnTo>
                  <a:lnTo>
                    <a:pt x="677" y="4738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73" y="5262"/>
                  </a:lnTo>
                  <a:lnTo>
                    <a:pt x="2095" y="5441"/>
                  </a:lnTo>
                  <a:lnTo>
                    <a:pt x="2567" y="5594"/>
                  </a:lnTo>
                  <a:lnTo>
                    <a:pt x="3078" y="5760"/>
                  </a:lnTo>
                  <a:lnTo>
                    <a:pt x="3627" y="5913"/>
                  </a:lnTo>
                  <a:lnTo>
                    <a:pt x="4215" y="6066"/>
                  </a:lnTo>
                  <a:lnTo>
                    <a:pt x="4840" y="6207"/>
                  </a:lnTo>
                  <a:lnTo>
                    <a:pt x="5504" y="6335"/>
                  </a:lnTo>
                  <a:lnTo>
                    <a:pt x="6207" y="6475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5"/>
                  </a:lnTo>
                  <a:lnTo>
                    <a:pt x="10204" y="7037"/>
                  </a:lnTo>
                  <a:lnTo>
                    <a:pt x="11098" y="7126"/>
                  </a:lnTo>
                  <a:lnTo>
                    <a:pt x="12005" y="7203"/>
                  </a:lnTo>
                  <a:lnTo>
                    <a:pt x="12950" y="7280"/>
                  </a:lnTo>
                  <a:lnTo>
                    <a:pt x="13908" y="7356"/>
                  </a:lnTo>
                  <a:lnTo>
                    <a:pt x="14891" y="7407"/>
                  </a:lnTo>
                  <a:lnTo>
                    <a:pt x="15900" y="7459"/>
                  </a:lnTo>
                  <a:lnTo>
                    <a:pt x="16922" y="7510"/>
                  </a:lnTo>
                  <a:lnTo>
                    <a:pt x="17969" y="7535"/>
                  </a:lnTo>
                  <a:lnTo>
                    <a:pt x="19029" y="7561"/>
                  </a:lnTo>
                  <a:lnTo>
                    <a:pt x="20115" y="7573"/>
                  </a:lnTo>
                  <a:lnTo>
                    <a:pt x="21200" y="7586"/>
                  </a:lnTo>
                  <a:lnTo>
                    <a:pt x="22286" y="7573"/>
                  </a:lnTo>
                  <a:lnTo>
                    <a:pt x="23371" y="7561"/>
                  </a:lnTo>
                  <a:lnTo>
                    <a:pt x="24431" y="7535"/>
                  </a:lnTo>
                  <a:lnTo>
                    <a:pt x="25466" y="7510"/>
                  </a:lnTo>
                  <a:lnTo>
                    <a:pt x="26500" y="7459"/>
                  </a:lnTo>
                  <a:lnTo>
                    <a:pt x="27496" y="7407"/>
                  </a:lnTo>
                  <a:lnTo>
                    <a:pt x="28493" y="7356"/>
                  </a:lnTo>
                  <a:lnTo>
                    <a:pt x="29450" y="7280"/>
                  </a:lnTo>
                  <a:lnTo>
                    <a:pt x="30383" y="7203"/>
                  </a:lnTo>
                  <a:lnTo>
                    <a:pt x="31302" y="7126"/>
                  </a:lnTo>
                  <a:lnTo>
                    <a:pt x="32183" y="7037"/>
                  </a:lnTo>
                  <a:lnTo>
                    <a:pt x="33052" y="6935"/>
                  </a:lnTo>
                  <a:lnTo>
                    <a:pt x="33882" y="6833"/>
                  </a:lnTo>
                  <a:lnTo>
                    <a:pt x="34687" y="6718"/>
                  </a:lnTo>
                  <a:lnTo>
                    <a:pt x="35453" y="6603"/>
                  </a:lnTo>
                  <a:lnTo>
                    <a:pt x="36181" y="6475"/>
                  </a:lnTo>
                  <a:lnTo>
                    <a:pt x="36883" y="6335"/>
                  </a:lnTo>
                  <a:lnTo>
                    <a:pt x="37560" y="6207"/>
                  </a:lnTo>
                  <a:lnTo>
                    <a:pt x="38186" y="6066"/>
                  </a:lnTo>
                  <a:lnTo>
                    <a:pt x="38773" y="5913"/>
                  </a:lnTo>
                  <a:lnTo>
                    <a:pt x="39323" y="5760"/>
                  </a:lnTo>
                  <a:lnTo>
                    <a:pt x="39833" y="5594"/>
                  </a:lnTo>
                  <a:lnTo>
                    <a:pt x="40306" y="5441"/>
                  </a:lnTo>
                  <a:lnTo>
                    <a:pt x="40727" y="5262"/>
                  </a:lnTo>
                  <a:lnTo>
                    <a:pt x="41111" y="5096"/>
                  </a:lnTo>
                  <a:lnTo>
                    <a:pt x="41443" y="4917"/>
                  </a:lnTo>
                  <a:lnTo>
                    <a:pt x="41724" y="4738"/>
                  </a:lnTo>
                  <a:lnTo>
                    <a:pt x="41851" y="4649"/>
                  </a:lnTo>
                  <a:lnTo>
                    <a:pt x="41966" y="4559"/>
                  </a:lnTo>
                  <a:lnTo>
                    <a:pt x="42068" y="4457"/>
                  </a:lnTo>
                  <a:lnTo>
                    <a:pt x="42145" y="4368"/>
                  </a:lnTo>
                  <a:lnTo>
                    <a:pt x="42222" y="4279"/>
                  </a:lnTo>
                  <a:lnTo>
                    <a:pt x="42285" y="4176"/>
                  </a:lnTo>
                  <a:lnTo>
                    <a:pt x="42337" y="4087"/>
                  </a:lnTo>
                  <a:lnTo>
                    <a:pt x="42362" y="3985"/>
                  </a:lnTo>
                  <a:lnTo>
                    <a:pt x="42388" y="3895"/>
                  </a:lnTo>
                  <a:lnTo>
                    <a:pt x="42400" y="3793"/>
                  </a:lnTo>
                  <a:lnTo>
                    <a:pt x="42388" y="3691"/>
                  </a:lnTo>
                  <a:lnTo>
                    <a:pt x="42362" y="3602"/>
                  </a:lnTo>
                  <a:lnTo>
                    <a:pt x="42337" y="3499"/>
                  </a:lnTo>
                  <a:lnTo>
                    <a:pt x="42285" y="3410"/>
                  </a:lnTo>
                  <a:lnTo>
                    <a:pt x="42222" y="3308"/>
                  </a:lnTo>
                  <a:lnTo>
                    <a:pt x="42145" y="3219"/>
                  </a:lnTo>
                  <a:lnTo>
                    <a:pt x="42068" y="3116"/>
                  </a:lnTo>
                  <a:lnTo>
                    <a:pt x="41966" y="3027"/>
                  </a:lnTo>
                  <a:lnTo>
                    <a:pt x="41851" y="2938"/>
                  </a:lnTo>
                  <a:lnTo>
                    <a:pt x="41724" y="2848"/>
                  </a:lnTo>
                  <a:lnTo>
                    <a:pt x="41443" y="2669"/>
                  </a:lnTo>
                  <a:lnTo>
                    <a:pt x="41111" y="2491"/>
                  </a:lnTo>
                  <a:lnTo>
                    <a:pt x="40727" y="2312"/>
                  </a:lnTo>
                  <a:lnTo>
                    <a:pt x="40306" y="2146"/>
                  </a:lnTo>
                  <a:lnTo>
                    <a:pt x="39833" y="1980"/>
                  </a:lnTo>
                  <a:lnTo>
                    <a:pt x="39323" y="1826"/>
                  </a:lnTo>
                  <a:lnTo>
                    <a:pt x="38773" y="1673"/>
                  </a:lnTo>
                  <a:lnTo>
                    <a:pt x="38186" y="1520"/>
                  </a:lnTo>
                  <a:lnTo>
                    <a:pt x="37560" y="1379"/>
                  </a:lnTo>
                  <a:lnTo>
                    <a:pt x="36883" y="1239"/>
                  </a:lnTo>
                  <a:lnTo>
                    <a:pt x="36181" y="1111"/>
                  </a:lnTo>
                  <a:lnTo>
                    <a:pt x="35453" y="984"/>
                  </a:lnTo>
                  <a:lnTo>
                    <a:pt x="34687" y="869"/>
                  </a:lnTo>
                  <a:lnTo>
                    <a:pt x="33882" y="754"/>
                  </a:lnTo>
                  <a:lnTo>
                    <a:pt x="33052" y="651"/>
                  </a:lnTo>
                  <a:lnTo>
                    <a:pt x="32183" y="549"/>
                  </a:lnTo>
                  <a:lnTo>
                    <a:pt x="31302" y="460"/>
                  </a:lnTo>
                  <a:lnTo>
                    <a:pt x="30383" y="371"/>
                  </a:lnTo>
                  <a:lnTo>
                    <a:pt x="29450" y="307"/>
                  </a:lnTo>
                  <a:lnTo>
                    <a:pt x="28493" y="230"/>
                  </a:lnTo>
                  <a:lnTo>
                    <a:pt x="27496" y="179"/>
                  </a:lnTo>
                  <a:lnTo>
                    <a:pt x="26500" y="128"/>
                  </a:lnTo>
                  <a:lnTo>
                    <a:pt x="25466" y="77"/>
                  </a:lnTo>
                  <a:lnTo>
                    <a:pt x="24431" y="51"/>
                  </a:lnTo>
                  <a:lnTo>
                    <a:pt x="23371" y="26"/>
                  </a:lnTo>
                  <a:lnTo>
                    <a:pt x="22286" y="13"/>
                  </a:lnTo>
                  <a:lnTo>
                    <a:pt x="21200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79;p15">
              <a:extLst>
                <a:ext uri="{FF2B5EF4-FFF2-40B4-BE49-F238E27FC236}">
                  <a16:creationId xmlns:a16="http://schemas.microsoft.com/office/drawing/2014/main" id="{204E3298-7EB9-B95F-A7AD-F39A616239D7}"/>
                </a:ext>
              </a:extLst>
            </p:cNvPr>
            <p:cNvSpPr/>
            <p:nvPr/>
          </p:nvSpPr>
          <p:spPr>
            <a:xfrm>
              <a:off x="1540506" y="3792248"/>
              <a:ext cx="609226" cy="83397"/>
            </a:xfrm>
            <a:custGeom>
              <a:avLst/>
              <a:gdLst/>
              <a:ahLst/>
              <a:cxnLst/>
              <a:rect l="l" t="t" r="r" b="b"/>
              <a:pathLst>
                <a:path w="41150" h="5633" extrusionOk="0">
                  <a:moveTo>
                    <a:pt x="19949" y="0"/>
                  </a:moveTo>
                  <a:lnTo>
                    <a:pt x="18251" y="13"/>
                  </a:lnTo>
                  <a:lnTo>
                    <a:pt x="16578" y="51"/>
                  </a:lnTo>
                  <a:lnTo>
                    <a:pt x="14956" y="115"/>
                  </a:lnTo>
                  <a:lnTo>
                    <a:pt x="13372" y="192"/>
                  </a:lnTo>
                  <a:lnTo>
                    <a:pt x="11840" y="294"/>
                  </a:lnTo>
                  <a:lnTo>
                    <a:pt x="10371" y="409"/>
                  </a:lnTo>
                  <a:lnTo>
                    <a:pt x="8966" y="549"/>
                  </a:lnTo>
                  <a:lnTo>
                    <a:pt x="7625" y="703"/>
                  </a:lnTo>
                  <a:lnTo>
                    <a:pt x="6361" y="881"/>
                  </a:lnTo>
                  <a:lnTo>
                    <a:pt x="5186" y="1073"/>
                  </a:lnTo>
                  <a:lnTo>
                    <a:pt x="4075" y="1277"/>
                  </a:lnTo>
                  <a:lnTo>
                    <a:pt x="3564" y="1392"/>
                  </a:lnTo>
                  <a:lnTo>
                    <a:pt x="3066" y="1507"/>
                  </a:lnTo>
                  <a:lnTo>
                    <a:pt x="2593" y="1622"/>
                  </a:lnTo>
                  <a:lnTo>
                    <a:pt x="2146" y="1737"/>
                  </a:lnTo>
                  <a:lnTo>
                    <a:pt x="1725" y="1865"/>
                  </a:lnTo>
                  <a:lnTo>
                    <a:pt x="1329" y="1980"/>
                  </a:lnTo>
                  <a:lnTo>
                    <a:pt x="959" y="2107"/>
                  </a:lnTo>
                  <a:lnTo>
                    <a:pt x="614" y="2248"/>
                  </a:lnTo>
                  <a:lnTo>
                    <a:pt x="295" y="2376"/>
                  </a:lnTo>
                  <a:lnTo>
                    <a:pt x="1" y="2516"/>
                  </a:lnTo>
                  <a:lnTo>
                    <a:pt x="1" y="2516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76" y="1903"/>
                  </a:lnTo>
                  <a:lnTo>
                    <a:pt x="3296" y="1712"/>
                  </a:lnTo>
                  <a:lnTo>
                    <a:pt x="4292" y="1545"/>
                  </a:lnTo>
                  <a:lnTo>
                    <a:pt x="5352" y="1379"/>
                  </a:lnTo>
                  <a:lnTo>
                    <a:pt x="6463" y="1239"/>
                  </a:lnTo>
                  <a:lnTo>
                    <a:pt x="7638" y="1098"/>
                  </a:lnTo>
                  <a:lnTo>
                    <a:pt x="8851" y="984"/>
                  </a:lnTo>
                  <a:lnTo>
                    <a:pt x="10116" y="869"/>
                  </a:lnTo>
                  <a:lnTo>
                    <a:pt x="11431" y="779"/>
                  </a:lnTo>
                  <a:lnTo>
                    <a:pt x="12785" y="703"/>
                  </a:lnTo>
                  <a:lnTo>
                    <a:pt x="14177" y="639"/>
                  </a:lnTo>
                  <a:lnTo>
                    <a:pt x="15595" y="600"/>
                  </a:lnTo>
                  <a:lnTo>
                    <a:pt x="17050" y="575"/>
                  </a:lnTo>
                  <a:lnTo>
                    <a:pt x="18532" y="562"/>
                  </a:lnTo>
                  <a:lnTo>
                    <a:pt x="19617" y="562"/>
                  </a:lnTo>
                  <a:lnTo>
                    <a:pt x="20703" y="575"/>
                  </a:lnTo>
                  <a:lnTo>
                    <a:pt x="21763" y="600"/>
                  </a:lnTo>
                  <a:lnTo>
                    <a:pt x="22797" y="639"/>
                  </a:lnTo>
                  <a:lnTo>
                    <a:pt x="23832" y="677"/>
                  </a:lnTo>
                  <a:lnTo>
                    <a:pt x="24841" y="728"/>
                  </a:lnTo>
                  <a:lnTo>
                    <a:pt x="25824" y="792"/>
                  </a:lnTo>
                  <a:lnTo>
                    <a:pt x="26782" y="856"/>
                  </a:lnTo>
                  <a:lnTo>
                    <a:pt x="27714" y="932"/>
                  </a:lnTo>
                  <a:lnTo>
                    <a:pt x="28634" y="1022"/>
                  </a:lnTo>
                  <a:lnTo>
                    <a:pt x="29528" y="1111"/>
                  </a:lnTo>
                  <a:lnTo>
                    <a:pt x="30384" y="1213"/>
                  </a:lnTo>
                  <a:lnTo>
                    <a:pt x="31214" y="1316"/>
                  </a:lnTo>
                  <a:lnTo>
                    <a:pt x="32018" y="1431"/>
                  </a:lnTo>
                  <a:lnTo>
                    <a:pt x="32784" y="1545"/>
                  </a:lnTo>
                  <a:lnTo>
                    <a:pt x="33525" y="1673"/>
                  </a:lnTo>
                  <a:lnTo>
                    <a:pt x="34215" y="1801"/>
                  </a:lnTo>
                  <a:lnTo>
                    <a:pt x="34892" y="1941"/>
                  </a:lnTo>
                  <a:lnTo>
                    <a:pt x="35518" y="2082"/>
                  </a:lnTo>
                  <a:lnTo>
                    <a:pt x="36105" y="2235"/>
                  </a:lnTo>
                  <a:lnTo>
                    <a:pt x="36654" y="2388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42" y="3052"/>
                  </a:lnTo>
                  <a:lnTo>
                    <a:pt x="38774" y="3219"/>
                  </a:lnTo>
                  <a:lnTo>
                    <a:pt x="39055" y="3410"/>
                  </a:lnTo>
                  <a:lnTo>
                    <a:pt x="39183" y="3499"/>
                  </a:lnTo>
                  <a:lnTo>
                    <a:pt x="39298" y="3589"/>
                  </a:lnTo>
                  <a:lnTo>
                    <a:pt x="39400" y="3678"/>
                  </a:lnTo>
                  <a:lnTo>
                    <a:pt x="39477" y="3780"/>
                  </a:lnTo>
                  <a:lnTo>
                    <a:pt x="39553" y="3870"/>
                  </a:lnTo>
                  <a:lnTo>
                    <a:pt x="39617" y="3959"/>
                  </a:lnTo>
                  <a:lnTo>
                    <a:pt x="39668" y="4061"/>
                  </a:lnTo>
                  <a:lnTo>
                    <a:pt x="39694" y="4151"/>
                  </a:lnTo>
                  <a:lnTo>
                    <a:pt x="39719" y="4253"/>
                  </a:lnTo>
                  <a:lnTo>
                    <a:pt x="39732" y="4355"/>
                  </a:lnTo>
                  <a:lnTo>
                    <a:pt x="39719" y="4432"/>
                  </a:lnTo>
                  <a:lnTo>
                    <a:pt x="39706" y="4521"/>
                  </a:lnTo>
                  <a:lnTo>
                    <a:pt x="39681" y="4598"/>
                  </a:lnTo>
                  <a:lnTo>
                    <a:pt x="39643" y="4687"/>
                  </a:lnTo>
                  <a:lnTo>
                    <a:pt x="39604" y="4764"/>
                  </a:lnTo>
                  <a:lnTo>
                    <a:pt x="39540" y="4853"/>
                  </a:lnTo>
                  <a:lnTo>
                    <a:pt x="39400" y="5006"/>
                  </a:lnTo>
                  <a:lnTo>
                    <a:pt x="39234" y="5173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2"/>
                  </a:lnTo>
                  <a:lnTo>
                    <a:pt x="39081" y="5428"/>
                  </a:lnTo>
                  <a:lnTo>
                    <a:pt x="39362" y="5313"/>
                  </a:lnTo>
                  <a:lnTo>
                    <a:pt x="39617" y="5211"/>
                  </a:lnTo>
                  <a:lnTo>
                    <a:pt x="39847" y="5096"/>
                  </a:lnTo>
                  <a:lnTo>
                    <a:pt x="40077" y="4981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13" y="4636"/>
                  </a:lnTo>
                  <a:lnTo>
                    <a:pt x="40754" y="4521"/>
                  </a:lnTo>
                  <a:lnTo>
                    <a:pt x="40869" y="4406"/>
                  </a:lnTo>
                  <a:lnTo>
                    <a:pt x="40971" y="4291"/>
                  </a:lnTo>
                  <a:lnTo>
                    <a:pt x="41047" y="4164"/>
                  </a:lnTo>
                  <a:lnTo>
                    <a:pt x="41099" y="4036"/>
                  </a:lnTo>
                  <a:lnTo>
                    <a:pt x="41137" y="3921"/>
                  </a:lnTo>
                  <a:lnTo>
                    <a:pt x="41150" y="3793"/>
                  </a:lnTo>
                  <a:lnTo>
                    <a:pt x="41137" y="3691"/>
                  </a:lnTo>
                  <a:lnTo>
                    <a:pt x="41124" y="3602"/>
                  </a:lnTo>
                  <a:lnTo>
                    <a:pt x="41086" y="3499"/>
                  </a:lnTo>
                  <a:lnTo>
                    <a:pt x="41035" y="3410"/>
                  </a:lnTo>
                  <a:lnTo>
                    <a:pt x="40984" y="3308"/>
                  </a:lnTo>
                  <a:lnTo>
                    <a:pt x="40907" y="3219"/>
                  </a:lnTo>
                  <a:lnTo>
                    <a:pt x="40818" y="3116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86" y="2848"/>
                  </a:lnTo>
                  <a:lnTo>
                    <a:pt x="40192" y="2669"/>
                  </a:lnTo>
                  <a:lnTo>
                    <a:pt x="39860" y="2491"/>
                  </a:lnTo>
                  <a:lnTo>
                    <a:pt x="39477" y="2312"/>
                  </a:lnTo>
                  <a:lnTo>
                    <a:pt x="39055" y="2146"/>
                  </a:lnTo>
                  <a:lnTo>
                    <a:pt x="38595" y="1980"/>
                  </a:lnTo>
                  <a:lnTo>
                    <a:pt x="38085" y="1826"/>
                  </a:lnTo>
                  <a:lnTo>
                    <a:pt x="37523" y="1673"/>
                  </a:lnTo>
                  <a:lnTo>
                    <a:pt x="36935" y="1520"/>
                  </a:lnTo>
                  <a:lnTo>
                    <a:pt x="36309" y="1379"/>
                  </a:lnTo>
                  <a:lnTo>
                    <a:pt x="35645" y="1239"/>
                  </a:lnTo>
                  <a:lnTo>
                    <a:pt x="34943" y="1111"/>
                  </a:lnTo>
                  <a:lnTo>
                    <a:pt x="34202" y="984"/>
                  </a:lnTo>
                  <a:lnTo>
                    <a:pt x="33436" y="869"/>
                  </a:lnTo>
                  <a:lnTo>
                    <a:pt x="32631" y="754"/>
                  </a:lnTo>
                  <a:lnTo>
                    <a:pt x="31801" y="651"/>
                  </a:lnTo>
                  <a:lnTo>
                    <a:pt x="30945" y="549"/>
                  </a:lnTo>
                  <a:lnTo>
                    <a:pt x="30051" y="460"/>
                  </a:lnTo>
                  <a:lnTo>
                    <a:pt x="29145" y="371"/>
                  </a:lnTo>
                  <a:lnTo>
                    <a:pt x="28200" y="307"/>
                  </a:lnTo>
                  <a:lnTo>
                    <a:pt x="27242" y="230"/>
                  </a:lnTo>
                  <a:lnTo>
                    <a:pt x="26258" y="179"/>
                  </a:lnTo>
                  <a:lnTo>
                    <a:pt x="25250" y="128"/>
                  </a:lnTo>
                  <a:lnTo>
                    <a:pt x="24228" y="77"/>
                  </a:lnTo>
                  <a:lnTo>
                    <a:pt x="23181" y="51"/>
                  </a:lnTo>
                  <a:lnTo>
                    <a:pt x="22121" y="26"/>
                  </a:lnTo>
                  <a:lnTo>
                    <a:pt x="21048" y="13"/>
                  </a:lnTo>
                  <a:lnTo>
                    <a:pt x="19949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80;p15">
              <a:extLst>
                <a:ext uri="{FF2B5EF4-FFF2-40B4-BE49-F238E27FC236}">
                  <a16:creationId xmlns:a16="http://schemas.microsoft.com/office/drawing/2014/main" id="{6976FD80-CBB0-8EA0-BC25-D738B8785C20}"/>
                </a:ext>
              </a:extLst>
            </p:cNvPr>
            <p:cNvSpPr/>
            <p:nvPr/>
          </p:nvSpPr>
          <p:spPr>
            <a:xfrm>
              <a:off x="1749449" y="3823250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1"/>
                  </a:moveTo>
                  <a:lnTo>
                    <a:pt x="0" y="384"/>
                  </a:lnTo>
                  <a:lnTo>
                    <a:pt x="3333" y="384"/>
                  </a:lnTo>
                  <a:lnTo>
                    <a:pt x="4240" y="409"/>
                  </a:lnTo>
                  <a:lnTo>
                    <a:pt x="5045" y="448"/>
                  </a:lnTo>
                  <a:lnTo>
                    <a:pt x="5734" y="511"/>
                  </a:lnTo>
                  <a:lnTo>
                    <a:pt x="6322" y="575"/>
                  </a:lnTo>
                  <a:lnTo>
                    <a:pt x="6564" y="626"/>
                  </a:lnTo>
                  <a:lnTo>
                    <a:pt x="6782" y="665"/>
                  </a:lnTo>
                  <a:lnTo>
                    <a:pt x="6973" y="716"/>
                  </a:lnTo>
                  <a:lnTo>
                    <a:pt x="7126" y="767"/>
                  </a:lnTo>
                  <a:lnTo>
                    <a:pt x="7267" y="831"/>
                  </a:lnTo>
                  <a:lnTo>
                    <a:pt x="7356" y="895"/>
                  </a:lnTo>
                  <a:lnTo>
                    <a:pt x="0" y="895"/>
                  </a:lnTo>
                  <a:lnTo>
                    <a:pt x="0" y="1188"/>
                  </a:lnTo>
                  <a:lnTo>
                    <a:pt x="7458" y="1188"/>
                  </a:lnTo>
                  <a:lnTo>
                    <a:pt x="7433" y="1227"/>
                  </a:lnTo>
                  <a:lnTo>
                    <a:pt x="7395" y="1252"/>
                  </a:lnTo>
                  <a:lnTo>
                    <a:pt x="7292" y="1329"/>
                  </a:lnTo>
                  <a:lnTo>
                    <a:pt x="7152" y="1393"/>
                  </a:lnTo>
                  <a:lnTo>
                    <a:pt x="6973" y="1457"/>
                  </a:lnTo>
                  <a:lnTo>
                    <a:pt x="6756" y="1520"/>
                  </a:lnTo>
                  <a:lnTo>
                    <a:pt x="6501" y="1572"/>
                  </a:lnTo>
                  <a:lnTo>
                    <a:pt x="6207" y="1623"/>
                  </a:lnTo>
                  <a:lnTo>
                    <a:pt x="5862" y="1674"/>
                  </a:lnTo>
                  <a:lnTo>
                    <a:pt x="5492" y="1712"/>
                  </a:lnTo>
                  <a:lnTo>
                    <a:pt x="5083" y="1750"/>
                  </a:lnTo>
                  <a:lnTo>
                    <a:pt x="4138" y="1801"/>
                  </a:lnTo>
                  <a:lnTo>
                    <a:pt x="3052" y="1840"/>
                  </a:lnTo>
                  <a:lnTo>
                    <a:pt x="1801" y="1852"/>
                  </a:lnTo>
                  <a:lnTo>
                    <a:pt x="0" y="1852"/>
                  </a:lnTo>
                  <a:lnTo>
                    <a:pt x="0" y="2210"/>
                  </a:lnTo>
                  <a:lnTo>
                    <a:pt x="2184" y="2644"/>
                  </a:lnTo>
                  <a:lnTo>
                    <a:pt x="4202" y="3053"/>
                  </a:lnTo>
                  <a:lnTo>
                    <a:pt x="6117" y="3449"/>
                  </a:lnTo>
                  <a:lnTo>
                    <a:pt x="8020" y="3858"/>
                  </a:lnTo>
                  <a:lnTo>
                    <a:pt x="11162" y="3858"/>
                  </a:lnTo>
                  <a:lnTo>
                    <a:pt x="9093" y="3411"/>
                  </a:lnTo>
                  <a:lnTo>
                    <a:pt x="7037" y="2976"/>
                  </a:lnTo>
                  <a:lnTo>
                    <a:pt x="5032" y="2555"/>
                  </a:lnTo>
                  <a:lnTo>
                    <a:pt x="3078" y="2185"/>
                  </a:lnTo>
                  <a:lnTo>
                    <a:pt x="3844" y="2172"/>
                  </a:lnTo>
                  <a:lnTo>
                    <a:pt x="4572" y="2159"/>
                  </a:lnTo>
                  <a:lnTo>
                    <a:pt x="5262" y="2133"/>
                  </a:lnTo>
                  <a:lnTo>
                    <a:pt x="5913" y="2108"/>
                  </a:lnTo>
                  <a:lnTo>
                    <a:pt x="6526" y="2057"/>
                  </a:lnTo>
                  <a:lnTo>
                    <a:pt x="7101" y="2018"/>
                  </a:lnTo>
                  <a:lnTo>
                    <a:pt x="7624" y="1955"/>
                  </a:lnTo>
                  <a:lnTo>
                    <a:pt x="8110" y="1904"/>
                  </a:lnTo>
                  <a:lnTo>
                    <a:pt x="8544" y="1827"/>
                  </a:lnTo>
                  <a:lnTo>
                    <a:pt x="8940" y="1750"/>
                  </a:lnTo>
                  <a:lnTo>
                    <a:pt x="9285" y="1674"/>
                  </a:lnTo>
                  <a:lnTo>
                    <a:pt x="9578" y="1584"/>
                  </a:lnTo>
                  <a:lnTo>
                    <a:pt x="9821" y="1495"/>
                  </a:lnTo>
                  <a:lnTo>
                    <a:pt x="10013" y="1393"/>
                  </a:lnTo>
                  <a:lnTo>
                    <a:pt x="10089" y="1342"/>
                  </a:lnTo>
                  <a:lnTo>
                    <a:pt x="10153" y="1291"/>
                  </a:lnTo>
                  <a:lnTo>
                    <a:pt x="10204" y="1239"/>
                  </a:lnTo>
                  <a:lnTo>
                    <a:pt x="10243" y="1188"/>
                  </a:lnTo>
                  <a:lnTo>
                    <a:pt x="13780" y="1188"/>
                  </a:lnTo>
                  <a:lnTo>
                    <a:pt x="13780" y="895"/>
                  </a:lnTo>
                  <a:lnTo>
                    <a:pt x="10204" y="895"/>
                  </a:lnTo>
                  <a:lnTo>
                    <a:pt x="10166" y="844"/>
                  </a:lnTo>
                  <a:lnTo>
                    <a:pt x="10115" y="792"/>
                  </a:lnTo>
                  <a:lnTo>
                    <a:pt x="9974" y="703"/>
                  </a:lnTo>
                  <a:lnTo>
                    <a:pt x="9796" y="614"/>
                  </a:lnTo>
                  <a:lnTo>
                    <a:pt x="9578" y="537"/>
                  </a:lnTo>
                  <a:lnTo>
                    <a:pt x="9323" y="473"/>
                  </a:lnTo>
                  <a:lnTo>
                    <a:pt x="9029" y="409"/>
                  </a:lnTo>
                  <a:lnTo>
                    <a:pt x="8723" y="345"/>
                  </a:lnTo>
                  <a:lnTo>
                    <a:pt x="8378" y="294"/>
                  </a:lnTo>
                  <a:lnTo>
                    <a:pt x="13780" y="294"/>
                  </a:lnTo>
                  <a:lnTo>
                    <a:pt x="13780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81;p15">
              <a:extLst>
                <a:ext uri="{FF2B5EF4-FFF2-40B4-BE49-F238E27FC236}">
                  <a16:creationId xmlns:a16="http://schemas.microsoft.com/office/drawing/2014/main" id="{C3EDA067-E9B4-CC5E-6C17-AB5D45D042DD}"/>
                </a:ext>
              </a:extLst>
            </p:cNvPr>
            <p:cNvSpPr/>
            <p:nvPr/>
          </p:nvSpPr>
          <p:spPr>
            <a:xfrm>
              <a:off x="1462987" y="3752349"/>
              <a:ext cx="764264" cy="159790"/>
            </a:xfrm>
            <a:custGeom>
              <a:avLst/>
              <a:gdLst/>
              <a:ahLst/>
              <a:cxnLst/>
              <a:rect l="l" t="t" r="r" b="b"/>
              <a:pathLst>
                <a:path w="51622" h="10793" extrusionOk="0">
                  <a:moveTo>
                    <a:pt x="1" y="0"/>
                  </a:moveTo>
                  <a:lnTo>
                    <a:pt x="1" y="5390"/>
                  </a:lnTo>
                  <a:lnTo>
                    <a:pt x="14" y="5530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41" y="5939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409" y="6348"/>
                  </a:lnTo>
                  <a:lnTo>
                    <a:pt x="524" y="6475"/>
                  </a:lnTo>
                  <a:lnTo>
                    <a:pt x="665" y="6616"/>
                  </a:lnTo>
                  <a:lnTo>
                    <a:pt x="818" y="6744"/>
                  </a:lnTo>
                  <a:lnTo>
                    <a:pt x="984" y="6871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72" y="7242"/>
                  </a:lnTo>
                  <a:lnTo>
                    <a:pt x="1789" y="7369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70"/>
                  </a:lnTo>
                  <a:lnTo>
                    <a:pt x="3743" y="8187"/>
                  </a:lnTo>
                  <a:lnTo>
                    <a:pt x="4407" y="8404"/>
                  </a:lnTo>
                  <a:lnTo>
                    <a:pt x="5135" y="8621"/>
                  </a:lnTo>
                  <a:lnTo>
                    <a:pt x="5901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400" y="9553"/>
                  </a:lnTo>
                  <a:lnTo>
                    <a:pt x="10371" y="9719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13" y="10141"/>
                  </a:lnTo>
                  <a:lnTo>
                    <a:pt x="14624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49"/>
                  </a:lnTo>
                  <a:lnTo>
                    <a:pt x="19362" y="10613"/>
                  </a:lnTo>
                  <a:lnTo>
                    <a:pt x="20613" y="10677"/>
                  </a:lnTo>
                  <a:lnTo>
                    <a:pt x="21878" y="10728"/>
                  </a:lnTo>
                  <a:lnTo>
                    <a:pt x="23168" y="10754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55" y="10754"/>
                  </a:lnTo>
                  <a:lnTo>
                    <a:pt x="29745" y="10728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87" y="10549"/>
                  </a:lnTo>
                  <a:lnTo>
                    <a:pt x="34687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95" y="10000"/>
                  </a:lnTo>
                  <a:lnTo>
                    <a:pt x="40243" y="9860"/>
                  </a:lnTo>
                  <a:lnTo>
                    <a:pt x="41252" y="9719"/>
                  </a:lnTo>
                  <a:lnTo>
                    <a:pt x="42222" y="9553"/>
                  </a:lnTo>
                  <a:lnTo>
                    <a:pt x="43167" y="9387"/>
                  </a:lnTo>
                  <a:lnTo>
                    <a:pt x="44061" y="9208"/>
                  </a:lnTo>
                  <a:lnTo>
                    <a:pt x="44917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16" y="8404"/>
                  </a:lnTo>
                  <a:lnTo>
                    <a:pt x="47880" y="8187"/>
                  </a:lnTo>
                  <a:lnTo>
                    <a:pt x="48506" y="7970"/>
                  </a:lnTo>
                  <a:lnTo>
                    <a:pt x="49068" y="7727"/>
                  </a:lnTo>
                  <a:lnTo>
                    <a:pt x="49591" y="7497"/>
                  </a:lnTo>
                  <a:lnTo>
                    <a:pt x="49834" y="7369"/>
                  </a:lnTo>
                  <a:lnTo>
                    <a:pt x="50051" y="7242"/>
                  </a:lnTo>
                  <a:lnTo>
                    <a:pt x="50268" y="7127"/>
                  </a:lnTo>
                  <a:lnTo>
                    <a:pt x="50460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98" y="6475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22" y="5390"/>
                  </a:lnTo>
                  <a:lnTo>
                    <a:pt x="51622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82;p15">
              <a:extLst>
                <a:ext uri="{FF2B5EF4-FFF2-40B4-BE49-F238E27FC236}">
                  <a16:creationId xmlns:a16="http://schemas.microsoft.com/office/drawing/2014/main" id="{DED87C4D-EFAD-8E13-0660-58090007269C}"/>
                </a:ext>
              </a:extLst>
            </p:cNvPr>
            <p:cNvSpPr/>
            <p:nvPr/>
          </p:nvSpPr>
          <p:spPr>
            <a:xfrm>
              <a:off x="1462987" y="3672550"/>
              <a:ext cx="764264" cy="159598"/>
            </a:xfrm>
            <a:custGeom>
              <a:avLst/>
              <a:gdLst/>
              <a:ahLst/>
              <a:cxnLst/>
              <a:rect l="l" t="t" r="r" b="b"/>
              <a:pathLst>
                <a:path w="51622" h="10780" extrusionOk="0">
                  <a:moveTo>
                    <a:pt x="24483" y="1"/>
                  </a:moveTo>
                  <a:lnTo>
                    <a:pt x="23168" y="27"/>
                  </a:lnTo>
                  <a:lnTo>
                    <a:pt x="21878" y="65"/>
                  </a:lnTo>
                  <a:lnTo>
                    <a:pt x="20613" y="103"/>
                  </a:lnTo>
                  <a:lnTo>
                    <a:pt x="19362" y="167"/>
                  </a:lnTo>
                  <a:lnTo>
                    <a:pt x="18136" y="244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24" y="525"/>
                  </a:lnTo>
                  <a:lnTo>
                    <a:pt x="13513" y="652"/>
                  </a:lnTo>
                  <a:lnTo>
                    <a:pt x="12427" y="780"/>
                  </a:lnTo>
                  <a:lnTo>
                    <a:pt x="11380" y="921"/>
                  </a:lnTo>
                  <a:lnTo>
                    <a:pt x="10371" y="1074"/>
                  </a:lnTo>
                  <a:lnTo>
                    <a:pt x="9400" y="1227"/>
                  </a:lnTo>
                  <a:lnTo>
                    <a:pt x="8455" y="1406"/>
                  </a:lnTo>
                  <a:lnTo>
                    <a:pt x="7561" y="1572"/>
                  </a:lnTo>
                  <a:lnTo>
                    <a:pt x="6706" y="1763"/>
                  </a:lnTo>
                  <a:lnTo>
                    <a:pt x="5901" y="1955"/>
                  </a:lnTo>
                  <a:lnTo>
                    <a:pt x="5135" y="2159"/>
                  </a:lnTo>
                  <a:lnTo>
                    <a:pt x="4407" y="2376"/>
                  </a:lnTo>
                  <a:lnTo>
                    <a:pt x="3743" y="2594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9" y="3411"/>
                  </a:lnTo>
                  <a:lnTo>
                    <a:pt x="1572" y="3539"/>
                  </a:lnTo>
                  <a:lnTo>
                    <a:pt x="1354" y="3666"/>
                  </a:lnTo>
                  <a:lnTo>
                    <a:pt x="1163" y="3794"/>
                  </a:lnTo>
                  <a:lnTo>
                    <a:pt x="984" y="3909"/>
                  </a:lnTo>
                  <a:lnTo>
                    <a:pt x="818" y="4049"/>
                  </a:lnTo>
                  <a:lnTo>
                    <a:pt x="665" y="4177"/>
                  </a:lnTo>
                  <a:lnTo>
                    <a:pt x="524" y="4305"/>
                  </a:lnTo>
                  <a:lnTo>
                    <a:pt x="409" y="4433"/>
                  </a:lnTo>
                  <a:lnTo>
                    <a:pt x="294" y="4573"/>
                  </a:lnTo>
                  <a:lnTo>
                    <a:pt x="205" y="4701"/>
                  </a:lnTo>
                  <a:lnTo>
                    <a:pt x="141" y="4841"/>
                  </a:lnTo>
                  <a:lnTo>
                    <a:pt x="77" y="4982"/>
                  </a:lnTo>
                  <a:lnTo>
                    <a:pt x="39" y="5109"/>
                  </a:lnTo>
                  <a:lnTo>
                    <a:pt x="14" y="5250"/>
                  </a:lnTo>
                  <a:lnTo>
                    <a:pt x="1" y="5390"/>
                  </a:lnTo>
                  <a:lnTo>
                    <a:pt x="14" y="5531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41" y="5940"/>
                  </a:lnTo>
                  <a:lnTo>
                    <a:pt x="205" y="6080"/>
                  </a:lnTo>
                  <a:lnTo>
                    <a:pt x="294" y="6208"/>
                  </a:lnTo>
                  <a:lnTo>
                    <a:pt x="409" y="6348"/>
                  </a:lnTo>
                  <a:lnTo>
                    <a:pt x="524" y="6476"/>
                  </a:lnTo>
                  <a:lnTo>
                    <a:pt x="665" y="6604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3" y="7000"/>
                  </a:lnTo>
                  <a:lnTo>
                    <a:pt x="1354" y="7115"/>
                  </a:lnTo>
                  <a:lnTo>
                    <a:pt x="1572" y="7242"/>
                  </a:lnTo>
                  <a:lnTo>
                    <a:pt x="1789" y="7370"/>
                  </a:lnTo>
                  <a:lnTo>
                    <a:pt x="2031" y="7485"/>
                  </a:lnTo>
                  <a:lnTo>
                    <a:pt x="2542" y="7728"/>
                  </a:lnTo>
                  <a:lnTo>
                    <a:pt x="3117" y="7957"/>
                  </a:lnTo>
                  <a:lnTo>
                    <a:pt x="3743" y="8187"/>
                  </a:lnTo>
                  <a:lnTo>
                    <a:pt x="4407" y="8404"/>
                  </a:lnTo>
                  <a:lnTo>
                    <a:pt x="5135" y="8622"/>
                  </a:lnTo>
                  <a:lnTo>
                    <a:pt x="5901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400" y="9554"/>
                  </a:lnTo>
                  <a:lnTo>
                    <a:pt x="10371" y="9707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13" y="10129"/>
                  </a:lnTo>
                  <a:lnTo>
                    <a:pt x="14624" y="10256"/>
                  </a:lnTo>
                  <a:lnTo>
                    <a:pt x="15760" y="10358"/>
                  </a:lnTo>
                  <a:lnTo>
                    <a:pt x="16935" y="10461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13" y="10678"/>
                  </a:lnTo>
                  <a:lnTo>
                    <a:pt x="21878" y="10716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55" y="10754"/>
                  </a:lnTo>
                  <a:lnTo>
                    <a:pt x="29745" y="10716"/>
                  </a:lnTo>
                  <a:lnTo>
                    <a:pt x="31009" y="10678"/>
                  </a:lnTo>
                  <a:lnTo>
                    <a:pt x="32261" y="10614"/>
                  </a:lnTo>
                  <a:lnTo>
                    <a:pt x="33487" y="10537"/>
                  </a:lnTo>
                  <a:lnTo>
                    <a:pt x="34687" y="10461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29"/>
                  </a:lnTo>
                  <a:lnTo>
                    <a:pt x="39195" y="10001"/>
                  </a:lnTo>
                  <a:lnTo>
                    <a:pt x="40243" y="9860"/>
                  </a:lnTo>
                  <a:lnTo>
                    <a:pt x="41252" y="9707"/>
                  </a:lnTo>
                  <a:lnTo>
                    <a:pt x="42222" y="9554"/>
                  </a:lnTo>
                  <a:lnTo>
                    <a:pt x="43167" y="9388"/>
                  </a:lnTo>
                  <a:lnTo>
                    <a:pt x="44061" y="9209"/>
                  </a:lnTo>
                  <a:lnTo>
                    <a:pt x="44917" y="9017"/>
                  </a:lnTo>
                  <a:lnTo>
                    <a:pt x="45722" y="8826"/>
                  </a:lnTo>
                  <a:lnTo>
                    <a:pt x="46488" y="8622"/>
                  </a:lnTo>
                  <a:lnTo>
                    <a:pt x="47216" y="8404"/>
                  </a:lnTo>
                  <a:lnTo>
                    <a:pt x="47880" y="8187"/>
                  </a:lnTo>
                  <a:lnTo>
                    <a:pt x="48506" y="7957"/>
                  </a:lnTo>
                  <a:lnTo>
                    <a:pt x="49068" y="7728"/>
                  </a:lnTo>
                  <a:lnTo>
                    <a:pt x="49591" y="7485"/>
                  </a:lnTo>
                  <a:lnTo>
                    <a:pt x="49834" y="7370"/>
                  </a:lnTo>
                  <a:lnTo>
                    <a:pt x="50051" y="7242"/>
                  </a:lnTo>
                  <a:lnTo>
                    <a:pt x="50268" y="7115"/>
                  </a:lnTo>
                  <a:lnTo>
                    <a:pt x="50460" y="7000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04"/>
                  </a:lnTo>
                  <a:lnTo>
                    <a:pt x="51098" y="6476"/>
                  </a:lnTo>
                  <a:lnTo>
                    <a:pt x="51213" y="6348"/>
                  </a:lnTo>
                  <a:lnTo>
                    <a:pt x="51315" y="6208"/>
                  </a:lnTo>
                  <a:lnTo>
                    <a:pt x="51405" y="6080"/>
                  </a:lnTo>
                  <a:lnTo>
                    <a:pt x="51481" y="5940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22" y="5390"/>
                  </a:lnTo>
                  <a:lnTo>
                    <a:pt x="51609" y="5250"/>
                  </a:lnTo>
                  <a:lnTo>
                    <a:pt x="51583" y="5109"/>
                  </a:lnTo>
                  <a:lnTo>
                    <a:pt x="51545" y="4982"/>
                  </a:lnTo>
                  <a:lnTo>
                    <a:pt x="51481" y="4841"/>
                  </a:lnTo>
                  <a:lnTo>
                    <a:pt x="51405" y="4701"/>
                  </a:lnTo>
                  <a:lnTo>
                    <a:pt x="51315" y="4573"/>
                  </a:lnTo>
                  <a:lnTo>
                    <a:pt x="51213" y="4433"/>
                  </a:lnTo>
                  <a:lnTo>
                    <a:pt x="51098" y="4305"/>
                  </a:lnTo>
                  <a:lnTo>
                    <a:pt x="50958" y="4177"/>
                  </a:lnTo>
                  <a:lnTo>
                    <a:pt x="50804" y="4049"/>
                  </a:lnTo>
                  <a:lnTo>
                    <a:pt x="50638" y="3909"/>
                  </a:lnTo>
                  <a:lnTo>
                    <a:pt x="50460" y="3794"/>
                  </a:lnTo>
                  <a:lnTo>
                    <a:pt x="50268" y="3666"/>
                  </a:lnTo>
                  <a:lnTo>
                    <a:pt x="50051" y="3539"/>
                  </a:lnTo>
                  <a:lnTo>
                    <a:pt x="49834" y="3411"/>
                  </a:lnTo>
                  <a:lnTo>
                    <a:pt x="49591" y="3296"/>
                  </a:lnTo>
                  <a:lnTo>
                    <a:pt x="49068" y="3053"/>
                  </a:lnTo>
                  <a:lnTo>
                    <a:pt x="48506" y="2823"/>
                  </a:lnTo>
                  <a:lnTo>
                    <a:pt x="47880" y="2594"/>
                  </a:lnTo>
                  <a:lnTo>
                    <a:pt x="47216" y="2376"/>
                  </a:lnTo>
                  <a:lnTo>
                    <a:pt x="46488" y="2159"/>
                  </a:lnTo>
                  <a:lnTo>
                    <a:pt x="45722" y="1955"/>
                  </a:lnTo>
                  <a:lnTo>
                    <a:pt x="44917" y="1763"/>
                  </a:lnTo>
                  <a:lnTo>
                    <a:pt x="44061" y="1572"/>
                  </a:lnTo>
                  <a:lnTo>
                    <a:pt x="43167" y="1406"/>
                  </a:lnTo>
                  <a:lnTo>
                    <a:pt x="42222" y="1227"/>
                  </a:lnTo>
                  <a:lnTo>
                    <a:pt x="41252" y="1074"/>
                  </a:lnTo>
                  <a:lnTo>
                    <a:pt x="40243" y="921"/>
                  </a:lnTo>
                  <a:lnTo>
                    <a:pt x="39195" y="780"/>
                  </a:lnTo>
                  <a:lnTo>
                    <a:pt x="38110" y="652"/>
                  </a:lnTo>
                  <a:lnTo>
                    <a:pt x="36999" y="525"/>
                  </a:lnTo>
                  <a:lnTo>
                    <a:pt x="35849" y="422"/>
                  </a:lnTo>
                  <a:lnTo>
                    <a:pt x="34687" y="320"/>
                  </a:lnTo>
                  <a:lnTo>
                    <a:pt x="33487" y="244"/>
                  </a:lnTo>
                  <a:lnTo>
                    <a:pt x="32261" y="167"/>
                  </a:lnTo>
                  <a:lnTo>
                    <a:pt x="31009" y="103"/>
                  </a:lnTo>
                  <a:lnTo>
                    <a:pt x="29745" y="65"/>
                  </a:lnTo>
                  <a:lnTo>
                    <a:pt x="28455" y="27"/>
                  </a:lnTo>
                  <a:lnTo>
                    <a:pt x="27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83;p15">
              <a:extLst>
                <a:ext uri="{FF2B5EF4-FFF2-40B4-BE49-F238E27FC236}">
                  <a16:creationId xmlns:a16="http://schemas.microsoft.com/office/drawing/2014/main" id="{AA5C1B25-4F94-3722-DF4D-19DAEB1F5CF4}"/>
                </a:ext>
              </a:extLst>
            </p:cNvPr>
            <p:cNvSpPr/>
            <p:nvPr/>
          </p:nvSpPr>
          <p:spPr>
            <a:xfrm>
              <a:off x="1531253" y="3686733"/>
              <a:ext cx="627747" cy="112326"/>
            </a:xfrm>
            <a:custGeom>
              <a:avLst/>
              <a:gdLst/>
              <a:ahLst/>
              <a:cxnLst/>
              <a:rect l="l" t="t" r="r" b="b"/>
              <a:pathLst>
                <a:path w="42401" h="7587" extrusionOk="0">
                  <a:moveTo>
                    <a:pt x="21200" y="1"/>
                  </a:moveTo>
                  <a:lnTo>
                    <a:pt x="20115" y="14"/>
                  </a:lnTo>
                  <a:lnTo>
                    <a:pt x="19029" y="26"/>
                  </a:lnTo>
                  <a:lnTo>
                    <a:pt x="17969" y="52"/>
                  </a:lnTo>
                  <a:lnTo>
                    <a:pt x="16922" y="77"/>
                  </a:lnTo>
                  <a:lnTo>
                    <a:pt x="15900" y="129"/>
                  </a:lnTo>
                  <a:lnTo>
                    <a:pt x="14891" y="180"/>
                  </a:lnTo>
                  <a:lnTo>
                    <a:pt x="13908" y="231"/>
                  </a:lnTo>
                  <a:lnTo>
                    <a:pt x="12950" y="307"/>
                  </a:lnTo>
                  <a:lnTo>
                    <a:pt x="12005" y="384"/>
                  </a:lnTo>
                  <a:lnTo>
                    <a:pt x="11098" y="461"/>
                  </a:lnTo>
                  <a:lnTo>
                    <a:pt x="10204" y="550"/>
                  </a:lnTo>
                  <a:lnTo>
                    <a:pt x="9349" y="652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4" y="1252"/>
                  </a:lnTo>
                  <a:lnTo>
                    <a:pt x="4840" y="1380"/>
                  </a:lnTo>
                  <a:lnTo>
                    <a:pt x="4215" y="1521"/>
                  </a:lnTo>
                  <a:lnTo>
                    <a:pt x="3627" y="1674"/>
                  </a:lnTo>
                  <a:lnTo>
                    <a:pt x="3078" y="1827"/>
                  </a:lnTo>
                  <a:lnTo>
                    <a:pt x="2567" y="1993"/>
                  </a:lnTo>
                  <a:lnTo>
                    <a:pt x="2095" y="2146"/>
                  </a:lnTo>
                  <a:lnTo>
                    <a:pt x="1673" y="2325"/>
                  </a:lnTo>
                  <a:lnTo>
                    <a:pt x="1290" y="2491"/>
                  </a:lnTo>
                  <a:lnTo>
                    <a:pt x="958" y="2670"/>
                  </a:lnTo>
                  <a:lnTo>
                    <a:pt x="677" y="2849"/>
                  </a:lnTo>
                  <a:lnTo>
                    <a:pt x="549" y="2938"/>
                  </a:lnTo>
                  <a:lnTo>
                    <a:pt x="434" y="3028"/>
                  </a:lnTo>
                  <a:lnTo>
                    <a:pt x="332" y="3130"/>
                  </a:lnTo>
                  <a:lnTo>
                    <a:pt x="243" y="3219"/>
                  </a:lnTo>
                  <a:lnTo>
                    <a:pt x="179" y="3309"/>
                  </a:lnTo>
                  <a:lnTo>
                    <a:pt x="115" y="3411"/>
                  </a:lnTo>
                  <a:lnTo>
                    <a:pt x="64" y="3500"/>
                  </a:lnTo>
                  <a:lnTo>
                    <a:pt x="26" y="3602"/>
                  </a:lnTo>
                  <a:lnTo>
                    <a:pt x="13" y="3692"/>
                  </a:lnTo>
                  <a:lnTo>
                    <a:pt x="0" y="3794"/>
                  </a:lnTo>
                  <a:lnTo>
                    <a:pt x="13" y="3896"/>
                  </a:lnTo>
                  <a:lnTo>
                    <a:pt x="26" y="3985"/>
                  </a:lnTo>
                  <a:lnTo>
                    <a:pt x="64" y="4088"/>
                  </a:lnTo>
                  <a:lnTo>
                    <a:pt x="115" y="4177"/>
                  </a:lnTo>
                  <a:lnTo>
                    <a:pt x="179" y="4279"/>
                  </a:lnTo>
                  <a:lnTo>
                    <a:pt x="243" y="4369"/>
                  </a:lnTo>
                  <a:lnTo>
                    <a:pt x="332" y="4471"/>
                  </a:lnTo>
                  <a:lnTo>
                    <a:pt x="434" y="4560"/>
                  </a:lnTo>
                  <a:lnTo>
                    <a:pt x="549" y="4650"/>
                  </a:lnTo>
                  <a:lnTo>
                    <a:pt x="677" y="4739"/>
                  </a:lnTo>
                  <a:lnTo>
                    <a:pt x="958" y="4918"/>
                  </a:lnTo>
                  <a:lnTo>
                    <a:pt x="1290" y="5097"/>
                  </a:lnTo>
                  <a:lnTo>
                    <a:pt x="1673" y="5275"/>
                  </a:lnTo>
                  <a:lnTo>
                    <a:pt x="2095" y="5441"/>
                  </a:lnTo>
                  <a:lnTo>
                    <a:pt x="2567" y="5595"/>
                  </a:lnTo>
                  <a:lnTo>
                    <a:pt x="3078" y="5761"/>
                  </a:lnTo>
                  <a:lnTo>
                    <a:pt x="3627" y="5914"/>
                  </a:lnTo>
                  <a:lnTo>
                    <a:pt x="4215" y="6067"/>
                  </a:lnTo>
                  <a:lnTo>
                    <a:pt x="4840" y="6208"/>
                  </a:lnTo>
                  <a:lnTo>
                    <a:pt x="5504" y="6348"/>
                  </a:lnTo>
                  <a:lnTo>
                    <a:pt x="6207" y="6476"/>
                  </a:lnTo>
                  <a:lnTo>
                    <a:pt x="6948" y="6604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6"/>
                  </a:lnTo>
                  <a:lnTo>
                    <a:pt x="10204" y="7038"/>
                  </a:lnTo>
                  <a:lnTo>
                    <a:pt x="11098" y="7127"/>
                  </a:lnTo>
                  <a:lnTo>
                    <a:pt x="12005" y="7217"/>
                  </a:lnTo>
                  <a:lnTo>
                    <a:pt x="12950" y="7280"/>
                  </a:lnTo>
                  <a:lnTo>
                    <a:pt x="13908" y="7357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510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15" y="7574"/>
                  </a:lnTo>
                  <a:lnTo>
                    <a:pt x="21200" y="7587"/>
                  </a:lnTo>
                  <a:lnTo>
                    <a:pt x="22286" y="7574"/>
                  </a:lnTo>
                  <a:lnTo>
                    <a:pt x="23371" y="7561"/>
                  </a:lnTo>
                  <a:lnTo>
                    <a:pt x="24431" y="7536"/>
                  </a:lnTo>
                  <a:lnTo>
                    <a:pt x="25466" y="7510"/>
                  </a:lnTo>
                  <a:lnTo>
                    <a:pt x="26500" y="7459"/>
                  </a:lnTo>
                  <a:lnTo>
                    <a:pt x="27496" y="7408"/>
                  </a:lnTo>
                  <a:lnTo>
                    <a:pt x="28493" y="7357"/>
                  </a:lnTo>
                  <a:lnTo>
                    <a:pt x="29450" y="7280"/>
                  </a:lnTo>
                  <a:lnTo>
                    <a:pt x="30383" y="7217"/>
                  </a:lnTo>
                  <a:lnTo>
                    <a:pt x="31302" y="7127"/>
                  </a:lnTo>
                  <a:lnTo>
                    <a:pt x="32183" y="7038"/>
                  </a:lnTo>
                  <a:lnTo>
                    <a:pt x="33052" y="6936"/>
                  </a:lnTo>
                  <a:lnTo>
                    <a:pt x="33882" y="6833"/>
                  </a:lnTo>
                  <a:lnTo>
                    <a:pt x="34687" y="6718"/>
                  </a:lnTo>
                  <a:lnTo>
                    <a:pt x="35453" y="6604"/>
                  </a:lnTo>
                  <a:lnTo>
                    <a:pt x="36181" y="6476"/>
                  </a:lnTo>
                  <a:lnTo>
                    <a:pt x="36883" y="6348"/>
                  </a:lnTo>
                  <a:lnTo>
                    <a:pt x="37560" y="6208"/>
                  </a:lnTo>
                  <a:lnTo>
                    <a:pt x="38186" y="6067"/>
                  </a:lnTo>
                  <a:lnTo>
                    <a:pt x="38773" y="5914"/>
                  </a:lnTo>
                  <a:lnTo>
                    <a:pt x="39323" y="5761"/>
                  </a:lnTo>
                  <a:lnTo>
                    <a:pt x="39833" y="5595"/>
                  </a:lnTo>
                  <a:lnTo>
                    <a:pt x="40306" y="5441"/>
                  </a:lnTo>
                  <a:lnTo>
                    <a:pt x="40727" y="5275"/>
                  </a:lnTo>
                  <a:lnTo>
                    <a:pt x="41111" y="5097"/>
                  </a:lnTo>
                  <a:lnTo>
                    <a:pt x="41443" y="4918"/>
                  </a:lnTo>
                  <a:lnTo>
                    <a:pt x="41724" y="4739"/>
                  </a:lnTo>
                  <a:lnTo>
                    <a:pt x="41851" y="4650"/>
                  </a:lnTo>
                  <a:lnTo>
                    <a:pt x="41966" y="4560"/>
                  </a:lnTo>
                  <a:lnTo>
                    <a:pt x="42068" y="4471"/>
                  </a:lnTo>
                  <a:lnTo>
                    <a:pt x="42145" y="4369"/>
                  </a:lnTo>
                  <a:lnTo>
                    <a:pt x="42222" y="4279"/>
                  </a:lnTo>
                  <a:lnTo>
                    <a:pt x="42285" y="4177"/>
                  </a:lnTo>
                  <a:lnTo>
                    <a:pt x="42337" y="4088"/>
                  </a:lnTo>
                  <a:lnTo>
                    <a:pt x="42362" y="3985"/>
                  </a:lnTo>
                  <a:lnTo>
                    <a:pt x="42388" y="3896"/>
                  </a:lnTo>
                  <a:lnTo>
                    <a:pt x="42400" y="3794"/>
                  </a:lnTo>
                  <a:lnTo>
                    <a:pt x="42388" y="3692"/>
                  </a:lnTo>
                  <a:lnTo>
                    <a:pt x="42362" y="3602"/>
                  </a:lnTo>
                  <a:lnTo>
                    <a:pt x="42337" y="3500"/>
                  </a:lnTo>
                  <a:lnTo>
                    <a:pt x="42285" y="3411"/>
                  </a:lnTo>
                  <a:lnTo>
                    <a:pt x="42222" y="3309"/>
                  </a:lnTo>
                  <a:lnTo>
                    <a:pt x="42145" y="3219"/>
                  </a:lnTo>
                  <a:lnTo>
                    <a:pt x="42068" y="3130"/>
                  </a:lnTo>
                  <a:lnTo>
                    <a:pt x="41966" y="3028"/>
                  </a:lnTo>
                  <a:lnTo>
                    <a:pt x="41851" y="2938"/>
                  </a:lnTo>
                  <a:lnTo>
                    <a:pt x="41724" y="2849"/>
                  </a:lnTo>
                  <a:lnTo>
                    <a:pt x="41443" y="2670"/>
                  </a:lnTo>
                  <a:lnTo>
                    <a:pt x="41111" y="2491"/>
                  </a:lnTo>
                  <a:lnTo>
                    <a:pt x="40727" y="2325"/>
                  </a:lnTo>
                  <a:lnTo>
                    <a:pt x="40306" y="2146"/>
                  </a:lnTo>
                  <a:lnTo>
                    <a:pt x="39833" y="1993"/>
                  </a:lnTo>
                  <a:lnTo>
                    <a:pt x="39323" y="1827"/>
                  </a:lnTo>
                  <a:lnTo>
                    <a:pt x="38773" y="1674"/>
                  </a:lnTo>
                  <a:lnTo>
                    <a:pt x="38186" y="1521"/>
                  </a:lnTo>
                  <a:lnTo>
                    <a:pt x="37560" y="1380"/>
                  </a:lnTo>
                  <a:lnTo>
                    <a:pt x="36883" y="1252"/>
                  </a:lnTo>
                  <a:lnTo>
                    <a:pt x="36181" y="1112"/>
                  </a:lnTo>
                  <a:lnTo>
                    <a:pt x="35453" y="984"/>
                  </a:lnTo>
                  <a:lnTo>
                    <a:pt x="34687" y="869"/>
                  </a:lnTo>
                  <a:lnTo>
                    <a:pt x="33882" y="754"/>
                  </a:lnTo>
                  <a:lnTo>
                    <a:pt x="33052" y="652"/>
                  </a:lnTo>
                  <a:lnTo>
                    <a:pt x="32183" y="550"/>
                  </a:lnTo>
                  <a:lnTo>
                    <a:pt x="31302" y="461"/>
                  </a:lnTo>
                  <a:lnTo>
                    <a:pt x="30383" y="384"/>
                  </a:lnTo>
                  <a:lnTo>
                    <a:pt x="29450" y="307"/>
                  </a:lnTo>
                  <a:lnTo>
                    <a:pt x="28493" y="231"/>
                  </a:lnTo>
                  <a:lnTo>
                    <a:pt x="27496" y="180"/>
                  </a:lnTo>
                  <a:lnTo>
                    <a:pt x="26500" y="129"/>
                  </a:lnTo>
                  <a:lnTo>
                    <a:pt x="25466" y="77"/>
                  </a:lnTo>
                  <a:lnTo>
                    <a:pt x="24431" y="52"/>
                  </a:lnTo>
                  <a:lnTo>
                    <a:pt x="23371" y="26"/>
                  </a:lnTo>
                  <a:lnTo>
                    <a:pt x="22286" y="14"/>
                  </a:lnTo>
                  <a:lnTo>
                    <a:pt x="21200" y="1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84;p15">
              <a:extLst>
                <a:ext uri="{FF2B5EF4-FFF2-40B4-BE49-F238E27FC236}">
                  <a16:creationId xmlns:a16="http://schemas.microsoft.com/office/drawing/2014/main" id="{AAB5C201-9640-EFD6-81B7-5CC4E78A455C}"/>
                </a:ext>
              </a:extLst>
            </p:cNvPr>
            <p:cNvSpPr/>
            <p:nvPr/>
          </p:nvSpPr>
          <p:spPr>
            <a:xfrm>
              <a:off x="1540506" y="3686733"/>
              <a:ext cx="609226" cy="83397"/>
            </a:xfrm>
            <a:custGeom>
              <a:avLst/>
              <a:gdLst/>
              <a:ahLst/>
              <a:cxnLst/>
              <a:rect l="l" t="t" r="r" b="b"/>
              <a:pathLst>
                <a:path w="41150" h="5633" extrusionOk="0">
                  <a:moveTo>
                    <a:pt x="19949" y="1"/>
                  </a:moveTo>
                  <a:lnTo>
                    <a:pt x="18251" y="14"/>
                  </a:lnTo>
                  <a:lnTo>
                    <a:pt x="16578" y="52"/>
                  </a:lnTo>
                  <a:lnTo>
                    <a:pt x="14956" y="116"/>
                  </a:lnTo>
                  <a:lnTo>
                    <a:pt x="13372" y="192"/>
                  </a:lnTo>
                  <a:lnTo>
                    <a:pt x="11840" y="295"/>
                  </a:lnTo>
                  <a:lnTo>
                    <a:pt x="10371" y="410"/>
                  </a:lnTo>
                  <a:lnTo>
                    <a:pt x="8966" y="550"/>
                  </a:lnTo>
                  <a:lnTo>
                    <a:pt x="7625" y="716"/>
                  </a:lnTo>
                  <a:lnTo>
                    <a:pt x="6361" y="882"/>
                  </a:lnTo>
                  <a:lnTo>
                    <a:pt x="5186" y="1074"/>
                  </a:lnTo>
                  <a:lnTo>
                    <a:pt x="4075" y="1278"/>
                  </a:lnTo>
                  <a:lnTo>
                    <a:pt x="3564" y="1393"/>
                  </a:lnTo>
                  <a:lnTo>
                    <a:pt x="3066" y="1508"/>
                  </a:lnTo>
                  <a:lnTo>
                    <a:pt x="2593" y="1623"/>
                  </a:lnTo>
                  <a:lnTo>
                    <a:pt x="2146" y="1738"/>
                  </a:lnTo>
                  <a:lnTo>
                    <a:pt x="1725" y="1865"/>
                  </a:lnTo>
                  <a:lnTo>
                    <a:pt x="1329" y="1980"/>
                  </a:lnTo>
                  <a:lnTo>
                    <a:pt x="959" y="2108"/>
                  </a:lnTo>
                  <a:lnTo>
                    <a:pt x="614" y="2249"/>
                  </a:lnTo>
                  <a:lnTo>
                    <a:pt x="295" y="2376"/>
                  </a:lnTo>
                  <a:lnTo>
                    <a:pt x="1" y="2517"/>
                  </a:lnTo>
                  <a:lnTo>
                    <a:pt x="1" y="2517"/>
                  </a:lnTo>
                  <a:lnTo>
                    <a:pt x="716" y="2300"/>
                  </a:lnTo>
                  <a:lnTo>
                    <a:pt x="1508" y="2095"/>
                  </a:lnTo>
                  <a:lnTo>
                    <a:pt x="2376" y="1904"/>
                  </a:lnTo>
                  <a:lnTo>
                    <a:pt x="3296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40"/>
                  </a:lnTo>
                  <a:lnTo>
                    <a:pt x="7638" y="1099"/>
                  </a:lnTo>
                  <a:lnTo>
                    <a:pt x="8851" y="984"/>
                  </a:lnTo>
                  <a:lnTo>
                    <a:pt x="10116" y="869"/>
                  </a:lnTo>
                  <a:lnTo>
                    <a:pt x="11431" y="780"/>
                  </a:lnTo>
                  <a:lnTo>
                    <a:pt x="12785" y="703"/>
                  </a:lnTo>
                  <a:lnTo>
                    <a:pt x="14177" y="639"/>
                  </a:lnTo>
                  <a:lnTo>
                    <a:pt x="15595" y="601"/>
                  </a:lnTo>
                  <a:lnTo>
                    <a:pt x="17050" y="576"/>
                  </a:lnTo>
                  <a:lnTo>
                    <a:pt x="18532" y="563"/>
                  </a:lnTo>
                  <a:lnTo>
                    <a:pt x="19617" y="563"/>
                  </a:lnTo>
                  <a:lnTo>
                    <a:pt x="20703" y="588"/>
                  </a:lnTo>
                  <a:lnTo>
                    <a:pt x="21763" y="601"/>
                  </a:lnTo>
                  <a:lnTo>
                    <a:pt x="22797" y="639"/>
                  </a:lnTo>
                  <a:lnTo>
                    <a:pt x="23832" y="678"/>
                  </a:lnTo>
                  <a:lnTo>
                    <a:pt x="24841" y="729"/>
                  </a:lnTo>
                  <a:lnTo>
                    <a:pt x="25824" y="793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23"/>
                  </a:lnTo>
                  <a:lnTo>
                    <a:pt x="29528" y="1112"/>
                  </a:lnTo>
                  <a:lnTo>
                    <a:pt x="30384" y="1214"/>
                  </a:lnTo>
                  <a:lnTo>
                    <a:pt x="31214" y="1316"/>
                  </a:lnTo>
                  <a:lnTo>
                    <a:pt x="32018" y="1431"/>
                  </a:lnTo>
                  <a:lnTo>
                    <a:pt x="32784" y="1546"/>
                  </a:lnTo>
                  <a:lnTo>
                    <a:pt x="33525" y="1674"/>
                  </a:lnTo>
                  <a:lnTo>
                    <a:pt x="34215" y="1802"/>
                  </a:lnTo>
                  <a:lnTo>
                    <a:pt x="34892" y="1942"/>
                  </a:lnTo>
                  <a:lnTo>
                    <a:pt x="35518" y="2083"/>
                  </a:lnTo>
                  <a:lnTo>
                    <a:pt x="36105" y="2236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42" y="3053"/>
                  </a:lnTo>
                  <a:lnTo>
                    <a:pt x="38774" y="3232"/>
                  </a:lnTo>
                  <a:lnTo>
                    <a:pt x="39055" y="3411"/>
                  </a:lnTo>
                  <a:lnTo>
                    <a:pt x="39183" y="3500"/>
                  </a:lnTo>
                  <a:lnTo>
                    <a:pt x="39298" y="3590"/>
                  </a:lnTo>
                  <a:lnTo>
                    <a:pt x="39400" y="3679"/>
                  </a:lnTo>
                  <a:lnTo>
                    <a:pt x="39477" y="3781"/>
                  </a:lnTo>
                  <a:lnTo>
                    <a:pt x="39553" y="3871"/>
                  </a:lnTo>
                  <a:lnTo>
                    <a:pt x="39617" y="3960"/>
                  </a:lnTo>
                  <a:lnTo>
                    <a:pt x="39668" y="4062"/>
                  </a:lnTo>
                  <a:lnTo>
                    <a:pt x="39694" y="4164"/>
                  </a:lnTo>
                  <a:lnTo>
                    <a:pt x="39719" y="4254"/>
                  </a:lnTo>
                  <a:lnTo>
                    <a:pt x="39732" y="4356"/>
                  </a:lnTo>
                  <a:lnTo>
                    <a:pt x="39719" y="4432"/>
                  </a:lnTo>
                  <a:lnTo>
                    <a:pt x="39706" y="4522"/>
                  </a:lnTo>
                  <a:lnTo>
                    <a:pt x="39681" y="4598"/>
                  </a:lnTo>
                  <a:lnTo>
                    <a:pt x="39643" y="4688"/>
                  </a:lnTo>
                  <a:lnTo>
                    <a:pt x="39604" y="4764"/>
                  </a:lnTo>
                  <a:lnTo>
                    <a:pt x="39540" y="4854"/>
                  </a:lnTo>
                  <a:lnTo>
                    <a:pt x="39400" y="5007"/>
                  </a:lnTo>
                  <a:lnTo>
                    <a:pt x="39234" y="5173"/>
                  </a:lnTo>
                  <a:lnTo>
                    <a:pt x="39017" y="5326"/>
                  </a:lnTo>
                  <a:lnTo>
                    <a:pt x="38761" y="5480"/>
                  </a:lnTo>
                  <a:lnTo>
                    <a:pt x="38480" y="5633"/>
                  </a:lnTo>
                  <a:lnTo>
                    <a:pt x="39081" y="5429"/>
                  </a:lnTo>
                  <a:lnTo>
                    <a:pt x="39362" y="5314"/>
                  </a:lnTo>
                  <a:lnTo>
                    <a:pt x="39617" y="5211"/>
                  </a:lnTo>
                  <a:lnTo>
                    <a:pt x="39847" y="5097"/>
                  </a:lnTo>
                  <a:lnTo>
                    <a:pt x="40077" y="4994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13" y="4650"/>
                  </a:lnTo>
                  <a:lnTo>
                    <a:pt x="40754" y="4522"/>
                  </a:lnTo>
                  <a:lnTo>
                    <a:pt x="40869" y="4407"/>
                  </a:lnTo>
                  <a:lnTo>
                    <a:pt x="40971" y="4292"/>
                  </a:lnTo>
                  <a:lnTo>
                    <a:pt x="41047" y="4164"/>
                  </a:lnTo>
                  <a:lnTo>
                    <a:pt x="41099" y="4037"/>
                  </a:lnTo>
                  <a:lnTo>
                    <a:pt x="41137" y="3922"/>
                  </a:lnTo>
                  <a:lnTo>
                    <a:pt x="41150" y="3794"/>
                  </a:lnTo>
                  <a:lnTo>
                    <a:pt x="41137" y="3692"/>
                  </a:lnTo>
                  <a:lnTo>
                    <a:pt x="41124" y="3602"/>
                  </a:lnTo>
                  <a:lnTo>
                    <a:pt x="41086" y="3500"/>
                  </a:lnTo>
                  <a:lnTo>
                    <a:pt x="41035" y="3411"/>
                  </a:lnTo>
                  <a:lnTo>
                    <a:pt x="40984" y="3309"/>
                  </a:lnTo>
                  <a:lnTo>
                    <a:pt x="40907" y="3219"/>
                  </a:lnTo>
                  <a:lnTo>
                    <a:pt x="40818" y="3130"/>
                  </a:lnTo>
                  <a:lnTo>
                    <a:pt x="40715" y="3028"/>
                  </a:lnTo>
                  <a:lnTo>
                    <a:pt x="40600" y="2938"/>
                  </a:lnTo>
                  <a:lnTo>
                    <a:pt x="40486" y="2849"/>
                  </a:lnTo>
                  <a:lnTo>
                    <a:pt x="40192" y="2670"/>
                  </a:lnTo>
                  <a:lnTo>
                    <a:pt x="39860" y="2491"/>
                  </a:lnTo>
                  <a:lnTo>
                    <a:pt x="39477" y="2325"/>
                  </a:lnTo>
                  <a:lnTo>
                    <a:pt x="39055" y="2146"/>
                  </a:lnTo>
                  <a:lnTo>
                    <a:pt x="38595" y="1993"/>
                  </a:lnTo>
                  <a:lnTo>
                    <a:pt x="38085" y="1827"/>
                  </a:lnTo>
                  <a:lnTo>
                    <a:pt x="37523" y="1674"/>
                  </a:lnTo>
                  <a:lnTo>
                    <a:pt x="36935" y="1521"/>
                  </a:lnTo>
                  <a:lnTo>
                    <a:pt x="36309" y="1380"/>
                  </a:lnTo>
                  <a:lnTo>
                    <a:pt x="35645" y="1252"/>
                  </a:lnTo>
                  <a:lnTo>
                    <a:pt x="34943" y="1112"/>
                  </a:lnTo>
                  <a:lnTo>
                    <a:pt x="34202" y="984"/>
                  </a:lnTo>
                  <a:lnTo>
                    <a:pt x="33436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45" y="550"/>
                  </a:lnTo>
                  <a:lnTo>
                    <a:pt x="30051" y="461"/>
                  </a:lnTo>
                  <a:lnTo>
                    <a:pt x="29145" y="384"/>
                  </a:lnTo>
                  <a:lnTo>
                    <a:pt x="28200" y="307"/>
                  </a:lnTo>
                  <a:lnTo>
                    <a:pt x="27242" y="231"/>
                  </a:lnTo>
                  <a:lnTo>
                    <a:pt x="26258" y="180"/>
                  </a:lnTo>
                  <a:lnTo>
                    <a:pt x="25250" y="129"/>
                  </a:lnTo>
                  <a:lnTo>
                    <a:pt x="24228" y="77"/>
                  </a:lnTo>
                  <a:lnTo>
                    <a:pt x="23181" y="52"/>
                  </a:lnTo>
                  <a:lnTo>
                    <a:pt x="22121" y="26"/>
                  </a:lnTo>
                  <a:lnTo>
                    <a:pt x="21048" y="14"/>
                  </a:lnTo>
                  <a:lnTo>
                    <a:pt x="19949" y="1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85;p15">
              <a:extLst>
                <a:ext uri="{FF2B5EF4-FFF2-40B4-BE49-F238E27FC236}">
                  <a16:creationId xmlns:a16="http://schemas.microsoft.com/office/drawing/2014/main" id="{A83E6428-D884-34EA-C242-A852EB3ACC7D}"/>
                </a:ext>
              </a:extLst>
            </p:cNvPr>
            <p:cNvSpPr/>
            <p:nvPr/>
          </p:nvSpPr>
          <p:spPr>
            <a:xfrm>
              <a:off x="1749449" y="3717749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0"/>
                  </a:moveTo>
                  <a:lnTo>
                    <a:pt x="0" y="383"/>
                  </a:lnTo>
                  <a:lnTo>
                    <a:pt x="2324" y="383"/>
                  </a:lnTo>
                  <a:lnTo>
                    <a:pt x="3333" y="396"/>
                  </a:lnTo>
                  <a:lnTo>
                    <a:pt x="4240" y="409"/>
                  </a:lnTo>
                  <a:lnTo>
                    <a:pt x="5045" y="447"/>
                  </a:lnTo>
                  <a:lnTo>
                    <a:pt x="5734" y="511"/>
                  </a:lnTo>
                  <a:lnTo>
                    <a:pt x="6322" y="575"/>
                  </a:lnTo>
                  <a:lnTo>
                    <a:pt x="6564" y="626"/>
                  </a:lnTo>
                  <a:lnTo>
                    <a:pt x="6782" y="664"/>
                  </a:lnTo>
                  <a:lnTo>
                    <a:pt x="6973" y="715"/>
                  </a:lnTo>
                  <a:lnTo>
                    <a:pt x="7126" y="767"/>
                  </a:lnTo>
                  <a:lnTo>
                    <a:pt x="7267" y="830"/>
                  </a:lnTo>
                  <a:lnTo>
                    <a:pt x="7356" y="894"/>
                  </a:lnTo>
                  <a:lnTo>
                    <a:pt x="0" y="894"/>
                  </a:lnTo>
                  <a:lnTo>
                    <a:pt x="0" y="1188"/>
                  </a:lnTo>
                  <a:lnTo>
                    <a:pt x="7458" y="1188"/>
                  </a:lnTo>
                  <a:lnTo>
                    <a:pt x="7433" y="1226"/>
                  </a:lnTo>
                  <a:lnTo>
                    <a:pt x="7395" y="1252"/>
                  </a:lnTo>
                  <a:lnTo>
                    <a:pt x="7292" y="1329"/>
                  </a:lnTo>
                  <a:lnTo>
                    <a:pt x="7152" y="1392"/>
                  </a:lnTo>
                  <a:lnTo>
                    <a:pt x="6973" y="1456"/>
                  </a:lnTo>
                  <a:lnTo>
                    <a:pt x="6756" y="1520"/>
                  </a:lnTo>
                  <a:lnTo>
                    <a:pt x="6501" y="1571"/>
                  </a:lnTo>
                  <a:lnTo>
                    <a:pt x="6207" y="1622"/>
                  </a:lnTo>
                  <a:lnTo>
                    <a:pt x="5862" y="1673"/>
                  </a:lnTo>
                  <a:lnTo>
                    <a:pt x="5492" y="1712"/>
                  </a:lnTo>
                  <a:lnTo>
                    <a:pt x="5083" y="1750"/>
                  </a:lnTo>
                  <a:lnTo>
                    <a:pt x="4138" y="1801"/>
                  </a:lnTo>
                  <a:lnTo>
                    <a:pt x="3052" y="1839"/>
                  </a:lnTo>
                  <a:lnTo>
                    <a:pt x="1801" y="1852"/>
                  </a:lnTo>
                  <a:lnTo>
                    <a:pt x="0" y="1852"/>
                  </a:lnTo>
                  <a:lnTo>
                    <a:pt x="0" y="2210"/>
                  </a:lnTo>
                  <a:lnTo>
                    <a:pt x="2184" y="2644"/>
                  </a:lnTo>
                  <a:lnTo>
                    <a:pt x="4202" y="3053"/>
                  </a:lnTo>
                  <a:lnTo>
                    <a:pt x="6117" y="3449"/>
                  </a:lnTo>
                  <a:lnTo>
                    <a:pt x="8020" y="3857"/>
                  </a:lnTo>
                  <a:lnTo>
                    <a:pt x="11162" y="3857"/>
                  </a:lnTo>
                  <a:lnTo>
                    <a:pt x="9093" y="3410"/>
                  </a:lnTo>
                  <a:lnTo>
                    <a:pt x="7037" y="2976"/>
                  </a:lnTo>
                  <a:lnTo>
                    <a:pt x="5032" y="2567"/>
                  </a:lnTo>
                  <a:lnTo>
                    <a:pt x="3078" y="2184"/>
                  </a:lnTo>
                  <a:lnTo>
                    <a:pt x="3844" y="2171"/>
                  </a:lnTo>
                  <a:lnTo>
                    <a:pt x="4572" y="2159"/>
                  </a:lnTo>
                  <a:lnTo>
                    <a:pt x="5262" y="2133"/>
                  </a:lnTo>
                  <a:lnTo>
                    <a:pt x="5913" y="2108"/>
                  </a:lnTo>
                  <a:lnTo>
                    <a:pt x="6526" y="2056"/>
                  </a:lnTo>
                  <a:lnTo>
                    <a:pt x="7101" y="2018"/>
                  </a:lnTo>
                  <a:lnTo>
                    <a:pt x="7624" y="1967"/>
                  </a:lnTo>
                  <a:lnTo>
                    <a:pt x="8110" y="1903"/>
                  </a:lnTo>
                  <a:lnTo>
                    <a:pt x="8544" y="1827"/>
                  </a:lnTo>
                  <a:lnTo>
                    <a:pt x="8940" y="1763"/>
                  </a:lnTo>
                  <a:lnTo>
                    <a:pt x="9285" y="1673"/>
                  </a:lnTo>
                  <a:lnTo>
                    <a:pt x="9578" y="1584"/>
                  </a:lnTo>
                  <a:lnTo>
                    <a:pt x="9821" y="1495"/>
                  </a:lnTo>
                  <a:lnTo>
                    <a:pt x="10013" y="1392"/>
                  </a:lnTo>
                  <a:lnTo>
                    <a:pt x="10089" y="1341"/>
                  </a:lnTo>
                  <a:lnTo>
                    <a:pt x="10153" y="1290"/>
                  </a:lnTo>
                  <a:lnTo>
                    <a:pt x="10204" y="1239"/>
                  </a:lnTo>
                  <a:lnTo>
                    <a:pt x="10243" y="1188"/>
                  </a:lnTo>
                  <a:lnTo>
                    <a:pt x="13780" y="1188"/>
                  </a:lnTo>
                  <a:lnTo>
                    <a:pt x="13780" y="894"/>
                  </a:lnTo>
                  <a:lnTo>
                    <a:pt x="10204" y="894"/>
                  </a:lnTo>
                  <a:lnTo>
                    <a:pt x="10166" y="843"/>
                  </a:lnTo>
                  <a:lnTo>
                    <a:pt x="10115" y="792"/>
                  </a:lnTo>
                  <a:lnTo>
                    <a:pt x="9974" y="703"/>
                  </a:lnTo>
                  <a:lnTo>
                    <a:pt x="9796" y="613"/>
                  </a:lnTo>
                  <a:lnTo>
                    <a:pt x="9578" y="537"/>
                  </a:lnTo>
                  <a:lnTo>
                    <a:pt x="9323" y="473"/>
                  </a:lnTo>
                  <a:lnTo>
                    <a:pt x="9029" y="409"/>
                  </a:lnTo>
                  <a:lnTo>
                    <a:pt x="8723" y="345"/>
                  </a:lnTo>
                  <a:lnTo>
                    <a:pt x="8378" y="294"/>
                  </a:lnTo>
                  <a:lnTo>
                    <a:pt x="13780" y="294"/>
                  </a:lnTo>
                  <a:lnTo>
                    <a:pt x="13780" y="0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86;p15">
              <a:extLst>
                <a:ext uri="{FF2B5EF4-FFF2-40B4-BE49-F238E27FC236}">
                  <a16:creationId xmlns:a16="http://schemas.microsoft.com/office/drawing/2014/main" id="{AC4F9E9E-D159-A34A-2F03-A1207F83DB66}"/>
                </a:ext>
              </a:extLst>
            </p:cNvPr>
            <p:cNvSpPr/>
            <p:nvPr/>
          </p:nvSpPr>
          <p:spPr>
            <a:xfrm>
              <a:off x="1462987" y="3646848"/>
              <a:ext cx="764264" cy="159776"/>
            </a:xfrm>
            <a:custGeom>
              <a:avLst/>
              <a:gdLst/>
              <a:ahLst/>
              <a:cxnLst/>
              <a:rect l="l" t="t" r="r" b="b"/>
              <a:pathLst>
                <a:path w="51622" h="10792" extrusionOk="0">
                  <a:moveTo>
                    <a:pt x="1" y="0"/>
                  </a:moveTo>
                  <a:lnTo>
                    <a:pt x="1" y="5390"/>
                  </a:lnTo>
                  <a:lnTo>
                    <a:pt x="14" y="5530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41" y="5951"/>
                  </a:lnTo>
                  <a:lnTo>
                    <a:pt x="205" y="6079"/>
                  </a:lnTo>
                  <a:lnTo>
                    <a:pt x="294" y="6220"/>
                  </a:lnTo>
                  <a:lnTo>
                    <a:pt x="409" y="6347"/>
                  </a:lnTo>
                  <a:lnTo>
                    <a:pt x="524" y="6488"/>
                  </a:lnTo>
                  <a:lnTo>
                    <a:pt x="665" y="6616"/>
                  </a:lnTo>
                  <a:lnTo>
                    <a:pt x="818" y="6743"/>
                  </a:lnTo>
                  <a:lnTo>
                    <a:pt x="984" y="6871"/>
                  </a:lnTo>
                  <a:lnTo>
                    <a:pt x="1163" y="6999"/>
                  </a:lnTo>
                  <a:lnTo>
                    <a:pt x="1354" y="7126"/>
                  </a:lnTo>
                  <a:lnTo>
                    <a:pt x="1572" y="7254"/>
                  </a:lnTo>
                  <a:lnTo>
                    <a:pt x="1789" y="7369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69"/>
                  </a:lnTo>
                  <a:lnTo>
                    <a:pt x="3743" y="8186"/>
                  </a:lnTo>
                  <a:lnTo>
                    <a:pt x="4407" y="8404"/>
                  </a:lnTo>
                  <a:lnTo>
                    <a:pt x="5135" y="8621"/>
                  </a:lnTo>
                  <a:lnTo>
                    <a:pt x="5901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400" y="9553"/>
                  </a:lnTo>
                  <a:lnTo>
                    <a:pt x="10371" y="9719"/>
                  </a:lnTo>
                  <a:lnTo>
                    <a:pt x="11380" y="9872"/>
                  </a:lnTo>
                  <a:lnTo>
                    <a:pt x="12427" y="10013"/>
                  </a:lnTo>
                  <a:lnTo>
                    <a:pt x="13513" y="10140"/>
                  </a:lnTo>
                  <a:lnTo>
                    <a:pt x="14624" y="10255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49"/>
                  </a:lnTo>
                  <a:lnTo>
                    <a:pt x="19362" y="10613"/>
                  </a:lnTo>
                  <a:lnTo>
                    <a:pt x="20613" y="10677"/>
                  </a:lnTo>
                  <a:lnTo>
                    <a:pt x="21878" y="10728"/>
                  </a:lnTo>
                  <a:lnTo>
                    <a:pt x="23168" y="10753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55" y="10753"/>
                  </a:lnTo>
                  <a:lnTo>
                    <a:pt x="29745" y="10728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87" y="10549"/>
                  </a:lnTo>
                  <a:lnTo>
                    <a:pt x="34687" y="10460"/>
                  </a:lnTo>
                  <a:lnTo>
                    <a:pt x="35849" y="10358"/>
                  </a:lnTo>
                  <a:lnTo>
                    <a:pt x="36999" y="10255"/>
                  </a:lnTo>
                  <a:lnTo>
                    <a:pt x="38110" y="10140"/>
                  </a:lnTo>
                  <a:lnTo>
                    <a:pt x="39195" y="10013"/>
                  </a:lnTo>
                  <a:lnTo>
                    <a:pt x="40243" y="9872"/>
                  </a:lnTo>
                  <a:lnTo>
                    <a:pt x="41252" y="9719"/>
                  </a:lnTo>
                  <a:lnTo>
                    <a:pt x="42222" y="9553"/>
                  </a:lnTo>
                  <a:lnTo>
                    <a:pt x="43167" y="9387"/>
                  </a:lnTo>
                  <a:lnTo>
                    <a:pt x="44061" y="9208"/>
                  </a:lnTo>
                  <a:lnTo>
                    <a:pt x="44917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16" y="8404"/>
                  </a:lnTo>
                  <a:lnTo>
                    <a:pt x="47880" y="8186"/>
                  </a:lnTo>
                  <a:lnTo>
                    <a:pt x="48506" y="7969"/>
                  </a:lnTo>
                  <a:lnTo>
                    <a:pt x="49068" y="7727"/>
                  </a:lnTo>
                  <a:lnTo>
                    <a:pt x="49591" y="7497"/>
                  </a:lnTo>
                  <a:lnTo>
                    <a:pt x="49834" y="7369"/>
                  </a:lnTo>
                  <a:lnTo>
                    <a:pt x="50051" y="7254"/>
                  </a:lnTo>
                  <a:lnTo>
                    <a:pt x="50268" y="7126"/>
                  </a:lnTo>
                  <a:lnTo>
                    <a:pt x="50460" y="6999"/>
                  </a:lnTo>
                  <a:lnTo>
                    <a:pt x="50638" y="6871"/>
                  </a:lnTo>
                  <a:lnTo>
                    <a:pt x="50804" y="6743"/>
                  </a:lnTo>
                  <a:lnTo>
                    <a:pt x="50958" y="6616"/>
                  </a:lnTo>
                  <a:lnTo>
                    <a:pt x="51098" y="6488"/>
                  </a:lnTo>
                  <a:lnTo>
                    <a:pt x="51213" y="6347"/>
                  </a:lnTo>
                  <a:lnTo>
                    <a:pt x="51315" y="6220"/>
                  </a:lnTo>
                  <a:lnTo>
                    <a:pt x="51405" y="6079"/>
                  </a:lnTo>
                  <a:lnTo>
                    <a:pt x="51481" y="5951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22" y="5390"/>
                  </a:lnTo>
                  <a:lnTo>
                    <a:pt x="51622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87;p15">
              <a:extLst>
                <a:ext uri="{FF2B5EF4-FFF2-40B4-BE49-F238E27FC236}">
                  <a16:creationId xmlns:a16="http://schemas.microsoft.com/office/drawing/2014/main" id="{211D143D-4187-A1DD-3358-10B8A004B367}"/>
                </a:ext>
              </a:extLst>
            </p:cNvPr>
            <p:cNvSpPr/>
            <p:nvPr/>
          </p:nvSpPr>
          <p:spPr>
            <a:xfrm>
              <a:off x="1462987" y="3567049"/>
              <a:ext cx="764264" cy="159598"/>
            </a:xfrm>
            <a:custGeom>
              <a:avLst/>
              <a:gdLst/>
              <a:ahLst/>
              <a:cxnLst/>
              <a:rect l="l" t="t" r="r" b="b"/>
              <a:pathLst>
                <a:path w="51622" h="10780" extrusionOk="0">
                  <a:moveTo>
                    <a:pt x="24483" y="1"/>
                  </a:moveTo>
                  <a:lnTo>
                    <a:pt x="23168" y="26"/>
                  </a:lnTo>
                  <a:lnTo>
                    <a:pt x="21878" y="65"/>
                  </a:lnTo>
                  <a:lnTo>
                    <a:pt x="20613" y="103"/>
                  </a:lnTo>
                  <a:lnTo>
                    <a:pt x="19362" y="167"/>
                  </a:lnTo>
                  <a:lnTo>
                    <a:pt x="18136" y="243"/>
                  </a:lnTo>
                  <a:lnTo>
                    <a:pt x="16935" y="333"/>
                  </a:lnTo>
                  <a:lnTo>
                    <a:pt x="15760" y="422"/>
                  </a:lnTo>
                  <a:lnTo>
                    <a:pt x="14624" y="537"/>
                  </a:lnTo>
                  <a:lnTo>
                    <a:pt x="13513" y="652"/>
                  </a:lnTo>
                  <a:lnTo>
                    <a:pt x="12427" y="780"/>
                  </a:lnTo>
                  <a:lnTo>
                    <a:pt x="11380" y="920"/>
                  </a:lnTo>
                  <a:lnTo>
                    <a:pt x="10371" y="1073"/>
                  </a:lnTo>
                  <a:lnTo>
                    <a:pt x="9400" y="1227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6" y="1763"/>
                  </a:lnTo>
                  <a:lnTo>
                    <a:pt x="5901" y="1967"/>
                  </a:lnTo>
                  <a:lnTo>
                    <a:pt x="5135" y="2172"/>
                  </a:lnTo>
                  <a:lnTo>
                    <a:pt x="4407" y="2376"/>
                  </a:lnTo>
                  <a:lnTo>
                    <a:pt x="3743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9" y="3411"/>
                  </a:lnTo>
                  <a:lnTo>
                    <a:pt x="1572" y="3538"/>
                  </a:lnTo>
                  <a:lnTo>
                    <a:pt x="1354" y="3666"/>
                  </a:lnTo>
                  <a:lnTo>
                    <a:pt x="1163" y="3794"/>
                  </a:lnTo>
                  <a:lnTo>
                    <a:pt x="984" y="3921"/>
                  </a:lnTo>
                  <a:lnTo>
                    <a:pt x="818" y="4049"/>
                  </a:lnTo>
                  <a:lnTo>
                    <a:pt x="665" y="4177"/>
                  </a:lnTo>
                  <a:lnTo>
                    <a:pt x="524" y="4305"/>
                  </a:lnTo>
                  <a:lnTo>
                    <a:pt x="409" y="4432"/>
                  </a:lnTo>
                  <a:lnTo>
                    <a:pt x="294" y="4573"/>
                  </a:lnTo>
                  <a:lnTo>
                    <a:pt x="205" y="4700"/>
                  </a:lnTo>
                  <a:lnTo>
                    <a:pt x="141" y="4841"/>
                  </a:lnTo>
                  <a:lnTo>
                    <a:pt x="77" y="4981"/>
                  </a:lnTo>
                  <a:lnTo>
                    <a:pt x="39" y="5109"/>
                  </a:lnTo>
                  <a:lnTo>
                    <a:pt x="14" y="5250"/>
                  </a:lnTo>
                  <a:lnTo>
                    <a:pt x="1" y="5390"/>
                  </a:lnTo>
                  <a:lnTo>
                    <a:pt x="14" y="5531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41" y="5939"/>
                  </a:lnTo>
                  <a:lnTo>
                    <a:pt x="205" y="6080"/>
                  </a:lnTo>
                  <a:lnTo>
                    <a:pt x="294" y="6207"/>
                  </a:lnTo>
                  <a:lnTo>
                    <a:pt x="409" y="6348"/>
                  </a:lnTo>
                  <a:lnTo>
                    <a:pt x="524" y="6476"/>
                  </a:lnTo>
                  <a:lnTo>
                    <a:pt x="665" y="6616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72" y="7242"/>
                  </a:lnTo>
                  <a:lnTo>
                    <a:pt x="1789" y="7370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43" y="8187"/>
                  </a:lnTo>
                  <a:lnTo>
                    <a:pt x="4407" y="8404"/>
                  </a:lnTo>
                  <a:lnTo>
                    <a:pt x="5135" y="8621"/>
                  </a:lnTo>
                  <a:lnTo>
                    <a:pt x="5901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7"/>
                  </a:lnTo>
                  <a:lnTo>
                    <a:pt x="9400" y="9554"/>
                  </a:lnTo>
                  <a:lnTo>
                    <a:pt x="10371" y="9720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13" y="10128"/>
                  </a:lnTo>
                  <a:lnTo>
                    <a:pt x="14624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13" y="10677"/>
                  </a:lnTo>
                  <a:lnTo>
                    <a:pt x="21878" y="10728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55" y="10754"/>
                  </a:lnTo>
                  <a:lnTo>
                    <a:pt x="29745" y="10728"/>
                  </a:lnTo>
                  <a:lnTo>
                    <a:pt x="31009" y="10677"/>
                  </a:lnTo>
                  <a:lnTo>
                    <a:pt x="32261" y="10614"/>
                  </a:lnTo>
                  <a:lnTo>
                    <a:pt x="33487" y="10537"/>
                  </a:lnTo>
                  <a:lnTo>
                    <a:pt x="34687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28"/>
                  </a:lnTo>
                  <a:lnTo>
                    <a:pt x="39195" y="10001"/>
                  </a:lnTo>
                  <a:lnTo>
                    <a:pt x="40243" y="9860"/>
                  </a:lnTo>
                  <a:lnTo>
                    <a:pt x="41252" y="9720"/>
                  </a:lnTo>
                  <a:lnTo>
                    <a:pt x="42222" y="9554"/>
                  </a:lnTo>
                  <a:lnTo>
                    <a:pt x="43167" y="9387"/>
                  </a:lnTo>
                  <a:lnTo>
                    <a:pt x="44061" y="9209"/>
                  </a:lnTo>
                  <a:lnTo>
                    <a:pt x="44917" y="9017"/>
                  </a:lnTo>
                  <a:lnTo>
                    <a:pt x="45722" y="8826"/>
                  </a:lnTo>
                  <a:lnTo>
                    <a:pt x="46488" y="8621"/>
                  </a:lnTo>
                  <a:lnTo>
                    <a:pt x="47216" y="8404"/>
                  </a:lnTo>
                  <a:lnTo>
                    <a:pt x="47880" y="8187"/>
                  </a:lnTo>
                  <a:lnTo>
                    <a:pt x="48506" y="7957"/>
                  </a:lnTo>
                  <a:lnTo>
                    <a:pt x="49068" y="7727"/>
                  </a:lnTo>
                  <a:lnTo>
                    <a:pt x="49591" y="7497"/>
                  </a:lnTo>
                  <a:lnTo>
                    <a:pt x="49834" y="7370"/>
                  </a:lnTo>
                  <a:lnTo>
                    <a:pt x="50051" y="7242"/>
                  </a:lnTo>
                  <a:lnTo>
                    <a:pt x="50268" y="7127"/>
                  </a:lnTo>
                  <a:lnTo>
                    <a:pt x="50460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98" y="6476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22" y="5390"/>
                  </a:lnTo>
                  <a:lnTo>
                    <a:pt x="51609" y="5250"/>
                  </a:lnTo>
                  <a:lnTo>
                    <a:pt x="51583" y="5109"/>
                  </a:lnTo>
                  <a:lnTo>
                    <a:pt x="51545" y="4981"/>
                  </a:lnTo>
                  <a:lnTo>
                    <a:pt x="51481" y="4841"/>
                  </a:lnTo>
                  <a:lnTo>
                    <a:pt x="51405" y="4700"/>
                  </a:lnTo>
                  <a:lnTo>
                    <a:pt x="51315" y="4573"/>
                  </a:lnTo>
                  <a:lnTo>
                    <a:pt x="51213" y="4432"/>
                  </a:lnTo>
                  <a:lnTo>
                    <a:pt x="51098" y="4305"/>
                  </a:lnTo>
                  <a:lnTo>
                    <a:pt x="50958" y="4177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60" y="3794"/>
                  </a:lnTo>
                  <a:lnTo>
                    <a:pt x="50268" y="3666"/>
                  </a:lnTo>
                  <a:lnTo>
                    <a:pt x="50051" y="3538"/>
                  </a:lnTo>
                  <a:lnTo>
                    <a:pt x="49834" y="3411"/>
                  </a:lnTo>
                  <a:lnTo>
                    <a:pt x="49591" y="3296"/>
                  </a:lnTo>
                  <a:lnTo>
                    <a:pt x="49068" y="3053"/>
                  </a:lnTo>
                  <a:lnTo>
                    <a:pt x="48506" y="2823"/>
                  </a:lnTo>
                  <a:lnTo>
                    <a:pt x="47880" y="2593"/>
                  </a:lnTo>
                  <a:lnTo>
                    <a:pt x="47216" y="2376"/>
                  </a:lnTo>
                  <a:lnTo>
                    <a:pt x="46488" y="2172"/>
                  </a:lnTo>
                  <a:lnTo>
                    <a:pt x="45722" y="1967"/>
                  </a:lnTo>
                  <a:lnTo>
                    <a:pt x="44917" y="1763"/>
                  </a:lnTo>
                  <a:lnTo>
                    <a:pt x="44061" y="1584"/>
                  </a:lnTo>
                  <a:lnTo>
                    <a:pt x="43167" y="1405"/>
                  </a:lnTo>
                  <a:lnTo>
                    <a:pt x="42222" y="1227"/>
                  </a:lnTo>
                  <a:lnTo>
                    <a:pt x="41252" y="1073"/>
                  </a:lnTo>
                  <a:lnTo>
                    <a:pt x="40243" y="920"/>
                  </a:lnTo>
                  <a:lnTo>
                    <a:pt x="39195" y="780"/>
                  </a:lnTo>
                  <a:lnTo>
                    <a:pt x="38110" y="652"/>
                  </a:lnTo>
                  <a:lnTo>
                    <a:pt x="36999" y="537"/>
                  </a:lnTo>
                  <a:lnTo>
                    <a:pt x="35849" y="422"/>
                  </a:lnTo>
                  <a:lnTo>
                    <a:pt x="34687" y="333"/>
                  </a:lnTo>
                  <a:lnTo>
                    <a:pt x="33487" y="243"/>
                  </a:lnTo>
                  <a:lnTo>
                    <a:pt x="32261" y="167"/>
                  </a:lnTo>
                  <a:lnTo>
                    <a:pt x="31009" y="103"/>
                  </a:lnTo>
                  <a:lnTo>
                    <a:pt x="29745" y="65"/>
                  </a:lnTo>
                  <a:lnTo>
                    <a:pt x="28455" y="26"/>
                  </a:lnTo>
                  <a:lnTo>
                    <a:pt x="27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88;p15">
              <a:extLst>
                <a:ext uri="{FF2B5EF4-FFF2-40B4-BE49-F238E27FC236}">
                  <a16:creationId xmlns:a16="http://schemas.microsoft.com/office/drawing/2014/main" id="{0CE9F41E-DFD3-90AC-E32B-E5517AB580F9}"/>
                </a:ext>
              </a:extLst>
            </p:cNvPr>
            <p:cNvSpPr/>
            <p:nvPr/>
          </p:nvSpPr>
          <p:spPr>
            <a:xfrm>
              <a:off x="1531253" y="3581232"/>
              <a:ext cx="627747" cy="112326"/>
            </a:xfrm>
            <a:custGeom>
              <a:avLst/>
              <a:gdLst/>
              <a:ahLst/>
              <a:cxnLst/>
              <a:rect l="l" t="t" r="r" b="b"/>
              <a:pathLst>
                <a:path w="42401" h="7587" extrusionOk="0">
                  <a:moveTo>
                    <a:pt x="21200" y="0"/>
                  </a:moveTo>
                  <a:lnTo>
                    <a:pt x="20115" y="13"/>
                  </a:lnTo>
                  <a:lnTo>
                    <a:pt x="19029" y="26"/>
                  </a:lnTo>
                  <a:lnTo>
                    <a:pt x="17969" y="52"/>
                  </a:lnTo>
                  <a:lnTo>
                    <a:pt x="16922" y="77"/>
                  </a:lnTo>
                  <a:lnTo>
                    <a:pt x="15900" y="128"/>
                  </a:lnTo>
                  <a:lnTo>
                    <a:pt x="14891" y="179"/>
                  </a:lnTo>
                  <a:lnTo>
                    <a:pt x="13908" y="230"/>
                  </a:lnTo>
                  <a:lnTo>
                    <a:pt x="12950" y="307"/>
                  </a:lnTo>
                  <a:lnTo>
                    <a:pt x="12005" y="384"/>
                  </a:lnTo>
                  <a:lnTo>
                    <a:pt x="11098" y="460"/>
                  </a:lnTo>
                  <a:lnTo>
                    <a:pt x="10204" y="550"/>
                  </a:lnTo>
                  <a:lnTo>
                    <a:pt x="9349" y="652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4" y="1252"/>
                  </a:lnTo>
                  <a:lnTo>
                    <a:pt x="4840" y="1380"/>
                  </a:lnTo>
                  <a:lnTo>
                    <a:pt x="4215" y="1533"/>
                  </a:lnTo>
                  <a:lnTo>
                    <a:pt x="3627" y="1674"/>
                  </a:lnTo>
                  <a:lnTo>
                    <a:pt x="3078" y="1827"/>
                  </a:lnTo>
                  <a:lnTo>
                    <a:pt x="2567" y="1993"/>
                  </a:lnTo>
                  <a:lnTo>
                    <a:pt x="2095" y="2146"/>
                  </a:lnTo>
                  <a:lnTo>
                    <a:pt x="1673" y="2325"/>
                  </a:lnTo>
                  <a:lnTo>
                    <a:pt x="1290" y="2491"/>
                  </a:lnTo>
                  <a:lnTo>
                    <a:pt x="958" y="2670"/>
                  </a:lnTo>
                  <a:lnTo>
                    <a:pt x="677" y="2848"/>
                  </a:lnTo>
                  <a:lnTo>
                    <a:pt x="549" y="2938"/>
                  </a:lnTo>
                  <a:lnTo>
                    <a:pt x="434" y="3027"/>
                  </a:lnTo>
                  <a:lnTo>
                    <a:pt x="332" y="3129"/>
                  </a:lnTo>
                  <a:lnTo>
                    <a:pt x="243" y="3219"/>
                  </a:lnTo>
                  <a:lnTo>
                    <a:pt x="179" y="3308"/>
                  </a:lnTo>
                  <a:lnTo>
                    <a:pt x="115" y="3410"/>
                  </a:lnTo>
                  <a:lnTo>
                    <a:pt x="64" y="3500"/>
                  </a:lnTo>
                  <a:lnTo>
                    <a:pt x="26" y="3602"/>
                  </a:lnTo>
                  <a:lnTo>
                    <a:pt x="13" y="3691"/>
                  </a:lnTo>
                  <a:lnTo>
                    <a:pt x="0" y="3794"/>
                  </a:lnTo>
                  <a:lnTo>
                    <a:pt x="13" y="3896"/>
                  </a:lnTo>
                  <a:lnTo>
                    <a:pt x="26" y="3985"/>
                  </a:lnTo>
                  <a:lnTo>
                    <a:pt x="64" y="4087"/>
                  </a:lnTo>
                  <a:lnTo>
                    <a:pt x="115" y="4177"/>
                  </a:lnTo>
                  <a:lnTo>
                    <a:pt x="179" y="4279"/>
                  </a:lnTo>
                  <a:lnTo>
                    <a:pt x="243" y="4368"/>
                  </a:lnTo>
                  <a:lnTo>
                    <a:pt x="332" y="4470"/>
                  </a:lnTo>
                  <a:lnTo>
                    <a:pt x="434" y="4560"/>
                  </a:lnTo>
                  <a:lnTo>
                    <a:pt x="549" y="4649"/>
                  </a:lnTo>
                  <a:lnTo>
                    <a:pt x="677" y="4739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73" y="5275"/>
                  </a:lnTo>
                  <a:lnTo>
                    <a:pt x="2095" y="5441"/>
                  </a:lnTo>
                  <a:lnTo>
                    <a:pt x="2567" y="5607"/>
                  </a:lnTo>
                  <a:lnTo>
                    <a:pt x="3078" y="5760"/>
                  </a:lnTo>
                  <a:lnTo>
                    <a:pt x="3627" y="5914"/>
                  </a:lnTo>
                  <a:lnTo>
                    <a:pt x="4215" y="6067"/>
                  </a:lnTo>
                  <a:lnTo>
                    <a:pt x="4840" y="6207"/>
                  </a:lnTo>
                  <a:lnTo>
                    <a:pt x="5504" y="6348"/>
                  </a:lnTo>
                  <a:lnTo>
                    <a:pt x="6207" y="6475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5"/>
                  </a:lnTo>
                  <a:lnTo>
                    <a:pt x="10204" y="7037"/>
                  </a:lnTo>
                  <a:lnTo>
                    <a:pt x="11098" y="7127"/>
                  </a:lnTo>
                  <a:lnTo>
                    <a:pt x="12005" y="7216"/>
                  </a:lnTo>
                  <a:lnTo>
                    <a:pt x="12950" y="7293"/>
                  </a:lnTo>
                  <a:lnTo>
                    <a:pt x="13908" y="7357"/>
                  </a:lnTo>
                  <a:lnTo>
                    <a:pt x="14891" y="7421"/>
                  </a:lnTo>
                  <a:lnTo>
                    <a:pt x="15900" y="7472"/>
                  </a:lnTo>
                  <a:lnTo>
                    <a:pt x="16922" y="7510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15" y="7574"/>
                  </a:lnTo>
                  <a:lnTo>
                    <a:pt x="21200" y="7587"/>
                  </a:lnTo>
                  <a:lnTo>
                    <a:pt x="22286" y="7574"/>
                  </a:lnTo>
                  <a:lnTo>
                    <a:pt x="23371" y="7561"/>
                  </a:lnTo>
                  <a:lnTo>
                    <a:pt x="24431" y="7536"/>
                  </a:lnTo>
                  <a:lnTo>
                    <a:pt x="25466" y="7510"/>
                  </a:lnTo>
                  <a:lnTo>
                    <a:pt x="26500" y="7472"/>
                  </a:lnTo>
                  <a:lnTo>
                    <a:pt x="27496" y="7421"/>
                  </a:lnTo>
                  <a:lnTo>
                    <a:pt x="28493" y="7357"/>
                  </a:lnTo>
                  <a:lnTo>
                    <a:pt x="29450" y="7293"/>
                  </a:lnTo>
                  <a:lnTo>
                    <a:pt x="30383" y="7216"/>
                  </a:lnTo>
                  <a:lnTo>
                    <a:pt x="31302" y="7127"/>
                  </a:lnTo>
                  <a:lnTo>
                    <a:pt x="32183" y="7037"/>
                  </a:lnTo>
                  <a:lnTo>
                    <a:pt x="33052" y="6935"/>
                  </a:lnTo>
                  <a:lnTo>
                    <a:pt x="33882" y="6833"/>
                  </a:lnTo>
                  <a:lnTo>
                    <a:pt x="34687" y="6718"/>
                  </a:lnTo>
                  <a:lnTo>
                    <a:pt x="35453" y="6603"/>
                  </a:lnTo>
                  <a:lnTo>
                    <a:pt x="36181" y="6475"/>
                  </a:lnTo>
                  <a:lnTo>
                    <a:pt x="36883" y="6348"/>
                  </a:lnTo>
                  <a:lnTo>
                    <a:pt x="37560" y="6207"/>
                  </a:lnTo>
                  <a:lnTo>
                    <a:pt x="38186" y="6067"/>
                  </a:lnTo>
                  <a:lnTo>
                    <a:pt x="38773" y="5914"/>
                  </a:lnTo>
                  <a:lnTo>
                    <a:pt x="39323" y="5760"/>
                  </a:lnTo>
                  <a:lnTo>
                    <a:pt x="39833" y="5607"/>
                  </a:lnTo>
                  <a:lnTo>
                    <a:pt x="40306" y="5441"/>
                  </a:lnTo>
                  <a:lnTo>
                    <a:pt x="40727" y="5275"/>
                  </a:lnTo>
                  <a:lnTo>
                    <a:pt x="41111" y="5096"/>
                  </a:lnTo>
                  <a:lnTo>
                    <a:pt x="41443" y="4917"/>
                  </a:lnTo>
                  <a:lnTo>
                    <a:pt x="41724" y="4739"/>
                  </a:lnTo>
                  <a:lnTo>
                    <a:pt x="41851" y="4649"/>
                  </a:lnTo>
                  <a:lnTo>
                    <a:pt x="41966" y="4560"/>
                  </a:lnTo>
                  <a:lnTo>
                    <a:pt x="42068" y="4470"/>
                  </a:lnTo>
                  <a:lnTo>
                    <a:pt x="42145" y="4368"/>
                  </a:lnTo>
                  <a:lnTo>
                    <a:pt x="42222" y="4279"/>
                  </a:lnTo>
                  <a:lnTo>
                    <a:pt x="42285" y="4177"/>
                  </a:lnTo>
                  <a:lnTo>
                    <a:pt x="42337" y="4087"/>
                  </a:lnTo>
                  <a:lnTo>
                    <a:pt x="42362" y="3985"/>
                  </a:lnTo>
                  <a:lnTo>
                    <a:pt x="42388" y="3896"/>
                  </a:lnTo>
                  <a:lnTo>
                    <a:pt x="42400" y="3794"/>
                  </a:lnTo>
                  <a:lnTo>
                    <a:pt x="42388" y="3691"/>
                  </a:lnTo>
                  <a:lnTo>
                    <a:pt x="42362" y="3602"/>
                  </a:lnTo>
                  <a:lnTo>
                    <a:pt x="42337" y="3500"/>
                  </a:lnTo>
                  <a:lnTo>
                    <a:pt x="42285" y="3410"/>
                  </a:lnTo>
                  <a:lnTo>
                    <a:pt x="42222" y="3308"/>
                  </a:lnTo>
                  <a:lnTo>
                    <a:pt x="42145" y="3219"/>
                  </a:lnTo>
                  <a:lnTo>
                    <a:pt x="42068" y="3129"/>
                  </a:lnTo>
                  <a:lnTo>
                    <a:pt x="41966" y="3027"/>
                  </a:lnTo>
                  <a:lnTo>
                    <a:pt x="41851" y="2938"/>
                  </a:lnTo>
                  <a:lnTo>
                    <a:pt x="41724" y="2848"/>
                  </a:lnTo>
                  <a:lnTo>
                    <a:pt x="41443" y="2670"/>
                  </a:lnTo>
                  <a:lnTo>
                    <a:pt x="41111" y="2491"/>
                  </a:lnTo>
                  <a:lnTo>
                    <a:pt x="40727" y="2325"/>
                  </a:lnTo>
                  <a:lnTo>
                    <a:pt x="40306" y="2146"/>
                  </a:lnTo>
                  <a:lnTo>
                    <a:pt x="39833" y="1993"/>
                  </a:lnTo>
                  <a:lnTo>
                    <a:pt x="39323" y="1827"/>
                  </a:lnTo>
                  <a:lnTo>
                    <a:pt x="38773" y="1674"/>
                  </a:lnTo>
                  <a:lnTo>
                    <a:pt x="38186" y="1533"/>
                  </a:lnTo>
                  <a:lnTo>
                    <a:pt x="37560" y="1380"/>
                  </a:lnTo>
                  <a:lnTo>
                    <a:pt x="36883" y="1252"/>
                  </a:lnTo>
                  <a:lnTo>
                    <a:pt x="36181" y="1112"/>
                  </a:lnTo>
                  <a:lnTo>
                    <a:pt x="35453" y="984"/>
                  </a:lnTo>
                  <a:lnTo>
                    <a:pt x="34687" y="869"/>
                  </a:lnTo>
                  <a:lnTo>
                    <a:pt x="33882" y="754"/>
                  </a:lnTo>
                  <a:lnTo>
                    <a:pt x="33052" y="652"/>
                  </a:lnTo>
                  <a:lnTo>
                    <a:pt x="32183" y="550"/>
                  </a:lnTo>
                  <a:lnTo>
                    <a:pt x="31302" y="460"/>
                  </a:lnTo>
                  <a:lnTo>
                    <a:pt x="30383" y="384"/>
                  </a:lnTo>
                  <a:lnTo>
                    <a:pt x="29450" y="307"/>
                  </a:lnTo>
                  <a:lnTo>
                    <a:pt x="28493" y="230"/>
                  </a:lnTo>
                  <a:lnTo>
                    <a:pt x="27496" y="179"/>
                  </a:lnTo>
                  <a:lnTo>
                    <a:pt x="26500" y="128"/>
                  </a:lnTo>
                  <a:lnTo>
                    <a:pt x="25466" y="77"/>
                  </a:lnTo>
                  <a:lnTo>
                    <a:pt x="24431" y="52"/>
                  </a:lnTo>
                  <a:lnTo>
                    <a:pt x="23371" y="26"/>
                  </a:lnTo>
                  <a:lnTo>
                    <a:pt x="22286" y="13"/>
                  </a:lnTo>
                  <a:lnTo>
                    <a:pt x="21200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89;p15">
              <a:extLst>
                <a:ext uri="{FF2B5EF4-FFF2-40B4-BE49-F238E27FC236}">
                  <a16:creationId xmlns:a16="http://schemas.microsoft.com/office/drawing/2014/main" id="{81A39916-7348-3BFD-0FE2-F6B8366FF221}"/>
                </a:ext>
              </a:extLst>
            </p:cNvPr>
            <p:cNvSpPr/>
            <p:nvPr/>
          </p:nvSpPr>
          <p:spPr>
            <a:xfrm>
              <a:off x="1540506" y="3581232"/>
              <a:ext cx="609226" cy="83397"/>
            </a:xfrm>
            <a:custGeom>
              <a:avLst/>
              <a:gdLst/>
              <a:ahLst/>
              <a:cxnLst/>
              <a:rect l="l" t="t" r="r" b="b"/>
              <a:pathLst>
                <a:path w="41150" h="5633" extrusionOk="0">
                  <a:moveTo>
                    <a:pt x="19949" y="0"/>
                  </a:moveTo>
                  <a:lnTo>
                    <a:pt x="18251" y="13"/>
                  </a:lnTo>
                  <a:lnTo>
                    <a:pt x="16578" y="52"/>
                  </a:lnTo>
                  <a:lnTo>
                    <a:pt x="14956" y="115"/>
                  </a:lnTo>
                  <a:lnTo>
                    <a:pt x="13372" y="192"/>
                  </a:lnTo>
                  <a:lnTo>
                    <a:pt x="11840" y="294"/>
                  </a:lnTo>
                  <a:lnTo>
                    <a:pt x="10371" y="409"/>
                  </a:lnTo>
                  <a:lnTo>
                    <a:pt x="8966" y="550"/>
                  </a:lnTo>
                  <a:lnTo>
                    <a:pt x="7625" y="716"/>
                  </a:lnTo>
                  <a:lnTo>
                    <a:pt x="6361" y="882"/>
                  </a:lnTo>
                  <a:lnTo>
                    <a:pt x="5186" y="1073"/>
                  </a:lnTo>
                  <a:lnTo>
                    <a:pt x="4075" y="1290"/>
                  </a:lnTo>
                  <a:lnTo>
                    <a:pt x="3564" y="1393"/>
                  </a:lnTo>
                  <a:lnTo>
                    <a:pt x="3066" y="1507"/>
                  </a:lnTo>
                  <a:lnTo>
                    <a:pt x="2593" y="1622"/>
                  </a:lnTo>
                  <a:lnTo>
                    <a:pt x="2146" y="1737"/>
                  </a:lnTo>
                  <a:lnTo>
                    <a:pt x="1725" y="1865"/>
                  </a:lnTo>
                  <a:lnTo>
                    <a:pt x="1329" y="1993"/>
                  </a:lnTo>
                  <a:lnTo>
                    <a:pt x="959" y="2121"/>
                  </a:lnTo>
                  <a:lnTo>
                    <a:pt x="614" y="2248"/>
                  </a:lnTo>
                  <a:lnTo>
                    <a:pt x="295" y="2376"/>
                  </a:lnTo>
                  <a:lnTo>
                    <a:pt x="1" y="2516"/>
                  </a:lnTo>
                  <a:lnTo>
                    <a:pt x="1" y="2516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76" y="1903"/>
                  </a:lnTo>
                  <a:lnTo>
                    <a:pt x="3296" y="1725"/>
                  </a:lnTo>
                  <a:lnTo>
                    <a:pt x="4292" y="1546"/>
                  </a:lnTo>
                  <a:lnTo>
                    <a:pt x="5352" y="1393"/>
                  </a:lnTo>
                  <a:lnTo>
                    <a:pt x="6463" y="1239"/>
                  </a:lnTo>
                  <a:lnTo>
                    <a:pt x="7638" y="1099"/>
                  </a:lnTo>
                  <a:lnTo>
                    <a:pt x="8851" y="984"/>
                  </a:lnTo>
                  <a:lnTo>
                    <a:pt x="10116" y="869"/>
                  </a:lnTo>
                  <a:lnTo>
                    <a:pt x="11431" y="780"/>
                  </a:lnTo>
                  <a:lnTo>
                    <a:pt x="12785" y="703"/>
                  </a:lnTo>
                  <a:lnTo>
                    <a:pt x="14177" y="639"/>
                  </a:lnTo>
                  <a:lnTo>
                    <a:pt x="15595" y="601"/>
                  </a:lnTo>
                  <a:lnTo>
                    <a:pt x="17050" y="575"/>
                  </a:lnTo>
                  <a:lnTo>
                    <a:pt x="18532" y="562"/>
                  </a:lnTo>
                  <a:lnTo>
                    <a:pt x="19617" y="575"/>
                  </a:lnTo>
                  <a:lnTo>
                    <a:pt x="20703" y="588"/>
                  </a:lnTo>
                  <a:lnTo>
                    <a:pt x="21763" y="614"/>
                  </a:lnTo>
                  <a:lnTo>
                    <a:pt x="22797" y="639"/>
                  </a:lnTo>
                  <a:lnTo>
                    <a:pt x="23832" y="677"/>
                  </a:lnTo>
                  <a:lnTo>
                    <a:pt x="24841" y="728"/>
                  </a:lnTo>
                  <a:lnTo>
                    <a:pt x="25824" y="792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22"/>
                  </a:lnTo>
                  <a:lnTo>
                    <a:pt x="29528" y="1112"/>
                  </a:lnTo>
                  <a:lnTo>
                    <a:pt x="30384" y="1214"/>
                  </a:lnTo>
                  <a:lnTo>
                    <a:pt x="31214" y="1316"/>
                  </a:lnTo>
                  <a:lnTo>
                    <a:pt x="32018" y="1431"/>
                  </a:lnTo>
                  <a:lnTo>
                    <a:pt x="32784" y="1546"/>
                  </a:lnTo>
                  <a:lnTo>
                    <a:pt x="33525" y="1674"/>
                  </a:lnTo>
                  <a:lnTo>
                    <a:pt x="34215" y="1801"/>
                  </a:lnTo>
                  <a:lnTo>
                    <a:pt x="34892" y="1942"/>
                  </a:lnTo>
                  <a:lnTo>
                    <a:pt x="35518" y="2082"/>
                  </a:lnTo>
                  <a:lnTo>
                    <a:pt x="36105" y="2235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42" y="3053"/>
                  </a:lnTo>
                  <a:lnTo>
                    <a:pt x="38774" y="3232"/>
                  </a:lnTo>
                  <a:lnTo>
                    <a:pt x="39055" y="3410"/>
                  </a:lnTo>
                  <a:lnTo>
                    <a:pt x="39183" y="3500"/>
                  </a:lnTo>
                  <a:lnTo>
                    <a:pt x="39298" y="3589"/>
                  </a:lnTo>
                  <a:lnTo>
                    <a:pt x="39400" y="3679"/>
                  </a:lnTo>
                  <a:lnTo>
                    <a:pt x="39477" y="3781"/>
                  </a:lnTo>
                  <a:lnTo>
                    <a:pt x="39553" y="3870"/>
                  </a:lnTo>
                  <a:lnTo>
                    <a:pt x="39617" y="3972"/>
                  </a:lnTo>
                  <a:lnTo>
                    <a:pt x="39668" y="4062"/>
                  </a:lnTo>
                  <a:lnTo>
                    <a:pt x="39694" y="4164"/>
                  </a:lnTo>
                  <a:lnTo>
                    <a:pt x="39719" y="4253"/>
                  </a:lnTo>
                  <a:lnTo>
                    <a:pt x="39732" y="4355"/>
                  </a:lnTo>
                  <a:lnTo>
                    <a:pt x="39719" y="4432"/>
                  </a:lnTo>
                  <a:lnTo>
                    <a:pt x="39706" y="4522"/>
                  </a:lnTo>
                  <a:lnTo>
                    <a:pt x="39681" y="4611"/>
                  </a:lnTo>
                  <a:lnTo>
                    <a:pt x="39643" y="4688"/>
                  </a:lnTo>
                  <a:lnTo>
                    <a:pt x="39604" y="4764"/>
                  </a:lnTo>
                  <a:lnTo>
                    <a:pt x="39540" y="4854"/>
                  </a:lnTo>
                  <a:lnTo>
                    <a:pt x="39400" y="5007"/>
                  </a:lnTo>
                  <a:lnTo>
                    <a:pt x="39234" y="5173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3"/>
                  </a:lnTo>
                  <a:lnTo>
                    <a:pt x="39081" y="5428"/>
                  </a:lnTo>
                  <a:lnTo>
                    <a:pt x="39362" y="5326"/>
                  </a:lnTo>
                  <a:lnTo>
                    <a:pt x="39617" y="5211"/>
                  </a:lnTo>
                  <a:lnTo>
                    <a:pt x="39847" y="5096"/>
                  </a:lnTo>
                  <a:lnTo>
                    <a:pt x="40077" y="4994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13" y="4649"/>
                  </a:lnTo>
                  <a:lnTo>
                    <a:pt x="40754" y="4522"/>
                  </a:lnTo>
                  <a:lnTo>
                    <a:pt x="40869" y="4407"/>
                  </a:lnTo>
                  <a:lnTo>
                    <a:pt x="40971" y="4292"/>
                  </a:lnTo>
                  <a:lnTo>
                    <a:pt x="41047" y="4164"/>
                  </a:lnTo>
                  <a:lnTo>
                    <a:pt x="41099" y="4049"/>
                  </a:lnTo>
                  <a:lnTo>
                    <a:pt x="41137" y="3921"/>
                  </a:lnTo>
                  <a:lnTo>
                    <a:pt x="41150" y="3794"/>
                  </a:lnTo>
                  <a:lnTo>
                    <a:pt x="41137" y="3691"/>
                  </a:lnTo>
                  <a:lnTo>
                    <a:pt x="41124" y="3602"/>
                  </a:lnTo>
                  <a:lnTo>
                    <a:pt x="41086" y="3500"/>
                  </a:lnTo>
                  <a:lnTo>
                    <a:pt x="41035" y="3410"/>
                  </a:lnTo>
                  <a:lnTo>
                    <a:pt x="40984" y="3308"/>
                  </a:lnTo>
                  <a:lnTo>
                    <a:pt x="40907" y="3219"/>
                  </a:lnTo>
                  <a:lnTo>
                    <a:pt x="40818" y="3129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86" y="2848"/>
                  </a:lnTo>
                  <a:lnTo>
                    <a:pt x="40192" y="2670"/>
                  </a:lnTo>
                  <a:lnTo>
                    <a:pt x="39860" y="2491"/>
                  </a:lnTo>
                  <a:lnTo>
                    <a:pt x="39477" y="2325"/>
                  </a:lnTo>
                  <a:lnTo>
                    <a:pt x="39055" y="2146"/>
                  </a:lnTo>
                  <a:lnTo>
                    <a:pt x="38595" y="1993"/>
                  </a:lnTo>
                  <a:lnTo>
                    <a:pt x="38085" y="1827"/>
                  </a:lnTo>
                  <a:lnTo>
                    <a:pt x="37523" y="1674"/>
                  </a:lnTo>
                  <a:lnTo>
                    <a:pt x="36935" y="1533"/>
                  </a:lnTo>
                  <a:lnTo>
                    <a:pt x="36309" y="1380"/>
                  </a:lnTo>
                  <a:lnTo>
                    <a:pt x="35645" y="1252"/>
                  </a:lnTo>
                  <a:lnTo>
                    <a:pt x="34943" y="1112"/>
                  </a:lnTo>
                  <a:lnTo>
                    <a:pt x="34202" y="984"/>
                  </a:lnTo>
                  <a:lnTo>
                    <a:pt x="33436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45" y="550"/>
                  </a:lnTo>
                  <a:lnTo>
                    <a:pt x="30051" y="460"/>
                  </a:lnTo>
                  <a:lnTo>
                    <a:pt x="29145" y="384"/>
                  </a:lnTo>
                  <a:lnTo>
                    <a:pt x="28200" y="307"/>
                  </a:lnTo>
                  <a:lnTo>
                    <a:pt x="27242" y="230"/>
                  </a:lnTo>
                  <a:lnTo>
                    <a:pt x="26258" y="179"/>
                  </a:lnTo>
                  <a:lnTo>
                    <a:pt x="25250" y="128"/>
                  </a:lnTo>
                  <a:lnTo>
                    <a:pt x="24228" y="77"/>
                  </a:lnTo>
                  <a:lnTo>
                    <a:pt x="23181" y="52"/>
                  </a:lnTo>
                  <a:lnTo>
                    <a:pt x="22121" y="26"/>
                  </a:lnTo>
                  <a:lnTo>
                    <a:pt x="21048" y="13"/>
                  </a:lnTo>
                  <a:lnTo>
                    <a:pt x="19949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90;p15">
              <a:extLst>
                <a:ext uri="{FF2B5EF4-FFF2-40B4-BE49-F238E27FC236}">
                  <a16:creationId xmlns:a16="http://schemas.microsoft.com/office/drawing/2014/main" id="{F14C0069-BFE6-FF11-5BC9-555405C7984B}"/>
                </a:ext>
              </a:extLst>
            </p:cNvPr>
            <p:cNvSpPr/>
            <p:nvPr/>
          </p:nvSpPr>
          <p:spPr>
            <a:xfrm>
              <a:off x="1462987" y="3541333"/>
              <a:ext cx="764264" cy="159790"/>
            </a:xfrm>
            <a:custGeom>
              <a:avLst/>
              <a:gdLst/>
              <a:ahLst/>
              <a:cxnLst/>
              <a:rect l="l" t="t" r="r" b="b"/>
              <a:pathLst>
                <a:path w="51622" h="10793" extrusionOk="0">
                  <a:moveTo>
                    <a:pt x="1" y="1"/>
                  </a:moveTo>
                  <a:lnTo>
                    <a:pt x="1" y="5390"/>
                  </a:lnTo>
                  <a:lnTo>
                    <a:pt x="14" y="5531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41" y="5952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409" y="6348"/>
                  </a:lnTo>
                  <a:lnTo>
                    <a:pt x="524" y="6489"/>
                  </a:lnTo>
                  <a:lnTo>
                    <a:pt x="665" y="6616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72" y="7255"/>
                  </a:lnTo>
                  <a:lnTo>
                    <a:pt x="1789" y="7370"/>
                  </a:lnTo>
                  <a:lnTo>
                    <a:pt x="2031" y="7497"/>
                  </a:lnTo>
                  <a:lnTo>
                    <a:pt x="2542" y="7740"/>
                  </a:lnTo>
                  <a:lnTo>
                    <a:pt x="3117" y="7970"/>
                  </a:lnTo>
                  <a:lnTo>
                    <a:pt x="3743" y="8187"/>
                  </a:lnTo>
                  <a:lnTo>
                    <a:pt x="4407" y="8417"/>
                  </a:lnTo>
                  <a:lnTo>
                    <a:pt x="5135" y="8621"/>
                  </a:lnTo>
                  <a:lnTo>
                    <a:pt x="5901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400" y="9554"/>
                  </a:lnTo>
                  <a:lnTo>
                    <a:pt x="10371" y="9720"/>
                  </a:lnTo>
                  <a:lnTo>
                    <a:pt x="11380" y="9873"/>
                  </a:lnTo>
                  <a:lnTo>
                    <a:pt x="12427" y="10013"/>
                  </a:lnTo>
                  <a:lnTo>
                    <a:pt x="13513" y="10141"/>
                  </a:lnTo>
                  <a:lnTo>
                    <a:pt x="14624" y="10256"/>
                  </a:lnTo>
                  <a:lnTo>
                    <a:pt x="15760" y="10371"/>
                  </a:lnTo>
                  <a:lnTo>
                    <a:pt x="16935" y="10460"/>
                  </a:lnTo>
                  <a:lnTo>
                    <a:pt x="18136" y="10550"/>
                  </a:lnTo>
                  <a:lnTo>
                    <a:pt x="19362" y="10614"/>
                  </a:lnTo>
                  <a:lnTo>
                    <a:pt x="20613" y="10677"/>
                  </a:lnTo>
                  <a:lnTo>
                    <a:pt x="21878" y="10729"/>
                  </a:lnTo>
                  <a:lnTo>
                    <a:pt x="23168" y="10767"/>
                  </a:lnTo>
                  <a:lnTo>
                    <a:pt x="24483" y="10780"/>
                  </a:lnTo>
                  <a:lnTo>
                    <a:pt x="25811" y="10792"/>
                  </a:lnTo>
                  <a:lnTo>
                    <a:pt x="27139" y="10780"/>
                  </a:lnTo>
                  <a:lnTo>
                    <a:pt x="28455" y="10767"/>
                  </a:lnTo>
                  <a:lnTo>
                    <a:pt x="29745" y="10729"/>
                  </a:lnTo>
                  <a:lnTo>
                    <a:pt x="31009" y="10677"/>
                  </a:lnTo>
                  <a:lnTo>
                    <a:pt x="32261" y="10614"/>
                  </a:lnTo>
                  <a:lnTo>
                    <a:pt x="33487" y="10550"/>
                  </a:lnTo>
                  <a:lnTo>
                    <a:pt x="34687" y="10460"/>
                  </a:lnTo>
                  <a:lnTo>
                    <a:pt x="35849" y="10371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95" y="10013"/>
                  </a:lnTo>
                  <a:lnTo>
                    <a:pt x="40243" y="9873"/>
                  </a:lnTo>
                  <a:lnTo>
                    <a:pt x="41252" y="9720"/>
                  </a:lnTo>
                  <a:lnTo>
                    <a:pt x="42222" y="9554"/>
                  </a:lnTo>
                  <a:lnTo>
                    <a:pt x="43167" y="9388"/>
                  </a:lnTo>
                  <a:lnTo>
                    <a:pt x="44061" y="9209"/>
                  </a:lnTo>
                  <a:lnTo>
                    <a:pt x="44917" y="9017"/>
                  </a:lnTo>
                  <a:lnTo>
                    <a:pt x="45722" y="8826"/>
                  </a:lnTo>
                  <a:lnTo>
                    <a:pt x="46488" y="8621"/>
                  </a:lnTo>
                  <a:lnTo>
                    <a:pt x="47216" y="8417"/>
                  </a:lnTo>
                  <a:lnTo>
                    <a:pt x="47880" y="8187"/>
                  </a:lnTo>
                  <a:lnTo>
                    <a:pt x="48506" y="7970"/>
                  </a:lnTo>
                  <a:lnTo>
                    <a:pt x="49068" y="7740"/>
                  </a:lnTo>
                  <a:lnTo>
                    <a:pt x="49591" y="7497"/>
                  </a:lnTo>
                  <a:lnTo>
                    <a:pt x="49834" y="7370"/>
                  </a:lnTo>
                  <a:lnTo>
                    <a:pt x="50051" y="7255"/>
                  </a:lnTo>
                  <a:lnTo>
                    <a:pt x="50268" y="7127"/>
                  </a:lnTo>
                  <a:lnTo>
                    <a:pt x="50460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98" y="6489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80"/>
                  </a:lnTo>
                  <a:lnTo>
                    <a:pt x="51481" y="5952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22" y="5390"/>
                  </a:lnTo>
                  <a:lnTo>
                    <a:pt x="51622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91;p15">
              <a:extLst>
                <a:ext uri="{FF2B5EF4-FFF2-40B4-BE49-F238E27FC236}">
                  <a16:creationId xmlns:a16="http://schemas.microsoft.com/office/drawing/2014/main" id="{47FBDCD9-63F7-0203-8A86-64C6BBCE6216}"/>
                </a:ext>
              </a:extLst>
            </p:cNvPr>
            <p:cNvSpPr/>
            <p:nvPr/>
          </p:nvSpPr>
          <p:spPr>
            <a:xfrm>
              <a:off x="1462987" y="3461549"/>
              <a:ext cx="764264" cy="159598"/>
            </a:xfrm>
            <a:custGeom>
              <a:avLst/>
              <a:gdLst/>
              <a:ahLst/>
              <a:cxnLst/>
              <a:rect l="l" t="t" r="r" b="b"/>
              <a:pathLst>
                <a:path w="51622" h="10780" extrusionOk="0">
                  <a:moveTo>
                    <a:pt x="25811" y="0"/>
                  </a:moveTo>
                  <a:lnTo>
                    <a:pt x="24483" y="13"/>
                  </a:lnTo>
                  <a:lnTo>
                    <a:pt x="23168" y="26"/>
                  </a:lnTo>
                  <a:lnTo>
                    <a:pt x="21878" y="64"/>
                  </a:lnTo>
                  <a:lnTo>
                    <a:pt x="20613" y="115"/>
                  </a:lnTo>
                  <a:lnTo>
                    <a:pt x="19362" y="166"/>
                  </a:lnTo>
                  <a:lnTo>
                    <a:pt x="18136" y="243"/>
                  </a:lnTo>
                  <a:lnTo>
                    <a:pt x="16935" y="332"/>
                  </a:lnTo>
                  <a:lnTo>
                    <a:pt x="15760" y="422"/>
                  </a:lnTo>
                  <a:lnTo>
                    <a:pt x="14624" y="537"/>
                  </a:lnTo>
                  <a:lnTo>
                    <a:pt x="13513" y="652"/>
                  </a:lnTo>
                  <a:lnTo>
                    <a:pt x="12427" y="779"/>
                  </a:lnTo>
                  <a:lnTo>
                    <a:pt x="11380" y="920"/>
                  </a:lnTo>
                  <a:lnTo>
                    <a:pt x="10371" y="1073"/>
                  </a:lnTo>
                  <a:lnTo>
                    <a:pt x="9400" y="1226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6" y="1763"/>
                  </a:lnTo>
                  <a:lnTo>
                    <a:pt x="5901" y="1967"/>
                  </a:lnTo>
                  <a:lnTo>
                    <a:pt x="5135" y="2171"/>
                  </a:lnTo>
                  <a:lnTo>
                    <a:pt x="4407" y="2376"/>
                  </a:lnTo>
                  <a:lnTo>
                    <a:pt x="3743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5"/>
                  </a:lnTo>
                  <a:lnTo>
                    <a:pt x="1789" y="3410"/>
                  </a:lnTo>
                  <a:lnTo>
                    <a:pt x="1572" y="3538"/>
                  </a:lnTo>
                  <a:lnTo>
                    <a:pt x="1354" y="3666"/>
                  </a:lnTo>
                  <a:lnTo>
                    <a:pt x="1163" y="3793"/>
                  </a:lnTo>
                  <a:lnTo>
                    <a:pt x="984" y="3921"/>
                  </a:lnTo>
                  <a:lnTo>
                    <a:pt x="818" y="4049"/>
                  </a:lnTo>
                  <a:lnTo>
                    <a:pt x="665" y="4177"/>
                  </a:lnTo>
                  <a:lnTo>
                    <a:pt x="524" y="4304"/>
                  </a:lnTo>
                  <a:lnTo>
                    <a:pt x="409" y="4432"/>
                  </a:lnTo>
                  <a:lnTo>
                    <a:pt x="294" y="4572"/>
                  </a:lnTo>
                  <a:lnTo>
                    <a:pt x="205" y="4700"/>
                  </a:lnTo>
                  <a:lnTo>
                    <a:pt x="141" y="4841"/>
                  </a:lnTo>
                  <a:lnTo>
                    <a:pt x="77" y="4981"/>
                  </a:lnTo>
                  <a:lnTo>
                    <a:pt x="39" y="5122"/>
                  </a:lnTo>
                  <a:lnTo>
                    <a:pt x="14" y="5249"/>
                  </a:lnTo>
                  <a:lnTo>
                    <a:pt x="1" y="5390"/>
                  </a:lnTo>
                  <a:lnTo>
                    <a:pt x="14" y="5530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41" y="5939"/>
                  </a:lnTo>
                  <a:lnTo>
                    <a:pt x="205" y="6079"/>
                  </a:lnTo>
                  <a:lnTo>
                    <a:pt x="294" y="6220"/>
                  </a:lnTo>
                  <a:lnTo>
                    <a:pt x="409" y="6348"/>
                  </a:lnTo>
                  <a:lnTo>
                    <a:pt x="524" y="6475"/>
                  </a:lnTo>
                  <a:lnTo>
                    <a:pt x="665" y="6616"/>
                  </a:lnTo>
                  <a:lnTo>
                    <a:pt x="818" y="6744"/>
                  </a:lnTo>
                  <a:lnTo>
                    <a:pt x="984" y="6871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72" y="7242"/>
                  </a:lnTo>
                  <a:lnTo>
                    <a:pt x="1789" y="7369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70"/>
                  </a:lnTo>
                  <a:lnTo>
                    <a:pt x="3743" y="8187"/>
                  </a:lnTo>
                  <a:lnTo>
                    <a:pt x="4407" y="8404"/>
                  </a:lnTo>
                  <a:lnTo>
                    <a:pt x="5135" y="8621"/>
                  </a:lnTo>
                  <a:lnTo>
                    <a:pt x="5901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400" y="9553"/>
                  </a:lnTo>
                  <a:lnTo>
                    <a:pt x="10371" y="9719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13" y="10141"/>
                  </a:lnTo>
                  <a:lnTo>
                    <a:pt x="14624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49"/>
                  </a:lnTo>
                  <a:lnTo>
                    <a:pt x="19362" y="10613"/>
                  </a:lnTo>
                  <a:lnTo>
                    <a:pt x="20613" y="10677"/>
                  </a:lnTo>
                  <a:lnTo>
                    <a:pt x="21878" y="10728"/>
                  </a:lnTo>
                  <a:lnTo>
                    <a:pt x="23168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55" y="10754"/>
                  </a:lnTo>
                  <a:lnTo>
                    <a:pt x="29745" y="10728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87" y="10549"/>
                  </a:lnTo>
                  <a:lnTo>
                    <a:pt x="34687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95" y="10000"/>
                  </a:lnTo>
                  <a:lnTo>
                    <a:pt x="40243" y="9860"/>
                  </a:lnTo>
                  <a:lnTo>
                    <a:pt x="41252" y="9719"/>
                  </a:lnTo>
                  <a:lnTo>
                    <a:pt x="42222" y="9553"/>
                  </a:lnTo>
                  <a:lnTo>
                    <a:pt x="43167" y="9387"/>
                  </a:lnTo>
                  <a:lnTo>
                    <a:pt x="44061" y="9208"/>
                  </a:lnTo>
                  <a:lnTo>
                    <a:pt x="44917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16" y="8404"/>
                  </a:lnTo>
                  <a:lnTo>
                    <a:pt x="47880" y="8187"/>
                  </a:lnTo>
                  <a:lnTo>
                    <a:pt x="48506" y="7970"/>
                  </a:lnTo>
                  <a:lnTo>
                    <a:pt x="49068" y="7727"/>
                  </a:lnTo>
                  <a:lnTo>
                    <a:pt x="49591" y="7497"/>
                  </a:lnTo>
                  <a:lnTo>
                    <a:pt x="49834" y="7369"/>
                  </a:lnTo>
                  <a:lnTo>
                    <a:pt x="50051" y="7242"/>
                  </a:lnTo>
                  <a:lnTo>
                    <a:pt x="50268" y="7127"/>
                  </a:lnTo>
                  <a:lnTo>
                    <a:pt x="50460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98" y="6475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79"/>
                  </a:lnTo>
                  <a:lnTo>
                    <a:pt x="51481" y="5939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22" y="5390"/>
                  </a:lnTo>
                  <a:lnTo>
                    <a:pt x="51609" y="5249"/>
                  </a:lnTo>
                  <a:lnTo>
                    <a:pt x="51583" y="5122"/>
                  </a:lnTo>
                  <a:lnTo>
                    <a:pt x="51545" y="4981"/>
                  </a:lnTo>
                  <a:lnTo>
                    <a:pt x="51481" y="4841"/>
                  </a:lnTo>
                  <a:lnTo>
                    <a:pt x="51405" y="4700"/>
                  </a:lnTo>
                  <a:lnTo>
                    <a:pt x="51315" y="4572"/>
                  </a:lnTo>
                  <a:lnTo>
                    <a:pt x="51213" y="4432"/>
                  </a:lnTo>
                  <a:lnTo>
                    <a:pt x="51098" y="4304"/>
                  </a:lnTo>
                  <a:lnTo>
                    <a:pt x="50958" y="4177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60" y="3793"/>
                  </a:lnTo>
                  <a:lnTo>
                    <a:pt x="50268" y="3666"/>
                  </a:lnTo>
                  <a:lnTo>
                    <a:pt x="50051" y="3538"/>
                  </a:lnTo>
                  <a:lnTo>
                    <a:pt x="49834" y="3410"/>
                  </a:lnTo>
                  <a:lnTo>
                    <a:pt x="49591" y="3295"/>
                  </a:lnTo>
                  <a:lnTo>
                    <a:pt x="49068" y="3053"/>
                  </a:lnTo>
                  <a:lnTo>
                    <a:pt x="48506" y="2823"/>
                  </a:lnTo>
                  <a:lnTo>
                    <a:pt x="47880" y="2593"/>
                  </a:lnTo>
                  <a:lnTo>
                    <a:pt x="47216" y="2376"/>
                  </a:lnTo>
                  <a:lnTo>
                    <a:pt x="46488" y="2171"/>
                  </a:lnTo>
                  <a:lnTo>
                    <a:pt x="45722" y="1967"/>
                  </a:lnTo>
                  <a:lnTo>
                    <a:pt x="44917" y="1763"/>
                  </a:lnTo>
                  <a:lnTo>
                    <a:pt x="44061" y="1584"/>
                  </a:lnTo>
                  <a:lnTo>
                    <a:pt x="43167" y="1405"/>
                  </a:lnTo>
                  <a:lnTo>
                    <a:pt x="42222" y="1226"/>
                  </a:lnTo>
                  <a:lnTo>
                    <a:pt x="41252" y="1073"/>
                  </a:lnTo>
                  <a:lnTo>
                    <a:pt x="40243" y="920"/>
                  </a:lnTo>
                  <a:lnTo>
                    <a:pt x="39195" y="779"/>
                  </a:lnTo>
                  <a:lnTo>
                    <a:pt x="38110" y="652"/>
                  </a:lnTo>
                  <a:lnTo>
                    <a:pt x="36999" y="537"/>
                  </a:lnTo>
                  <a:lnTo>
                    <a:pt x="35849" y="422"/>
                  </a:lnTo>
                  <a:lnTo>
                    <a:pt x="34687" y="332"/>
                  </a:lnTo>
                  <a:lnTo>
                    <a:pt x="33487" y="243"/>
                  </a:lnTo>
                  <a:lnTo>
                    <a:pt x="32261" y="166"/>
                  </a:lnTo>
                  <a:lnTo>
                    <a:pt x="31009" y="115"/>
                  </a:lnTo>
                  <a:lnTo>
                    <a:pt x="29745" y="64"/>
                  </a:lnTo>
                  <a:lnTo>
                    <a:pt x="28455" y="26"/>
                  </a:lnTo>
                  <a:lnTo>
                    <a:pt x="27139" y="13"/>
                  </a:lnTo>
                  <a:lnTo>
                    <a:pt x="258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92;p15">
              <a:extLst>
                <a:ext uri="{FF2B5EF4-FFF2-40B4-BE49-F238E27FC236}">
                  <a16:creationId xmlns:a16="http://schemas.microsoft.com/office/drawing/2014/main" id="{6F7B2A32-3D05-DD58-A2EA-20770033D9DB}"/>
                </a:ext>
              </a:extLst>
            </p:cNvPr>
            <p:cNvSpPr/>
            <p:nvPr/>
          </p:nvSpPr>
          <p:spPr>
            <a:xfrm>
              <a:off x="1531253" y="3475732"/>
              <a:ext cx="627747" cy="112326"/>
            </a:xfrm>
            <a:custGeom>
              <a:avLst/>
              <a:gdLst/>
              <a:ahLst/>
              <a:cxnLst/>
              <a:rect l="l" t="t" r="r" b="b"/>
              <a:pathLst>
                <a:path w="42401" h="7587" extrusionOk="0">
                  <a:moveTo>
                    <a:pt x="21200" y="0"/>
                  </a:moveTo>
                  <a:lnTo>
                    <a:pt x="20115" y="13"/>
                  </a:lnTo>
                  <a:lnTo>
                    <a:pt x="19029" y="26"/>
                  </a:lnTo>
                  <a:lnTo>
                    <a:pt x="17969" y="51"/>
                  </a:lnTo>
                  <a:lnTo>
                    <a:pt x="16922" y="77"/>
                  </a:lnTo>
                  <a:lnTo>
                    <a:pt x="15900" y="128"/>
                  </a:lnTo>
                  <a:lnTo>
                    <a:pt x="14891" y="179"/>
                  </a:lnTo>
                  <a:lnTo>
                    <a:pt x="13908" y="230"/>
                  </a:lnTo>
                  <a:lnTo>
                    <a:pt x="12950" y="307"/>
                  </a:lnTo>
                  <a:lnTo>
                    <a:pt x="12005" y="383"/>
                  </a:lnTo>
                  <a:lnTo>
                    <a:pt x="11098" y="460"/>
                  </a:lnTo>
                  <a:lnTo>
                    <a:pt x="10204" y="549"/>
                  </a:lnTo>
                  <a:lnTo>
                    <a:pt x="9349" y="651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96"/>
                  </a:lnTo>
                  <a:lnTo>
                    <a:pt x="6207" y="1111"/>
                  </a:lnTo>
                  <a:lnTo>
                    <a:pt x="5504" y="1252"/>
                  </a:lnTo>
                  <a:lnTo>
                    <a:pt x="4840" y="1379"/>
                  </a:lnTo>
                  <a:lnTo>
                    <a:pt x="4215" y="1533"/>
                  </a:lnTo>
                  <a:lnTo>
                    <a:pt x="3627" y="1673"/>
                  </a:lnTo>
                  <a:lnTo>
                    <a:pt x="3078" y="1826"/>
                  </a:lnTo>
                  <a:lnTo>
                    <a:pt x="2567" y="1992"/>
                  </a:lnTo>
                  <a:lnTo>
                    <a:pt x="2095" y="2158"/>
                  </a:lnTo>
                  <a:lnTo>
                    <a:pt x="1673" y="2325"/>
                  </a:lnTo>
                  <a:lnTo>
                    <a:pt x="1290" y="2491"/>
                  </a:lnTo>
                  <a:lnTo>
                    <a:pt x="958" y="2669"/>
                  </a:lnTo>
                  <a:lnTo>
                    <a:pt x="677" y="2848"/>
                  </a:lnTo>
                  <a:lnTo>
                    <a:pt x="549" y="2938"/>
                  </a:lnTo>
                  <a:lnTo>
                    <a:pt x="434" y="3027"/>
                  </a:lnTo>
                  <a:lnTo>
                    <a:pt x="332" y="3129"/>
                  </a:lnTo>
                  <a:lnTo>
                    <a:pt x="243" y="3219"/>
                  </a:lnTo>
                  <a:lnTo>
                    <a:pt x="179" y="3308"/>
                  </a:lnTo>
                  <a:lnTo>
                    <a:pt x="115" y="3410"/>
                  </a:lnTo>
                  <a:lnTo>
                    <a:pt x="64" y="3499"/>
                  </a:lnTo>
                  <a:lnTo>
                    <a:pt x="26" y="3602"/>
                  </a:lnTo>
                  <a:lnTo>
                    <a:pt x="13" y="3704"/>
                  </a:lnTo>
                  <a:lnTo>
                    <a:pt x="0" y="3793"/>
                  </a:lnTo>
                  <a:lnTo>
                    <a:pt x="13" y="3895"/>
                  </a:lnTo>
                  <a:lnTo>
                    <a:pt x="26" y="3985"/>
                  </a:lnTo>
                  <a:lnTo>
                    <a:pt x="64" y="4087"/>
                  </a:lnTo>
                  <a:lnTo>
                    <a:pt x="115" y="4189"/>
                  </a:lnTo>
                  <a:lnTo>
                    <a:pt x="179" y="4279"/>
                  </a:lnTo>
                  <a:lnTo>
                    <a:pt x="243" y="4368"/>
                  </a:lnTo>
                  <a:lnTo>
                    <a:pt x="332" y="4470"/>
                  </a:lnTo>
                  <a:lnTo>
                    <a:pt x="434" y="4559"/>
                  </a:lnTo>
                  <a:lnTo>
                    <a:pt x="549" y="4649"/>
                  </a:lnTo>
                  <a:lnTo>
                    <a:pt x="677" y="4738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73" y="5275"/>
                  </a:lnTo>
                  <a:lnTo>
                    <a:pt x="2095" y="5441"/>
                  </a:lnTo>
                  <a:lnTo>
                    <a:pt x="2567" y="5607"/>
                  </a:lnTo>
                  <a:lnTo>
                    <a:pt x="3078" y="5760"/>
                  </a:lnTo>
                  <a:lnTo>
                    <a:pt x="3627" y="5913"/>
                  </a:lnTo>
                  <a:lnTo>
                    <a:pt x="4215" y="6066"/>
                  </a:lnTo>
                  <a:lnTo>
                    <a:pt x="4840" y="6207"/>
                  </a:lnTo>
                  <a:lnTo>
                    <a:pt x="5504" y="6347"/>
                  </a:lnTo>
                  <a:lnTo>
                    <a:pt x="6207" y="6475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5"/>
                  </a:lnTo>
                  <a:lnTo>
                    <a:pt x="10204" y="7037"/>
                  </a:lnTo>
                  <a:lnTo>
                    <a:pt x="11098" y="7126"/>
                  </a:lnTo>
                  <a:lnTo>
                    <a:pt x="12005" y="7216"/>
                  </a:lnTo>
                  <a:lnTo>
                    <a:pt x="12950" y="7293"/>
                  </a:lnTo>
                  <a:lnTo>
                    <a:pt x="13908" y="7356"/>
                  </a:lnTo>
                  <a:lnTo>
                    <a:pt x="14891" y="7420"/>
                  </a:lnTo>
                  <a:lnTo>
                    <a:pt x="15900" y="7471"/>
                  </a:lnTo>
                  <a:lnTo>
                    <a:pt x="16922" y="7510"/>
                  </a:lnTo>
                  <a:lnTo>
                    <a:pt x="17969" y="7548"/>
                  </a:lnTo>
                  <a:lnTo>
                    <a:pt x="19029" y="7561"/>
                  </a:lnTo>
                  <a:lnTo>
                    <a:pt x="20115" y="7586"/>
                  </a:lnTo>
                  <a:lnTo>
                    <a:pt x="22286" y="7586"/>
                  </a:lnTo>
                  <a:lnTo>
                    <a:pt x="23371" y="7561"/>
                  </a:lnTo>
                  <a:lnTo>
                    <a:pt x="24431" y="7548"/>
                  </a:lnTo>
                  <a:lnTo>
                    <a:pt x="25466" y="7510"/>
                  </a:lnTo>
                  <a:lnTo>
                    <a:pt x="26500" y="7471"/>
                  </a:lnTo>
                  <a:lnTo>
                    <a:pt x="27496" y="7420"/>
                  </a:lnTo>
                  <a:lnTo>
                    <a:pt x="28493" y="7356"/>
                  </a:lnTo>
                  <a:lnTo>
                    <a:pt x="29450" y="7293"/>
                  </a:lnTo>
                  <a:lnTo>
                    <a:pt x="30383" y="7216"/>
                  </a:lnTo>
                  <a:lnTo>
                    <a:pt x="31302" y="7126"/>
                  </a:lnTo>
                  <a:lnTo>
                    <a:pt x="32183" y="7037"/>
                  </a:lnTo>
                  <a:lnTo>
                    <a:pt x="33052" y="6935"/>
                  </a:lnTo>
                  <a:lnTo>
                    <a:pt x="33882" y="6833"/>
                  </a:lnTo>
                  <a:lnTo>
                    <a:pt x="34687" y="6718"/>
                  </a:lnTo>
                  <a:lnTo>
                    <a:pt x="35453" y="6603"/>
                  </a:lnTo>
                  <a:lnTo>
                    <a:pt x="36181" y="6475"/>
                  </a:lnTo>
                  <a:lnTo>
                    <a:pt x="36883" y="6347"/>
                  </a:lnTo>
                  <a:lnTo>
                    <a:pt x="37560" y="6207"/>
                  </a:lnTo>
                  <a:lnTo>
                    <a:pt x="38186" y="6066"/>
                  </a:lnTo>
                  <a:lnTo>
                    <a:pt x="38773" y="5913"/>
                  </a:lnTo>
                  <a:lnTo>
                    <a:pt x="39323" y="5760"/>
                  </a:lnTo>
                  <a:lnTo>
                    <a:pt x="39833" y="5607"/>
                  </a:lnTo>
                  <a:lnTo>
                    <a:pt x="40306" y="5441"/>
                  </a:lnTo>
                  <a:lnTo>
                    <a:pt x="40727" y="5275"/>
                  </a:lnTo>
                  <a:lnTo>
                    <a:pt x="41111" y="5096"/>
                  </a:lnTo>
                  <a:lnTo>
                    <a:pt x="41443" y="4917"/>
                  </a:lnTo>
                  <a:lnTo>
                    <a:pt x="41724" y="4738"/>
                  </a:lnTo>
                  <a:lnTo>
                    <a:pt x="41851" y="4649"/>
                  </a:lnTo>
                  <a:lnTo>
                    <a:pt x="41966" y="4559"/>
                  </a:lnTo>
                  <a:lnTo>
                    <a:pt x="42068" y="4470"/>
                  </a:lnTo>
                  <a:lnTo>
                    <a:pt x="42145" y="4368"/>
                  </a:lnTo>
                  <a:lnTo>
                    <a:pt x="42222" y="4279"/>
                  </a:lnTo>
                  <a:lnTo>
                    <a:pt x="42285" y="4189"/>
                  </a:lnTo>
                  <a:lnTo>
                    <a:pt x="42337" y="4087"/>
                  </a:lnTo>
                  <a:lnTo>
                    <a:pt x="42362" y="3985"/>
                  </a:lnTo>
                  <a:lnTo>
                    <a:pt x="42388" y="3895"/>
                  </a:lnTo>
                  <a:lnTo>
                    <a:pt x="42400" y="3793"/>
                  </a:lnTo>
                  <a:lnTo>
                    <a:pt x="42388" y="3704"/>
                  </a:lnTo>
                  <a:lnTo>
                    <a:pt x="42362" y="3602"/>
                  </a:lnTo>
                  <a:lnTo>
                    <a:pt x="42337" y="3499"/>
                  </a:lnTo>
                  <a:lnTo>
                    <a:pt x="42285" y="3410"/>
                  </a:lnTo>
                  <a:lnTo>
                    <a:pt x="42222" y="3308"/>
                  </a:lnTo>
                  <a:lnTo>
                    <a:pt x="42145" y="3219"/>
                  </a:lnTo>
                  <a:lnTo>
                    <a:pt x="42068" y="3129"/>
                  </a:lnTo>
                  <a:lnTo>
                    <a:pt x="41966" y="3027"/>
                  </a:lnTo>
                  <a:lnTo>
                    <a:pt x="41851" y="2938"/>
                  </a:lnTo>
                  <a:lnTo>
                    <a:pt x="41724" y="2848"/>
                  </a:lnTo>
                  <a:lnTo>
                    <a:pt x="41443" y="2669"/>
                  </a:lnTo>
                  <a:lnTo>
                    <a:pt x="41111" y="2491"/>
                  </a:lnTo>
                  <a:lnTo>
                    <a:pt x="40727" y="2325"/>
                  </a:lnTo>
                  <a:lnTo>
                    <a:pt x="40306" y="2158"/>
                  </a:lnTo>
                  <a:lnTo>
                    <a:pt x="39833" y="1992"/>
                  </a:lnTo>
                  <a:lnTo>
                    <a:pt x="39323" y="1826"/>
                  </a:lnTo>
                  <a:lnTo>
                    <a:pt x="38773" y="1673"/>
                  </a:lnTo>
                  <a:lnTo>
                    <a:pt x="38186" y="1533"/>
                  </a:lnTo>
                  <a:lnTo>
                    <a:pt x="37560" y="1379"/>
                  </a:lnTo>
                  <a:lnTo>
                    <a:pt x="36883" y="1252"/>
                  </a:lnTo>
                  <a:lnTo>
                    <a:pt x="36181" y="1111"/>
                  </a:lnTo>
                  <a:lnTo>
                    <a:pt x="35453" y="996"/>
                  </a:lnTo>
                  <a:lnTo>
                    <a:pt x="34687" y="869"/>
                  </a:lnTo>
                  <a:lnTo>
                    <a:pt x="33882" y="754"/>
                  </a:lnTo>
                  <a:lnTo>
                    <a:pt x="33052" y="651"/>
                  </a:lnTo>
                  <a:lnTo>
                    <a:pt x="32183" y="549"/>
                  </a:lnTo>
                  <a:lnTo>
                    <a:pt x="31302" y="460"/>
                  </a:lnTo>
                  <a:lnTo>
                    <a:pt x="30383" y="383"/>
                  </a:lnTo>
                  <a:lnTo>
                    <a:pt x="29450" y="307"/>
                  </a:lnTo>
                  <a:lnTo>
                    <a:pt x="28493" y="230"/>
                  </a:lnTo>
                  <a:lnTo>
                    <a:pt x="27496" y="179"/>
                  </a:lnTo>
                  <a:lnTo>
                    <a:pt x="26500" y="128"/>
                  </a:lnTo>
                  <a:lnTo>
                    <a:pt x="25466" y="77"/>
                  </a:lnTo>
                  <a:lnTo>
                    <a:pt x="24431" y="51"/>
                  </a:lnTo>
                  <a:lnTo>
                    <a:pt x="23371" y="26"/>
                  </a:lnTo>
                  <a:lnTo>
                    <a:pt x="22286" y="13"/>
                  </a:lnTo>
                  <a:lnTo>
                    <a:pt x="21200" y="0"/>
                  </a:lnTo>
                  <a:close/>
                </a:path>
              </a:pathLst>
            </a:custGeom>
            <a:solidFill>
              <a:srgbClr val="FFB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93;p15">
              <a:extLst>
                <a:ext uri="{FF2B5EF4-FFF2-40B4-BE49-F238E27FC236}">
                  <a16:creationId xmlns:a16="http://schemas.microsoft.com/office/drawing/2014/main" id="{9C7F5248-AA97-9E0A-52F9-E69309911258}"/>
                </a:ext>
              </a:extLst>
            </p:cNvPr>
            <p:cNvSpPr/>
            <p:nvPr/>
          </p:nvSpPr>
          <p:spPr>
            <a:xfrm>
              <a:off x="1550159" y="3475732"/>
              <a:ext cx="609211" cy="83397"/>
            </a:xfrm>
            <a:custGeom>
              <a:avLst/>
              <a:gdLst/>
              <a:ahLst/>
              <a:cxnLst/>
              <a:rect l="l" t="t" r="r" b="b"/>
              <a:pathLst>
                <a:path w="41149" h="5633" extrusionOk="0">
                  <a:moveTo>
                    <a:pt x="19949" y="0"/>
                  </a:moveTo>
                  <a:lnTo>
                    <a:pt x="18237" y="13"/>
                  </a:lnTo>
                  <a:lnTo>
                    <a:pt x="16577" y="51"/>
                  </a:lnTo>
                  <a:lnTo>
                    <a:pt x="14943" y="115"/>
                  </a:lnTo>
                  <a:lnTo>
                    <a:pt x="13372" y="192"/>
                  </a:lnTo>
                  <a:lnTo>
                    <a:pt x="11839" y="294"/>
                  </a:lnTo>
                  <a:lnTo>
                    <a:pt x="10370" y="409"/>
                  </a:lnTo>
                  <a:lnTo>
                    <a:pt x="8966" y="549"/>
                  </a:lnTo>
                  <a:lnTo>
                    <a:pt x="7625" y="715"/>
                  </a:lnTo>
                  <a:lnTo>
                    <a:pt x="6360" y="881"/>
                  </a:lnTo>
                  <a:lnTo>
                    <a:pt x="5173" y="1073"/>
                  </a:lnTo>
                  <a:lnTo>
                    <a:pt x="4074" y="1290"/>
                  </a:lnTo>
                  <a:lnTo>
                    <a:pt x="3551" y="1392"/>
                  </a:lnTo>
                  <a:lnTo>
                    <a:pt x="3065" y="1507"/>
                  </a:lnTo>
                  <a:lnTo>
                    <a:pt x="2593" y="1622"/>
                  </a:lnTo>
                  <a:lnTo>
                    <a:pt x="2146" y="1737"/>
                  </a:lnTo>
                  <a:lnTo>
                    <a:pt x="1724" y="1865"/>
                  </a:lnTo>
                  <a:lnTo>
                    <a:pt x="1316" y="1992"/>
                  </a:lnTo>
                  <a:lnTo>
                    <a:pt x="945" y="2120"/>
                  </a:lnTo>
                  <a:lnTo>
                    <a:pt x="600" y="2248"/>
                  </a:lnTo>
                  <a:lnTo>
                    <a:pt x="281" y="2376"/>
                  </a:lnTo>
                  <a:lnTo>
                    <a:pt x="0" y="2516"/>
                  </a:lnTo>
                  <a:lnTo>
                    <a:pt x="0" y="2516"/>
                  </a:lnTo>
                  <a:lnTo>
                    <a:pt x="715" y="2299"/>
                  </a:lnTo>
                  <a:lnTo>
                    <a:pt x="1507" y="2095"/>
                  </a:lnTo>
                  <a:lnTo>
                    <a:pt x="2363" y="1903"/>
                  </a:lnTo>
                  <a:lnTo>
                    <a:pt x="3295" y="1724"/>
                  </a:lnTo>
                  <a:lnTo>
                    <a:pt x="4291" y="1545"/>
                  </a:lnTo>
                  <a:lnTo>
                    <a:pt x="5351" y="1392"/>
                  </a:lnTo>
                  <a:lnTo>
                    <a:pt x="6462" y="1239"/>
                  </a:lnTo>
                  <a:lnTo>
                    <a:pt x="7625" y="1098"/>
                  </a:lnTo>
                  <a:lnTo>
                    <a:pt x="8851" y="984"/>
                  </a:lnTo>
                  <a:lnTo>
                    <a:pt x="10115" y="881"/>
                  </a:lnTo>
                  <a:lnTo>
                    <a:pt x="11430" y="779"/>
                  </a:lnTo>
                  <a:lnTo>
                    <a:pt x="12784" y="703"/>
                  </a:lnTo>
                  <a:lnTo>
                    <a:pt x="14163" y="651"/>
                  </a:lnTo>
                  <a:lnTo>
                    <a:pt x="15594" y="600"/>
                  </a:lnTo>
                  <a:lnTo>
                    <a:pt x="17050" y="575"/>
                  </a:lnTo>
                  <a:lnTo>
                    <a:pt x="18531" y="562"/>
                  </a:lnTo>
                  <a:lnTo>
                    <a:pt x="19617" y="575"/>
                  </a:lnTo>
                  <a:lnTo>
                    <a:pt x="20690" y="588"/>
                  </a:lnTo>
                  <a:lnTo>
                    <a:pt x="21762" y="613"/>
                  </a:lnTo>
                  <a:lnTo>
                    <a:pt x="22797" y="639"/>
                  </a:lnTo>
                  <a:lnTo>
                    <a:pt x="23831" y="690"/>
                  </a:lnTo>
                  <a:lnTo>
                    <a:pt x="24827" y="741"/>
                  </a:lnTo>
                  <a:lnTo>
                    <a:pt x="25811" y="792"/>
                  </a:lnTo>
                  <a:lnTo>
                    <a:pt x="26781" y="869"/>
                  </a:lnTo>
                  <a:lnTo>
                    <a:pt x="27714" y="932"/>
                  </a:lnTo>
                  <a:lnTo>
                    <a:pt x="28633" y="1022"/>
                  </a:lnTo>
                  <a:lnTo>
                    <a:pt x="29514" y="1111"/>
                  </a:lnTo>
                  <a:lnTo>
                    <a:pt x="30383" y="1213"/>
                  </a:lnTo>
                  <a:lnTo>
                    <a:pt x="31213" y="1316"/>
                  </a:lnTo>
                  <a:lnTo>
                    <a:pt x="32005" y="1431"/>
                  </a:lnTo>
                  <a:lnTo>
                    <a:pt x="32784" y="1545"/>
                  </a:lnTo>
                  <a:lnTo>
                    <a:pt x="33512" y="1673"/>
                  </a:lnTo>
                  <a:lnTo>
                    <a:pt x="34214" y="1801"/>
                  </a:lnTo>
                  <a:lnTo>
                    <a:pt x="34878" y="1941"/>
                  </a:lnTo>
                  <a:lnTo>
                    <a:pt x="35517" y="2082"/>
                  </a:lnTo>
                  <a:lnTo>
                    <a:pt x="36104" y="2235"/>
                  </a:lnTo>
                  <a:lnTo>
                    <a:pt x="36653" y="2388"/>
                  </a:lnTo>
                  <a:lnTo>
                    <a:pt x="37164" y="2554"/>
                  </a:lnTo>
                  <a:lnTo>
                    <a:pt x="37637" y="2708"/>
                  </a:lnTo>
                  <a:lnTo>
                    <a:pt x="38058" y="2874"/>
                  </a:lnTo>
                  <a:lnTo>
                    <a:pt x="38441" y="3052"/>
                  </a:lnTo>
                  <a:lnTo>
                    <a:pt x="38774" y="3231"/>
                  </a:lnTo>
                  <a:lnTo>
                    <a:pt x="39054" y="3410"/>
                  </a:lnTo>
                  <a:lnTo>
                    <a:pt x="39182" y="3499"/>
                  </a:lnTo>
                  <a:lnTo>
                    <a:pt x="39297" y="3589"/>
                  </a:lnTo>
                  <a:lnTo>
                    <a:pt x="39387" y="3678"/>
                  </a:lnTo>
                  <a:lnTo>
                    <a:pt x="39476" y="3780"/>
                  </a:lnTo>
                  <a:lnTo>
                    <a:pt x="39553" y="3870"/>
                  </a:lnTo>
                  <a:lnTo>
                    <a:pt x="39616" y="3972"/>
                  </a:lnTo>
                  <a:lnTo>
                    <a:pt x="39667" y="4061"/>
                  </a:lnTo>
                  <a:lnTo>
                    <a:pt x="39693" y="4164"/>
                  </a:lnTo>
                  <a:lnTo>
                    <a:pt x="39719" y="4253"/>
                  </a:lnTo>
                  <a:lnTo>
                    <a:pt x="39719" y="4355"/>
                  </a:lnTo>
                  <a:lnTo>
                    <a:pt x="39719" y="4445"/>
                  </a:lnTo>
                  <a:lnTo>
                    <a:pt x="39706" y="4521"/>
                  </a:lnTo>
                  <a:lnTo>
                    <a:pt x="39680" y="4611"/>
                  </a:lnTo>
                  <a:lnTo>
                    <a:pt x="39642" y="4687"/>
                  </a:lnTo>
                  <a:lnTo>
                    <a:pt x="39591" y="4777"/>
                  </a:lnTo>
                  <a:lnTo>
                    <a:pt x="39540" y="4853"/>
                  </a:lnTo>
                  <a:lnTo>
                    <a:pt x="39399" y="5019"/>
                  </a:lnTo>
                  <a:lnTo>
                    <a:pt x="39220" y="5172"/>
                  </a:lnTo>
                  <a:lnTo>
                    <a:pt x="39016" y="5326"/>
                  </a:lnTo>
                  <a:lnTo>
                    <a:pt x="38761" y="5479"/>
                  </a:lnTo>
                  <a:lnTo>
                    <a:pt x="38480" y="5632"/>
                  </a:lnTo>
                  <a:lnTo>
                    <a:pt x="38480" y="5632"/>
                  </a:lnTo>
                  <a:lnTo>
                    <a:pt x="39080" y="5428"/>
                  </a:lnTo>
                  <a:lnTo>
                    <a:pt x="39361" y="5326"/>
                  </a:lnTo>
                  <a:lnTo>
                    <a:pt x="39616" y="5211"/>
                  </a:lnTo>
                  <a:lnTo>
                    <a:pt x="39846" y="5096"/>
                  </a:lnTo>
                  <a:lnTo>
                    <a:pt x="40063" y="4994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13" y="4649"/>
                  </a:lnTo>
                  <a:lnTo>
                    <a:pt x="40753" y="4534"/>
                  </a:lnTo>
                  <a:lnTo>
                    <a:pt x="40868" y="4406"/>
                  </a:lnTo>
                  <a:lnTo>
                    <a:pt x="40970" y="4291"/>
                  </a:lnTo>
                  <a:lnTo>
                    <a:pt x="41047" y="4164"/>
                  </a:lnTo>
                  <a:lnTo>
                    <a:pt x="41098" y="4049"/>
                  </a:lnTo>
                  <a:lnTo>
                    <a:pt x="41136" y="3921"/>
                  </a:lnTo>
                  <a:lnTo>
                    <a:pt x="41149" y="3793"/>
                  </a:lnTo>
                  <a:lnTo>
                    <a:pt x="41136" y="3704"/>
                  </a:lnTo>
                  <a:lnTo>
                    <a:pt x="41111" y="3602"/>
                  </a:lnTo>
                  <a:lnTo>
                    <a:pt x="41085" y="3499"/>
                  </a:lnTo>
                  <a:lnTo>
                    <a:pt x="41034" y="3410"/>
                  </a:lnTo>
                  <a:lnTo>
                    <a:pt x="40970" y="3308"/>
                  </a:lnTo>
                  <a:lnTo>
                    <a:pt x="40906" y="3219"/>
                  </a:lnTo>
                  <a:lnTo>
                    <a:pt x="40817" y="3129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2" y="2848"/>
                  </a:lnTo>
                  <a:lnTo>
                    <a:pt x="40191" y="2669"/>
                  </a:lnTo>
                  <a:lnTo>
                    <a:pt x="39859" y="2491"/>
                  </a:lnTo>
                  <a:lnTo>
                    <a:pt x="39476" y="2325"/>
                  </a:lnTo>
                  <a:lnTo>
                    <a:pt x="39054" y="2158"/>
                  </a:lnTo>
                  <a:lnTo>
                    <a:pt x="38582" y="1992"/>
                  </a:lnTo>
                  <a:lnTo>
                    <a:pt x="38071" y="1826"/>
                  </a:lnTo>
                  <a:lnTo>
                    <a:pt x="37522" y="1673"/>
                  </a:lnTo>
                  <a:lnTo>
                    <a:pt x="36934" y="1533"/>
                  </a:lnTo>
                  <a:lnTo>
                    <a:pt x="36309" y="1379"/>
                  </a:lnTo>
                  <a:lnTo>
                    <a:pt x="35632" y="1252"/>
                  </a:lnTo>
                  <a:lnTo>
                    <a:pt x="34942" y="1111"/>
                  </a:lnTo>
                  <a:lnTo>
                    <a:pt x="34201" y="996"/>
                  </a:lnTo>
                  <a:lnTo>
                    <a:pt x="33435" y="869"/>
                  </a:lnTo>
                  <a:lnTo>
                    <a:pt x="32631" y="754"/>
                  </a:lnTo>
                  <a:lnTo>
                    <a:pt x="31800" y="651"/>
                  </a:lnTo>
                  <a:lnTo>
                    <a:pt x="30945" y="549"/>
                  </a:lnTo>
                  <a:lnTo>
                    <a:pt x="30051" y="460"/>
                  </a:lnTo>
                  <a:lnTo>
                    <a:pt x="29144" y="383"/>
                  </a:lnTo>
                  <a:lnTo>
                    <a:pt x="28199" y="307"/>
                  </a:lnTo>
                  <a:lnTo>
                    <a:pt x="27241" y="230"/>
                  </a:lnTo>
                  <a:lnTo>
                    <a:pt x="26258" y="179"/>
                  </a:lnTo>
                  <a:lnTo>
                    <a:pt x="25249" y="128"/>
                  </a:lnTo>
                  <a:lnTo>
                    <a:pt x="24214" y="77"/>
                  </a:lnTo>
                  <a:lnTo>
                    <a:pt x="23180" y="51"/>
                  </a:lnTo>
                  <a:lnTo>
                    <a:pt x="22120" y="26"/>
                  </a:lnTo>
                  <a:lnTo>
                    <a:pt x="21034" y="13"/>
                  </a:lnTo>
                  <a:lnTo>
                    <a:pt x="1994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52;p39">
            <a:extLst>
              <a:ext uri="{FF2B5EF4-FFF2-40B4-BE49-F238E27FC236}">
                <a16:creationId xmlns:a16="http://schemas.microsoft.com/office/drawing/2014/main" id="{F13A5855-2679-8163-E3D5-2164D694ADF6}"/>
              </a:ext>
            </a:extLst>
          </p:cNvPr>
          <p:cNvSpPr/>
          <p:nvPr/>
        </p:nvSpPr>
        <p:spPr>
          <a:xfrm>
            <a:off x="4572000" y="0"/>
            <a:ext cx="4603376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5" name="Google Shape;265;p33"/>
          <p:cNvSpPr txBox="1">
            <a:spLocks noGrp="1"/>
          </p:cNvSpPr>
          <p:nvPr>
            <p:ph type="title"/>
          </p:nvPr>
        </p:nvSpPr>
        <p:spPr>
          <a:xfrm>
            <a:off x="720000" y="3701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Sales by Region</a:t>
            </a:r>
            <a:endParaRPr dirty="0"/>
          </a:p>
        </p:txBody>
      </p:sp>
      <p:cxnSp>
        <p:nvCxnSpPr>
          <p:cNvPr id="273" name="Google Shape;273;p33"/>
          <p:cNvCxnSpPr/>
          <p:nvPr/>
        </p:nvCxnSpPr>
        <p:spPr>
          <a:xfrm>
            <a:off x="929975" y="0"/>
            <a:ext cx="0" cy="534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3964C83-099F-04FD-9BB6-5188B8B7C706}"/>
              </a:ext>
            </a:extLst>
          </p:cNvPr>
          <p:cNvSpPr txBox="1"/>
          <p:nvPr/>
        </p:nvSpPr>
        <p:spPr>
          <a:xfrm>
            <a:off x="4672948" y="1055755"/>
            <a:ext cx="3751052" cy="3438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Insights:</a:t>
            </a:r>
          </a:p>
          <a:p>
            <a:pPr marL="342900" lvl="0" indent="-1714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Technology Dominance:</a:t>
            </a:r>
          </a:p>
          <a:p>
            <a:pPr marL="742950" lvl="1" indent="-1714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Top-selling category, indicating strong customer preference.</a:t>
            </a:r>
          </a:p>
          <a:p>
            <a:pPr marL="342900" lvl="0" indent="-1714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Office Supplies &amp; Furniture:</a:t>
            </a:r>
          </a:p>
          <a:p>
            <a:pPr marL="742950" lvl="1" indent="-1714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Significant, but lower sales contributions compared to technology.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Strategic Recommendations</a:t>
            </a:r>
          </a:p>
          <a:p>
            <a:pPr marL="342900" lvl="0" indent="-1714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Promote Technology Products:</a:t>
            </a:r>
          </a:p>
          <a:p>
            <a:pPr marL="742950" lvl="1" indent="-1714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Invest more in marketing and product development.</a:t>
            </a:r>
          </a:p>
          <a:p>
            <a:pPr marL="571500" lvl="1">
              <a:lnSpc>
                <a:spcPct val="107000"/>
              </a:lnSpc>
              <a:spcAft>
                <a:spcPts val="800"/>
              </a:spcAft>
              <a:buClr>
                <a:schemeClr val="dk1"/>
              </a:buClr>
              <a:buSzPts val="1000"/>
              <a:tabLst>
                <a:tab pos="914400" algn="l"/>
              </a:tabLst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255D3-4F77-7E82-8AAA-5AC4788F9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806" y="1312938"/>
            <a:ext cx="3035509" cy="274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60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A3ADBA-6A64-72CA-F92C-F52131334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75" y="1049722"/>
            <a:ext cx="6437691" cy="3852061"/>
          </a:xfrm>
          <a:prstGeom prst="rect">
            <a:avLst/>
          </a:prstGeom>
        </p:spPr>
      </p:pic>
      <p:sp>
        <p:nvSpPr>
          <p:cNvPr id="8" name="Google Shape;352;p39">
            <a:extLst>
              <a:ext uri="{FF2B5EF4-FFF2-40B4-BE49-F238E27FC236}">
                <a16:creationId xmlns:a16="http://schemas.microsoft.com/office/drawing/2014/main" id="{10AA7488-2E7D-3AA6-84EA-7B5EC04C76CA}"/>
              </a:ext>
            </a:extLst>
          </p:cNvPr>
          <p:cNvSpPr/>
          <p:nvPr/>
        </p:nvSpPr>
        <p:spPr>
          <a:xfrm>
            <a:off x="7367666" y="0"/>
            <a:ext cx="1776334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/>
          </p:nvPr>
        </p:nvSpPr>
        <p:spPr>
          <a:xfrm>
            <a:off x="841572" y="38469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Profit by State</a:t>
            </a:r>
          </a:p>
        </p:txBody>
      </p:sp>
      <p:cxnSp>
        <p:nvCxnSpPr>
          <p:cNvPr id="339" name="Google Shape;339;p37"/>
          <p:cNvCxnSpPr/>
          <p:nvPr/>
        </p:nvCxnSpPr>
        <p:spPr>
          <a:xfrm>
            <a:off x="929975" y="0"/>
            <a:ext cx="0" cy="534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6BD494AB-6610-9DEF-C22C-7F59F25B8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069" y="1049723"/>
            <a:ext cx="1433098" cy="2555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-171450" defTabSz="914400" eaLnBrk="0" fontAlgn="base" latinLnBrk="0" hangingPunct="0">
              <a:lnSpc>
                <a:spcPct val="107000"/>
              </a:lnSpc>
              <a:spcAft>
                <a:spcPts val="800"/>
              </a:spcAft>
              <a:buClr>
                <a:schemeClr val="dk1"/>
              </a:buClr>
              <a:buSzPts val="1000"/>
              <a:tabLst/>
            </a:pPr>
            <a:r>
              <a:rPr lang="en-US" altLang="en-US" sz="1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Insight: </a:t>
            </a:r>
            <a:r>
              <a:rPr lang="en-US" altLang="en-US" sz="1200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High profits in California and New York, losses in Texas and Pennsylvania</a:t>
            </a:r>
          </a:p>
          <a:p>
            <a:pPr lvl="0" defTabSz="914400" eaLnBrk="0" fontAlgn="base" latinLnBrk="0" hangingPunct="0">
              <a:lnSpc>
                <a:spcPct val="107000"/>
              </a:lnSpc>
              <a:spcAft>
                <a:spcPts val="800"/>
              </a:spcAft>
              <a:buClr>
                <a:schemeClr val="dk1"/>
              </a:buClr>
              <a:buSzPts val="1000"/>
              <a:tabLst/>
            </a:pPr>
            <a:r>
              <a:rPr lang="en-US" altLang="en-US" sz="1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Actionable: </a:t>
            </a:r>
            <a:r>
              <a:rPr lang="en-US" altLang="en-US" sz="1200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Address factors influencing profitability in underperforming states </a:t>
            </a:r>
          </a:p>
        </p:txBody>
      </p:sp>
    </p:spTree>
    <p:extLst>
      <p:ext uri="{BB962C8B-B14F-4D97-AF65-F5344CB8AC3E}">
        <p14:creationId xmlns:p14="http://schemas.microsoft.com/office/powerpoint/2010/main" val="900940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/>
          <p:nvPr/>
        </p:nvSpPr>
        <p:spPr>
          <a:xfrm>
            <a:off x="2110800" y="0"/>
            <a:ext cx="7033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22" name="Google Shape;322;p36"/>
          <p:cNvSpPr txBox="1">
            <a:spLocks noGrp="1"/>
          </p:cNvSpPr>
          <p:nvPr>
            <p:ph type="title"/>
          </p:nvPr>
        </p:nvSpPr>
        <p:spPr>
          <a:xfrm>
            <a:off x="4823550" y="2979000"/>
            <a:ext cx="3607200" cy="11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4. Advanced Visualizations</a:t>
            </a:r>
          </a:p>
        </p:txBody>
      </p:sp>
      <p:pic>
        <p:nvPicPr>
          <p:cNvPr id="324" name="Google Shape;324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9574" r="25411"/>
          <a:stretch/>
        </p:blipFill>
        <p:spPr>
          <a:xfrm>
            <a:off x="713224" y="539500"/>
            <a:ext cx="3354926" cy="4064424"/>
          </a:xfrm>
          <a:prstGeom prst="rect">
            <a:avLst/>
          </a:prstGeom>
        </p:spPr>
      </p:pic>
      <p:cxnSp>
        <p:nvCxnSpPr>
          <p:cNvPr id="325" name="Google Shape;325;p36"/>
          <p:cNvCxnSpPr>
            <a:endCxn id="322" idx="0"/>
          </p:cNvCxnSpPr>
          <p:nvPr/>
        </p:nvCxnSpPr>
        <p:spPr>
          <a:xfrm>
            <a:off x="6627150" y="0"/>
            <a:ext cx="0" cy="29790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9409;p60">
            <a:extLst>
              <a:ext uri="{FF2B5EF4-FFF2-40B4-BE49-F238E27FC236}">
                <a16:creationId xmlns:a16="http://schemas.microsoft.com/office/drawing/2014/main" id="{67E8532E-4469-CA1A-738C-925B0D79A322}"/>
              </a:ext>
            </a:extLst>
          </p:cNvPr>
          <p:cNvGrpSpPr/>
          <p:nvPr/>
        </p:nvGrpSpPr>
        <p:grpSpPr>
          <a:xfrm>
            <a:off x="4572001" y="2870159"/>
            <a:ext cx="503852" cy="460339"/>
            <a:chOff x="3539102" y="2427549"/>
            <a:chExt cx="355099" cy="355481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3" name="Google Shape;9410;p60">
              <a:extLst>
                <a:ext uri="{FF2B5EF4-FFF2-40B4-BE49-F238E27FC236}">
                  <a16:creationId xmlns:a16="http://schemas.microsoft.com/office/drawing/2014/main" id="{7E7BC0D7-B1BD-5E3B-BC45-5F93FE444489}"/>
                </a:ext>
              </a:extLst>
            </p:cNvPr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grpFill/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411;p60">
              <a:extLst>
                <a:ext uri="{FF2B5EF4-FFF2-40B4-BE49-F238E27FC236}">
                  <a16:creationId xmlns:a16="http://schemas.microsoft.com/office/drawing/2014/main" id="{5ACB211B-E4E3-8B22-AC0B-8799CC486829}"/>
                </a:ext>
              </a:extLst>
            </p:cNvPr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grpFill/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71500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2;p39">
            <a:extLst>
              <a:ext uri="{FF2B5EF4-FFF2-40B4-BE49-F238E27FC236}">
                <a16:creationId xmlns:a16="http://schemas.microsoft.com/office/drawing/2014/main" id="{254392C9-7E6C-649E-1CDF-F9BFE5C5FE3C}"/>
              </a:ext>
            </a:extLst>
          </p:cNvPr>
          <p:cNvSpPr/>
          <p:nvPr/>
        </p:nvSpPr>
        <p:spPr>
          <a:xfrm>
            <a:off x="0" y="0"/>
            <a:ext cx="5086925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/>
          </p:nvPr>
        </p:nvSpPr>
        <p:spPr>
          <a:xfrm>
            <a:off x="841572" y="38469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Sales VS Profit</a:t>
            </a:r>
          </a:p>
        </p:txBody>
      </p:sp>
      <p:cxnSp>
        <p:nvCxnSpPr>
          <p:cNvPr id="339" name="Google Shape;339;p37"/>
          <p:cNvCxnSpPr/>
          <p:nvPr/>
        </p:nvCxnSpPr>
        <p:spPr>
          <a:xfrm>
            <a:off x="929975" y="0"/>
            <a:ext cx="0" cy="534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6BD494AB-6610-9DEF-C22C-7F59F25B8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72" y="1000380"/>
            <a:ext cx="3453110" cy="3393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chemeClr val="dk1"/>
              </a:buClr>
              <a:buSzPts val="1000"/>
            </a:pPr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Key Insights: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Positive Correlation: </a:t>
            </a:r>
            <a:r>
              <a:rPr lang="en-US" sz="1200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Higher sales typically lead to higher profits.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Top Performers: </a:t>
            </a:r>
            <a:r>
              <a:rPr lang="en-US" sz="1200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Categories with large sales and profits (e.g., $44.5K profit on $330K sales) stand out.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Outliers: </a:t>
            </a:r>
            <a:r>
              <a:rPr lang="en-US" sz="1200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Some categories, like one with $206.9K sales but $-17.7K profit, have high sales but negative profitability.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Negative Profit: </a:t>
            </a:r>
            <a:r>
              <a:rPr lang="en-US" sz="1200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Bubbles below the x-axis indicate unprofitable categories.</a:t>
            </a:r>
          </a:p>
          <a:p>
            <a:pPr indent="-171450">
              <a:lnSpc>
                <a:spcPct val="107000"/>
              </a:lnSpc>
              <a:spcAft>
                <a:spcPts val="800"/>
              </a:spcAft>
              <a:buClr>
                <a:schemeClr val="dk1"/>
              </a:buClr>
              <a:buSzPts val="1000"/>
            </a:pPr>
            <a:r>
              <a:rPr lang="en-US" sz="1200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This plot highlights the relationship between sales and profitability across product categories.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0CC73C-777F-A369-B88F-79EED19BE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071" y="1342080"/>
            <a:ext cx="3777522" cy="272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74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2;p39">
            <a:extLst>
              <a:ext uri="{FF2B5EF4-FFF2-40B4-BE49-F238E27FC236}">
                <a16:creationId xmlns:a16="http://schemas.microsoft.com/office/drawing/2014/main" id="{DA909BB0-922C-260D-C836-8556D07883BF}"/>
              </a:ext>
            </a:extLst>
          </p:cNvPr>
          <p:cNvSpPr/>
          <p:nvPr/>
        </p:nvSpPr>
        <p:spPr>
          <a:xfrm>
            <a:off x="4227226" y="0"/>
            <a:ext cx="4916769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5" name="Google Shape;265;p33"/>
          <p:cNvSpPr txBox="1">
            <a:spLocks noGrp="1"/>
          </p:cNvSpPr>
          <p:nvPr>
            <p:ph type="title"/>
          </p:nvPr>
        </p:nvSpPr>
        <p:spPr>
          <a:xfrm>
            <a:off x="720000" y="370119"/>
            <a:ext cx="358078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Customer Segment Analysis</a:t>
            </a:r>
            <a:endParaRPr sz="2400" dirty="0"/>
          </a:p>
        </p:txBody>
      </p:sp>
      <p:cxnSp>
        <p:nvCxnSpPr>
          <p:cNvPr id="273" name="Google Shape;273;p33"/>
          <p:cNvCxnSpPr/>
          <p:nvPr/>
        </p:nvCxnSpPr>
        <p:spPr>
          <a:xfrm>
            <a:off x="929975" y="0"/>
            <a:ext cx="0" cy="534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92FD763-9B6B-EBB3-EDDD-E52EF3192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75" y="1542416"/>
            <a:ext cx="2818152" cy="257590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3964C83-099F-04FD-9BB6-5188B8B7C706}"/>
              </a:ext>
            </a:extLst>
          </p:cNvPr>
          <p:cNvSpPr txBox="1"/>
          <p:nvPr/>
        </p:nvSpPr>
        <p:spPr>
          <a:xfrm>
            <a:off x="4556311" y="534600"/>
            <a:ext cx="4033054" cy="436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chemeClr val="dk1"/>
              </a:buClr>
              <a:buSzPts val="1000"/>
            </a:pPr>
            <a:r>
              <a:rPr lang="en-US" sz="1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Key Insights: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Consumer Segment: </a:t>
            </a:r>
            <a:r>
              <a:rPr lang="en-US" sz="1200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Highest sales ($1,161K). Opportunity: Leverage strong demand with targeted marketing.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Corporate Segment: </a:t>
            </a:r>
            <a:r>
              <a:rPr lang="en-US" sz="1200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Sales of $706K. Opportunity: Focus on upselling and tailored solutions.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Home Office Segment: </a:t>
            </a:r>
            <a:r>
              <a:rPr lang="en-US" sz="1200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Lowest sales ($430K). Opportunity: Targeted promotions and product bundling for growth.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dk1"/>
              </a:buClr>
              <a:buSzPts val="1000"/>
            </a:pPr>
            <a:r>
              <a:rPr lang="en-US" sz="1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Strategic Recommendations: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Prioritize high-sales, high-profit segments.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Customize marketing for each segment.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Invest in home office growth if profitability is promising.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Conclusion: Maximize profitability across all segments for sustainable growth.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dk1"/>
              </a:buClr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31827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52;p39">
            <a:extLst>
              <a:ext uri="{FF2B5EF4-FFF2-40B4-BE49-F238E27FC236}">
                <a16:creationId xmlns:a16="http://schemas.microsoft.com/office/drawing/2014/main" id="{13B079D3-C611-5EF5-1969-51544AB0480C}"/>
              </a:ext>
            </a:extLst>
          </p:cNvPr>
          <p:cNvSpPr/>
          <p:nvPr/>
        </p:nvSpPr>
        <p:spPr>
          <a:xfrm>
            <a:off x="0" y="-1"/>
            <a:ext cx="5086925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/>
          </p:nvPr>
        </p:nvSpPr>
        <p:spPr>
          <a:xfrm>
            <a:off x="517161" y="384690"/>
            <a:ext cx="42453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Order Quantity Distribution</a:t>
            </a:r>
          </a:p>
        </p:txBody>
      </p:sp>
      <p:cxnSp>
        <p:nvCxnSpPr>
          <p:cNvPr id="339" name="Google Shape;339;p37"/>
          <p:cNvCxnSpPr/>
          <p:nvPr/>
        </p:nvCxnSpPr>
        <p:spPr>
          <a:xfrm>
            <a:off x="929975" y="0"/>
            <a:ext cx="0" cy="534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6BD494AB-6610-9DEF-C22C-7F59F25B8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13" y="1669034"/>
            <a:ext cx="3453110" cy="1805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chemeClr val="dk1"/>
              </a:buClr>
              <a:buSzPts val="1000"/>
            </a:pPr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Key Insights:</a:t>
            </a:r>
          </a:p>
          <a:p>
            <a:pPr marL="171450" lvl="0" indent="-171450" defTabSz="914400" eaLnBrk="0" fontAlgn="base" latinLnBrk="0" hangingPunct="0">
              <a:lnSpc>
                <a:spcPct val="107000"/>
              </a:lnSpc>
              <a:spcAft>
                <a:spcPts val="800"/>
              </a:spcAft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  <a:tabLst/>
            </a:pPr>
            <a:r>
              <a:rPr lang="en-US" altLang="en-US" sz="1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Small Orders Dominate: </a:t>
            </a:r>
            <a:r>
              <a:rPr lang="en-US" altLang="en-US" sz="1200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Most orders are for 2 (12,031) and 4 items (10,914).</a:t>
            </a:r>
          </a:p>
          <a:p>
            <a:pPr marL="171450" lvl="0" indent="-171450" defTabSz="914400" eaLnBrk="0" fontAlgn="base" latinLnBrk="0" hangingPunct="0">
              <a:lnSpc>
                <a:spcPct val="107000"/>
              </a:lnSpc>
              <a:spcAft>
                <a:spcPts val="800"/>
              </a:spcAft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  <a:tabLst/>
            </a:pPr>
            <a:r>
              <a:rPr lang="en-US" altLang="en-US" sz="1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Declining Trend: </a:t>
            </a:r>
            <a:r>
              <a:rPr lang="en-US" altLang="en-US" sz="1200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Significant drop in orders for quantities above 4.</a:t>
            </a:r>
          </a:p>
          <a:p>
            <a:pPr marL="171450" lvl="0" indent="-171450" defTabSz="914400" eaLnBrk="0" fontAlgn="base" latinLnBrk="0" hangingPunct="0">
              <a:lnSpc>
                <a:spcPct val="107000"/>
              </a:lnSpc>
              <a:spcAft>
                <a:spcPts val="800"/>
              </a:spcAft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  <a:tabLst/>
            </a:pPr>
            <a:r>
              <a:rPr lang="en-US" altLang="en-US" sz="1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Action: </a:t>
            </a:r>
            <a:r>
              <a:rPr lang="en-US" altLang="en-US" sz="1200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Optimize inventory for 2-4 item orders and encourage bulk purchases.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D5AF25-0DCD-B8C7-E95F-93ADE7642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797" y="671040"/>
            <a:ext cx="2983042" cy="338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92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FB08B6-4AFB-4A5A-ACC4-107E3557E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75" y="838440"/>
            <a:ext cx="7209684" cy="2757578"/>
          </a:xfrm>
          <a:prstGeom prst="rect">
            <a:avLst/>
          </a:prstGeom>
        </p:spPr>
      </p:pic>
      <p:sp>
        <p:nvSpPr>
          <p:cNvPr id="4" name="Google Shape;352;p39">
            <a:extLst>
              <a:ext uri="{FF2B5EF4-FFF2-40B4-BE49-F238E27FC236}">
                <a16:creationId xmlns:a16="http://schemas.microsoft.com/office/drawing/2014/main" id="{A646AB11-C5D5-15C4-4912-521B5927C65A}"/>
              </a:ext>
            </a:extLst>
          </p:cNvPr>
          <p:cNvSpPr/>
          <p:nvPr/>
        </p:nvSpPr>
        <p:spPr>
          <a:xfrm>
            <a:off x="-7447" y="3517600"/>
            <a:ext cx="9144000" cy="16258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/>
          </p:nvPr>
        </p:nvSpPr>
        <p:spPr>
          <a:xfrm>
            <a:off x="841572" y="248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Customer Statistics by Region</a:t>
            </a:r>
          </a:p>
        </p:txBody>
      </p:sp>
      <p:cxnSp>
        <p:nvCxnSpPr>
          <p:cNvPr id="339" name="Google Shape;339;p37"/>
          <p:cNvCxnSpPr/>
          <p:nvPr/>
        </p:nvCxnSpPr>
        <p:spPr>
          <a:xfrm>
            <a:off x="929975" y="0"/>
            <a:ext cx="0" cy="534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9C3B1AF-BCC8-CD95-0086-881DA97995B9}"/>
              </a:ext>
            </a:extLst>
          </p:cNvPr>
          <p:cNvSpPr txBox="1"/>
          <p:nvPr/>
        </p:nvSpPr>
        <p:spPr>
          <a:xfrm>
            <a:off x="929975" y="3596018"/>
            <a:ext cx="3701986" cy="1574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7000"/>
              </a:lnSpc>
              <a:spcAft>
                <a:spcPts val="800"/>
              </a:spcAft>
              <a:buClr>
                <a:schemeClr val="dk1"/>
              </a:buClr>
              <a:buSzPts val="1000"/>
            </a:pPr>
            <a:r>
              <a:rPr lang="en-US" sz="1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Insights:</a:t>
            </a:r>
          </a:p>
          <a:p>
            <a:pPr marL="171450" indent="-171450" eaLnBrk="0" fontAlgn="base" hangingPunct="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Disparity: West leads in sales; East has better profitability.</a:t>
            </a:r>
          </a:p>
          <a:p>
            <a:pPr marL="171450" indent="-171450" eaLnBrk="0" fontAlgn="base" hangingPunct="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Opportunities: Central and South regions require attention.</a:t>
            </a:r>
          </a:p>
          <a:p>
            <a:pPr marL="571500">
              <a:lnSpc>
                <a:spcPct val="107000"/>
              </a:lnSpc>
              <a:spcAft>
                <a:spcPts val="800"/>
              </a:spcAft>
              <a:buClr>
                <a:schemeClr val="dk1"/>
              </a:buClr>
              <a:buSzPts val="1000"/>
              <a:tabLst>
                <a:tab pos="914400" algn="l"/>
              </a:tabLst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77AF457F-70F6-4885-569A-E2F699D32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158" y="3661905"/>
            <a:ext cx="3416828" cy="1179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</a:pPr>
            <a:r>
              <a:rPr lang="en-US" sz="1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Recommendations:</a:t>
            </a:r>
          </a:p>
          <a:p>
            <a:pPr marL="228600" indent="-228600" eaLnBrk="0" fontAlgn="base" hangingPunct="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Target growth in Central and South.</a:t>
            </a:r>
          </a:p>
          <a:p>
            <a:pPr marL="228600" indent="-228600" eaLnBrk="0" fontAlgn="base" hangingPunct="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Optimize costs in West.</a:t>
            </a:r>
          </a:p>
          <a:p>
            <a:pPr marL="228600" indent="-228600" eaLnBrk="0" fontAlgn="base" hangingPunct="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Analyze regional performance factors.</a:t>
            </a:r>
          </a:p>
        </p:txBody>
      </p:sp>
    </p:spTree>
    <p:extLst>
      <p:ext uri="{BB962C8B-B14F-4D97-AF65-F5344CB8AC3E}">
        <p14:creationId xmlns:p14="http://schemas.microsoft.com/office/powerpoint/2010/main" val="2890698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/>
          <p:nvPr/>
        </p:nvSpPr>
        <p:spPr>
          <a:xfrm>
            <a:off x="0" y="1720366"/>
            <a:ext cx="9144000" cy="34173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22" name="Google Shape;322;p36"/>
          <p:cNvSpPr txBox="1">
            <a:spLocks noGrp="1"/>
          </p:cNvSpPr>
          <p:nvPr>
            <p:ph type="title"/>
          </p:nvPr>
        </p:nvSpPr>
        <p:spPr>
          <a:xfrm>
            <a:off x="505523" y="2820721"/>
            <a:ext cx="8437756" cy="14018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5. Dashboard </a:t>
            </a:r>
            <a:br>
              <a:rPr lang="en-US" sz="4400" dirty="0">
                <a:solidFill>
                  <a:schemeClr val="tx1">
                    <a:lumMod val="20000"/>
                    <a:lumOff val="80000"/>
                  </a:schemeClr>
                </a:solidFill>
              </a:rPr>
            </a:br>
            <a:r>
              <a:rPr lang="en-US" sz="44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Insights &amp; Recommendations</a:t>
            </a:r>
          </a:p>
        </p:txBody>
      </p:sp>
      <p:cxnSp>
        <p:nvCxnSpPr>
          <p:cNvPr id="325" name="Google Shape;325;p36"/>
          <p:cNvCxnSpPr>
            <a:cxnSpLocks/>
          </p:cNvCxnSpPr>
          <p:nvPr/>
        </p:nvCxnSpPr>
        <p:spPr>
          <a:xfrm>
            <a:off x="3871831" y="20614"/>
            <a:ext cx="18044" cy="2642963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Google Shape;405;p42">
            <a:extLst>
              <a:ext uri="{FF2B5EF4-FFF2-40B4-BE49-F238E27FC236}">
                <a16:creationId xmlns:a16="http://schemas.microsoft.com/office/drawing/2014/main" id="{48795ADA-12B9-3F8B-078C-7BC8FF81BBF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t="25738" b="25733"/>
          <a:stretch/>
        </p:blipFill>
        <p:spPr>
          <a:xfrm flipH="1">
            <a:off x="3870902" y="0"/>
            <a:ext cx="5273098" cy="1705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oogle Shape;9660;p60">
            <a:extLst>
              <a:ext uri="{FF2B5EF4-FFF2-40B4-BE49-F238E27FC236}">
                <a16:creationId xmlns:a16="http://schemas.microsoft.com/office/drawing/2014/main" id="{9CD83CBE-A788-7F86-8190-10C5EB9BA12F}"/>
              </a:ext>
            </a:extLst>
          </p:cNvPr>
          <p:cNvGrpSpPr/>
          <p:nvPr/>
        </p:nvGrpSpPr>
        <p:grpSpPr>
          <a:xfrm>
            <a:off x="2331987" y="2916106"/>
            <a:ext cx="522725" cy="475786"/>
            <a:chOff x="2611458" y="3816374"/>
            <a:chExt cx="426329" cy="332375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4" name="Google Shape;9661;p60">
              <a:extLst>
                <a:ext uri="{FF2B5EF4-FFF2-40B4-BE49-F238E27FC236}">
                  <a16:creationId xmlns:a16="http://schemas.microsoft.com/office/drawing/2014/main" id="{6F831570-F0D8-8591-90D0-1ADE9D4FA024}"/>
                </a:ext>
              </a:extLst>
            </p:cNvPr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662;p60">
              <a:extLst>
                <a:ext uri="{FF2B5EF4-FFF2-40B4-BE49-F238E27FC236}">
                  <a16:creationId xmlns:a16="http://schemas.microsoft.com/office/drawing/2014/main" id="{19072D71-0993-D4E1-7DF0-930C68C2FD12}"/>
                </a:ext>
              </a:extLst>
            </p:cNvPr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663;p60">
              <a:extLst>
                <a:ext uri="{FF2B5EF4-FFF2-40B4-BE49-F238E27FC236}">
                  <a16:creationId xmlns:a16="http://schemas.microsoft.com/office/drawing/2014/main" id="{BCFD9457-5827-8300-3B05-183C651DBE36}"/>
                </a:ext>
              </a:extLst>
            </p:cNvPr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664;p60">
              <a:extLst>
                <a:ext uri="{FF2B5EF4-FFF2-40B4-BE49-F238E27FC236}">
                  <a16:creationId xmlns:a16="http://schemas.microsoft.com/office/drawing/2014/main" id="{06DFE241-1724-36E7-81D8-6CD76C58FF34}"/>
                </a:ext>
              </a:extLst>
            </p:cNvPr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665;p60">
              <a:extLst>
                <a:ext uri="{FF2B5EF4-FFF2-40B4-BE49-F238E27FC236}">
                  <a16:creationId xmlns:a16="http://schemas.microsoft.com/office/drawing/2014/main" id="{623B1AB5-349C-B55F-52A9-E416FA0D3321}"/>
                </a:ext>
              </a:extLst>
            </p:cNvPr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666;p60">
              <a:extLst>
                <a:ext uri="{FF2B5EF4-FFF2-40B4-BE49-F238E27FC236}">
                  <a16:creationId xmlns:a16="http://schemas.microsoft.com/office/drawing/2014/main" id="{40CFEC96-E6E8-46A5-4461-A4B9519403AF}"/>
                </a:ext>
              </a:extLst>
            </p:cNvPr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667;p60">
              <a:extLst>
                <a:ext uri="{FF2B5EF4-FFF2-40B4-BE49-F238E27FC236}">
                  <a16:creationId xmlns:a16="http://schemas.microsoft.com/office/drawing/2014/main" id="{03A4973E-A452-2733-4A85-425C32A2FFA5}"/>
                </a:ext>
              </a:extLst>
            </p:cNvPr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668;p60">
              <a:extLst>
                <a:ext uri="{FF2B5EF4-FFF2-40B4-BE49-F238E27FC236}">
                  <a16:creationId xmlns:a16="http://schemas.microsoft.com/office/drawing/2014/main" id="{7C606395-42E8-7067-63F1-4F5DDD91E526}"/>
                </a:ext>
              </a:extLst>
            </p:cNvPr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669;p60">
              <a:extLst>
                <a:ext uri="{FF2B5EF4-FFF2-40B4-BE49-F238E27FC236}">
                  <a16:creationId xmlns:a16="http://schemas.microsoft.com/office/drawing/2014/main" id="{BEEE910A-5EC0-EC65-9B58-15D3033E2409}"/>
                </a:ext>
              </a:extLst>
            </p:cNvPr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670;p60">
              <a:extLst>
                <a:ext uri="{FF2B5EF4-FFF2-40B4-BE49-F238E27FC236}">
                  <a16:creationId xmlns:a16="http://schemas.microsoft.com/office/drawing/2014/main" id="{800C2B5A-6D27-31D9-0E0D-890ADF72EC7F}"/>
                </a:ext>
              </a:extLst>
            </p:cNvPr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87435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2;p39">
            <a:extLst>
              <a:ext uri="{FF2B5EF4-FFF2-40B4-BE49-F238E27FC236}">
                <a16:creationId xmlns:a16="http://schemas.microsoft.com/office/drawing/2014/main" id="{13BDC8E2-6A03-4E92-736B-393CCB3FAC49}"/>
              </a:ext>
            </a:extLst>
          </p:cNvPr>
          <p:cNvSpPr/>
          <p:nvPr/>
        </p:nvSpPr>
        <p:spPr>
          <a:xfrm>
            <a:off x="0" y="1"/>
            <a:ext cx="9144000" cy="691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53" name="Google Shape;353;p39"/>
          <p:cNvSpPr txBox="1">
            <a:spLocks noGrp="1"/>
          </p:cNvSpPr>
          <p:nvPr>
            <p:ph type="title"/>
          </p:nvPr>
        </p:nvSpPr>
        <p:spPr>
          <a:xfrm>
            <a:off x="5938500" y="1473050"/>
            <a:ext cx="3131159" cy="10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to show in a mockup</a:t>
            </a:r>
            <a:endParaRPr dirty="0"/>
          </a:p>
        </p:txBody>
      </p:sp>
      <p:sp>
        <p:nvSpPr>
          <p:cNvPr id="2" name="Google Shape;331;p37">
            <a:extLst>
              <a:ext uri="{FF2B5EF4-FFF2-40B4-BE49-F238E27FC236}">
                <a16:creationId xmlns:a16="http://schemas.microsoft.com/office/drawing/2014/main" id="{29C66EDA-92B7-0D43-4132-55F934F15DDE}"/>
              </a:ext>
            </a:extLst>
          </p:cNvPr>
          <p:cNvSpPr txBox="1">
            <a:spLocks/>
          </p:cNvSpPr>
          <p:nvPr/>
        </p:nvSpPr>
        <p:spPr>
          <a:xfrm>
            <a:off x="886177" y="5933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1" i="0" u="none" strike="noStrike" cap="none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</a:rPr>
              <a:t>Interactive Sales Analysis Dashboard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A9178EE-D21F-20AA-D399-1C16D5493B9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60255" y="3991183"/>
            <a:ext cx="5003180" cy="120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/>
              <a:t>Insights</a:t>
            </a:r>
          </a:p>
          <a:p>
            <a:pPr marL="171450" lvl="0" indent="-171450" defTabSz="914400" eaLnBrk="0" fontAlgn="base" latinLnBrk="0" hangingPunct="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ts val="1000"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ym typeface="Arial"/>
              </a:rPr>
              <a:t>Components: Sales by Region, Monthly Sales Trend, Sales vs. Profit</a:t>
            </a:r>
          </a:p>
          <a:p>
            <a:pPr marL="171450" lvl="0" indent="-171450" defTabSz="914400" eaLnBrk="0" fontAlgn="base" latinLnBrk="0" hangingPunct="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ts val="1000"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ym typeface="Arial"/>
              </a:rPr>
              <a:t>Filters: Region, Product Category</a:t>
            </a:r>
          </a:p>
          <a:p>
            <a:pPr marL="171450" lvl="0" indent="-171450" defTabSz="914400" eaLnBrk="0" fontAlgn="base" latinLnBrk="0" hangingPunct="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ts val="1000"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ym typeface="Arial"/>
              </a:rPr>
              <a:t>Purpose: Explore data interactively to gain specific insights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E349C4-2E45-B6CD-BF89-71A744F3DC63}"/>
              </a:ext>
            </a:extLst>
          </p:cNvPr>
          <p:cNvSpPr txBox="1"/>
          <p:nvPr/>
        </p:nvSpPr>
        <p:spPr>
          <a:xfrm>
            <a:off x="5663435" y="892541"/>
            <a:ext cx="3406224" cy="3989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indent="-171450" eaLnBrk="0" fontAlgn="base" hangingPunct="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Total Sales: 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Sales increased significantly over the last quarter, indicating strong demand.</a:t>
            </a:r>
          </a:p>
          <a:p>
            <a:pPr marL="171450" indent="-171450" eaLnBrk="0" fontAlgn="base" hangingPunct="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Total Profit: 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Profit reflects effective cost management and positive margins.</a:t>
            </a:r>
          </a:p>
          <a:p>
            <a:pPr marL="171450" indent="-171450" eaLnBrk="0" fontAlgn="base" hangingPunct="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 Order Value: 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 average order value indicates successful upselling.</a:t>
            </a:r>
          </a:p>
          <a:p>
            <a:pPr marL="171450" indent="-171450" eaLnBrk="0" fontAlgn="base" hangingPunct="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Sales Trend Analysis: 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Seasonal sales trends present targeted marketing opportunities.</a:t>
            </a:r>
          </a:p>
          <a:p>
            <a:pPr marL="171450" indent="-171450" eaLnBrk="0" fontAlgn="base" hangingPunct="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Regional Performance Insights: Sales by region reveal areas for expansion and resource allocation.</a:t>
            </a:r>
          </a:p>
          <a:p>
            <a:pPr marL="171450" indent="-171450" eaLnBrk="0" fontAlgn="base" hangingPunct="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Profitability Insights: 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Sales and profit correlation suggests a review of pricing strategies.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ECF86-4ECE-B63C-D7AC-BDD04B633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55" y="773984"/>
            <a:ext cx="4913971" cy="321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30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52;p39">
            <a:extLst>
              <a:ext uri="{FF2B5EF4-FFF2-40B4-BE49-F238E27FC236}">
                <a16:creationId xmlns:a16="http://schemas.microsoft.com/office/drawing/2014/main" id="{B1A669FC-DF31-5178-2C2C-BF981622F79C}"/>
              </a:ext>
            </a:extLst>
          </p:cNvPr>
          <p:cNvSpPr/>
          <p:nvPr/>
        </p:nvSpPr>
        <p:spPr>
          <a:xfrm>
            <a:off x="0" y="-1"/>
            <a:ext cx="3806283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53" name="Google Shape;353;p39"/>
          <p:cNvSpPr txBox="1">
            <a:spLocks noGrp="1"/>
          </p:cNvSpPr>
          <p:nvPr>
            <p:ph type="title"/>
          </p:nvPr>
        </p:nvSpPr>
        <p:spPr>
          <a:xfrm>
            <a:off x="5938500" y="1473050"/>
            <a:ext cx="3131159" cy="10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to show in a mockup</a:t>
            </a:r>
            <a:endParaRPr dirty="0"/>
          </a:p>
        </p:txBody>
      </p:sp>
      <p:sp>
        <p:nvSpPr>
          <p:cNvPr id="2" name="Google Shape;331;p37">
            <a:extLst>
              <a:ext uri="{FF2B5EF4-FFF2-40B4-BE49-F238E27FC236}">
                <a16:creationId xmlns:a16="http://schemas.microsoft.com/office/drawing/2014/main" id="{29C66EDA-92B7-0D43-4132-55F934F15DDE}"/>
              </a:ext>
            </a:extLst>
          </p:cNvPr>
          <p:cNvSpPr txBox="1">
            <a:spLocks/>
          </p:cNvSpPr>
          <p:nvPr/>
        </p:nvSpPr>
        <p:spPr>
          <a:xfrm>
            <a:off x="187367" y="59339"/>
            <a:ext cx="34062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1" i="0" u="none" strike="noStrike" cap="none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Sales Performance Summary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E349C4-2E45-B6CD-BF89-71A744F3DC63}"/>
              </a:ext>
            </a:extLst>
          </p:cNvPr>
          <p:cNvSpPr txBox="1"/>
          <p:nvPr/>
        </p:nvSpPr>
        <p:spPr>
          <a:xfrm>
            <a:off x="259503" y="1383840"/>
            <a:ext cx="3406224" cy="1970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eaLnBrk="0" fontAlgn="base" hangingPunct="0">
              <a:lnSpc>
                <a:spcPct val="107000"/>
              </a:lnSpc>
              <a:spcAft>
                <a:spcPts val="800"/>
              </a:spcAft>
              <a:buClr>
                <a:schemeClr val="tx1">
                  <a:lumMod val="20000"/>
                  <a:lumOff val="80000"/>
                </a:schemeClr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Regional Performance: West region outperforms others</a:t>
            </a:r>
          </a:p>
          <a:p>
            <a:pPr marL="171450" indent="-171450" eaLnBrk="0" fontAlgn="base" hangingPunct="0">
              <a:lnSpc>
                <a:spcPct val="107000"/>
              </a:lnSpc>
              <a:spcAft>
                <a:spcPts val="800"/>
              </a:spcAft>
              <a:buClr>
                <a:schemeClr val="tx1">
                  <a:lumMod val="20000"/>
                  <a:lumOff val="80000"/>
                </a:schemeClr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Product Categories: Technology products drive sales</a:t>
            </a:r>
          </a:p>
          <a:p>
            <a:pPr marL="171450" indent="-171450" eaLnBrk="0" fontAlgn="base" hangingPunct="0">
              <a:lnSpc>
                <a:spcPct val="107000"/>
              </a:lnSpc>
              <a:spcAft>
                <a:spcPts val="800"/>
              </a:spcAft>
              <a:buClr>
                <a:schemeClr val="tx1">
                  <a:lumMod val="20000"/>
                  <a:lumOff val="80000"/>
                </a:schemeClr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Profitability: Some categories need pricing or cost optimization</a:t>
            </a:r>
          </a:p>
          <a:p>
            <a:pPr marL="171450" indent="-171450" eaLnBrk="0" fontAlgn="base" hangingPunct="0">
              <a:lnSpc>
                <a:spcPct val="107000"/>
              </a:lnSpc>
              <a:spcAft>
                <a:spcPts val="800"/>
              </a:spcAft>
              <a:buClr>
                <a:schemeClr val="tx1">
                  <a:lumMod val="20000"/>
                  <a:lumOff val="80000"/>
                </a:schemeClr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Customer Segments: Targeted strategies needed for each segment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F403DF-AD76-8146-F6CD-78851B728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972" y="-1"/>
            <a:ext cx="53050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title" idx="2"/>
          </p:nvPr>
        </p:nvSpPr>
        <p:spPr>
          <a:xfrm>
            <a:off x="1618650" y="146250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title" idx="3"/>
          </p:nvPr>
        </p:nvSpPr>
        <p:spPr>
          <a:xfrm>
            <a:off x="1618650" y="317240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 idx="4"/>
          </p:nvPr>
        </p:nvSpPr>
        <p:spPr>
          <a:xfrm>
            <a:off x="4204650" y="146250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title" idx="5"/>
          </p:nvPr>
        </p:nvSpPr>
        <p:spPr>
          <a:xfrm>
            <a:off x="4204650" y="317240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title" idx="6"/>
          </p:nvPr>
        </p:nvSpPr>
        <p:spPr>
          <a:xfrm>
            <a:off x="6790650" y="146250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title" idx="7"/>
          </p:nvPr>
        </p:nvSpPr>
        <p:spPr>
          <a:xfrm>
            <a:off x="6790650" y="317240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subTitle" idx="1"/>
          </p:nvPr>
        </p:nvSpPr>
        <p:spPr>
          <a:xfrm>
            <a:off x="973950" y="2035200"/>
            <a:ext cx="20241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180" name="Google Shape;180;p28"/>
          <p:cNvSpPr txBox="1">
            <a:spLocks noGrp="1"/>
          </p:cNvSpPr>
          <p:nvPr>
            <p:ph type="subTitle" idx="8"/>
          </p:nvPr>
        </p:nvSpPr>
        <p:spPr>
          <a:xfrm>
            <a:off x="3559950" y="2035200"/>
            <a:ext cx="20241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Data Overview</a:t>
            </a:r>
          </a:p>
        </p:txBody>
      </p:sp>
      <p:sp>
        <p:nvSpPr>
          <p:cNvPr id="181" name="Google Shape;181;p28"/>
          <p:cNvSpPr txBox="1">
            <a:spLocks noGrp="1"/>
          </p:cNvSpPr>
          <p:nvPr>
            <p:ph type="subTitle" idx="9"/>
          </p:nvPr>
        </p:nvSpPr>
        <p:spPr>
          <a:xfrm>
            <a:off x="6145950" y="2035200"/>
            <a:ext cx="20241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Key Visualizations</a:t>
            </a:r>
            <a:endParaRPr dirty="0"/>
          </a:p>
        </p:txBody>
      </p:sp>
      <p:sp>
        <p:nvSpPr>
          <p:cNvPr id="182" name="Google Shape;182;p28"/>
          <p:cNvSpPr txBox="1">
            <a:spLocks noGrp="1"/>
          </p:cNvSpPr>
          <p:nvPr>
            <p:ph type="subTitle" idx="13"/>
          </p:nvPr>
        </p:nvSpPr>
        <p:spPr>
          <a:xfrm>
            <a:off x="973950" y="3745100"/>
            <a:ext cx="20241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Advanced Visualization</a:t>
            </a:r>
            <a:endParaRPr dirty="0"/>
          </a:p>
        </p:txBody>
      </p:sp>
      <p:sp>
        <p:nvSpPr>
          <p:cNvPr id="183" name="Google Shape;183;p28"/>
          <p:cNvSpPr txBox="1">
            <a:spLocks noGrp="1"/>
          </p:cNvSpPr>
          <p:nvPr>
            <p:ph type="subTitle" idx="14"/>
          </p:nvPr>
        </p:nvSpPr>
        <p:spPr>
          <a:xfrm>
            <a:off x="3559949" y="3745100"/>
            <a:ext cx="2379933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Dashboard Insights &amp; Recommendations</a:t>
            </a:r>
            <a:endParaRPr dirty="0"/>
          </a:p>
        </p:txBody>
      </p:sp>
      <p:sp>
        <p:nvSpPr>
          <p:cNvPr id="184" name="Google Shape;184;p28"/>
          <p:cNvSpPr txBox="1">
            <a:spLocks noGrp="1"/>
          </p:cNvSpPr>
          <p:nvPr>
            <p:ph type="subTitle" idx="15"/>
          </p:nvPr>
        </p:nvSpPr>
        <p:spPr>
          <a:xfrm>
            <a:off x="6145950" y="3745100"/>
            <a:ext cx="20241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cxnSp>
        <p:nvCxnSpPr>
          <p:cNvPr id="185" name="Google Shape;185;p28"/>
          <p:cNvCxnSpPr>
            <a:endCxn id="173" idx="1"/>
          </p:cNvCxnSpPr>
          <p:nvPr/>
        </p:nvCxnSpPr>
        <p:spPr>
          <a:xfrm>
            <a:off x="-42150" y="1748850"/>
            <a:ext cx="1660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28"/>
          <p:cNvCxnSpPr>
            <a:stCxn id="178" idx="3"/>
          </p:cNvCxnSpPr>
          <p:nvPr/>
        </p:nvCxnSpPr>
        <p:spPr>
          <a:xfrm>
            <a:off x="7525350" y="3458753"/>
            <a:ext cx="1643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>
            <a:spLocks noGrp="1"/>
          </p:cNvSpPr>
          <p:nvPr>
            <p:ph type="subTitle" idx="1"/>
          </p:nvPr>
        </p:nvSpPr>
        <p:spPr>
          <a:xfrm>
            <a:off x="3154960" y="2769900"/>
            <a:ext cx="28341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Profit</a:t>
            </a:r>
            <a:endParaRPr dirty="0"/>
          </a:p>
        </p:txBody>
      </p:sp>
      <p:sp>
        <p:nvSpPr>
          <p:cNvPr id="298" name="Google Shape;298;p35"/>
          <p:cNvSpPr txBox="1">
            <a:spLocks noGrp="1"/>
          </p:cNvSpPr>
          <p:nvPr>
            <p:ph type="title"/>
          </p:nvPr>
        </p:nvSpPr>
        <p:spPr>
          <a:xfrm>
            <a:off x="3039304" y="457585"/>
            <a:ext cx="28341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$2,297,201</a:t>
            </a:r>
            <a:endParaRPr dirty="0"/>
          </a:p>
        </p:txBody>
      </p:sp>
      <p:sp>
        <p:nvSpPr>
          <p:cNvPr id="299" name="Google Shape;299;p35"/>
          <p:cNvSpPr txBox="1">
            <a:spLocks noGrp="1"/>
          </p:cNvSpPr>
          <p:nvPr>
            <p:ph type="title" idx="2"/>
          </p:nvPr>
        </p:nvSpPr>
        <p:spPr>
          <a:xfrm>
            <a:off x="3039304" y="3376175"/>
            <a:ext cx="28341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9,994</a:t>
            </a:r>
            <a:endParaRPr dirty="0"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3"/>
          </p:nvPr>
        </p:nvSpPr>
        <p:spPr>
          <a:xfrm>
            <a:off x="3154960" y="1308408"/>
            <a:ext cx="28341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 Sales</a:t>
            </a:r>
            <a:endParaRPr dirty="0"/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 idx="4"/>
          </p:nvPr>
        </p:nvSpPr>
        <p:spPr>
          <a:xfrm>
            <a:off x="3039304" y="2021483"/>
            <a:ext cx="28341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$286,397</a:t>
            </a:r>
            <a:endParaRPr dirty="0"/>
          </a:p>
        </p:txBody>
      </p:sp>
      <p:sp>
        <p:nvSpPr>
          <p:cNvPr id="302" name="Google Shape;302;p35"/>
          <p:cNvSpPr txBox="1">
            <a:spLocks noGrp="1"/>
          </p:cNvSpPr>
          <p:nvPr>
            <p:ph type="subTitle" idx="5"/>
          </p:nvPr>
        </p:nvSpPr>
        <p:spPr>
          <a:xfrm>
            <a:off x="3154954" y="4231400"/>
            <a:ext cx="28341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Order</a:t>
            </a:r>
            <a:endParaRPr dirty="0"/>
          </a:p>
        </p:txBody>
      </p:sp>
      <p:sp>
        <p:nvSpPr>
          <p:cNvPr id="303" name="Google Shape;303;p35"/>
          <p:cNvSpPr/>
          <p:nvPr/>
        </p:nvSpPr>
        <p:spPr>
          <a:xfrm>
            <a:off x="1926677" y="598288"/>
            <a:ext cx="651300" cy="651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5"/>
          <p:cNvSpPr/>
          <p:nvPr/>
        </p:nvSpPr>
        <p:spPr>
          <a:xfrm>
            <a:off x="1926677" y="3521288"/>
            <a:ext cx="651300" cy="651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5"/>
          <p:cNvSpPr/>
          <p:nvPr/>
        </p:nvSpPr>
        <p:spPr>
          <a:xfrm>
            <a:off x="6645677" y="2059788"/>
            <a:ext cx="651300" cy="651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6" name="Google Shape;306;p35"/>
          <p:cNvCxnSpPr>
            <a:endCxn id="303" idx="2"/>
          </p:cNvCxnSpPr>
          <p:nvPr/>
        </p:nvCxnSpPr>
        <p:spPr>
          <a:xfrm>
            <a:off x="-17923" y="923938"/>
            <a:ext cx="1944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35"/>
          <p:cNvCxnSpPr>
            <a:endCxn id="304" idx="2"/>
          </p:cNvCxnSpPr>
          <p:nvPr/>
        </p:nvCxnSpPr>
        <p:spPr>
          <a:xfrm>
            <a:off x="-17923" y="3846938"/>
            <a:ext cx="1944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35"/>
          <p:cNvCxnSpPr>
            <a:stCxn id="305" idx="6"/>
          </p:cNvCxnSpPr>
          <p:nvPr/>
        </p:nvCxnSpPr>
        <p:spPr>
          <a:xfrm>
            <a:off x="7296977" y="2385438"/>
            <a:ext cx="1876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35"/>
          <p:cNvGrpSpPr/>
          <p:nvPr/>
        </p:nvGrpSpPr>
        <p:grpSpPr>
          <a:xfrm>
            <a:off x="2074611" y="746040"/>
            <a:ext cx="355434" cy="355815"/>
            <a:chOff x="4673540" y="3680297"/>
            <a:chExt cx="355434" cy="355815"/>
          </a:xfrm>
        </p:grpSpPr>
        <p:sp>
          <p:nvSpPr>
            <p:cNvPr id="310" name="Google Shape;310;p35"/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35"/>
          <p:cNvGrpSpPr/>
          <p:nvPr/>
        </p:nvGrpSpPr>
        <p:grpSpPr>
          <a:xfrm>
            <a:off x="2064976" y="3652833"/>
            <a:ext cx="374709" cy="374010"/>
            <a:chOff x="1421638" y="4125629"/>
            <a:chExt cx="374709" cy="374010"/>
          </a:xfrm>
        </p:grpSpPr>
        <p:sp>
          <p:nvSpPr>
            <p:cNvPr id="314" name="Google Shape;314;p35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" name="Google Shape;316;p35"/>
          <p:cNvSpPr/>
          <p:nvPr/>
        </p:nvSpPr>
        <p:spPr>
          <a:xfrm>
            <a:off x="6799267" y="2215435"/>
            <a:ext cx="344097" cy="340033"/>
          </a:xfrm>
          <a:custGeom>
            <a:avLst/>
            <a:gdLst/>
            <a:ahLst/>
            <a:cxnLst/>
            <a:rect l="l" t="t" r="r" b="b"/>
            <a:pathLst>
              <a:path w="10836" h="10708" extrusionOk="0">
                <a:moveTo>
                  <a:pt x="7677" y="328"/>
                </a:moveTo>
                <a:cubicBezTo>
                  <a:pt x="7821" y="328"/>
                  <a:pt x="7960" y="378"/>
                  <a:pt x="8061" y="480"/>
                </a:cubicBezTo>
                <a:lnTo>
                  <a:pt x="10288" y="2706"/>
                </a:lnTo>
                <a:cubicBezTo>
                  <a:pt x="10502" y="2897"/>
                  <a:pt x="10490" y="3278"/>
                  <a:pt x="10252" y="3516"/>
                </a:cubicBezTo>
                <a:cubicBezTo>
                  <a:pt x="10125" y="3643"/>
                  <a:pt x="9961" y="3709"/>
                  <a:pt x="9802" y="3709"/>
                </a:cubicBezTo>
                <a:cubicBezTo>
                  <a:pt x="9661" y="3709"/>
                  <a:pt x="9524" y="3657"/>
                  <a:pt x="9418" y="3552"/>
                </a:cubicBezTo>
                <a:lnTo>
                  <a:pt x="8264" y="2385"/>
                </a:lnTo>
                <a:cubicBezTo>
                  <a:pt x="8234" y="2355"/>
                  <a:pt x="8195" y="2340"/>
                  <a:pt x="8156" y="2340"/>
                </a:cubicBezTo>
                <a:cubicBezTo>
                  <a:pt x="8118" y="2340"/>
                  <a:pt x="8079" y="2355"/>
                  <a:pt x="8049" y="2385"/>
                </a:cubicBezTo>
                <a:cubicBezTo>
                  <a:pt x="7990" y="2444"/>
                  <a:pt x="7990" y="2540"/>
                  <a:pt x="8049" y="2599"/>
                </a:cubicBezTo>
                <a:lnTo>
                  <a:pt x="8930" y="3480"/>
                </a:lnTo>
                <a:lnTo>
                  <a:pt x="7811" y="4587"/>
                </a:lnTo>
                <a:cubicBezTo>
                  <a:pt x="7549" y="4861"/>
                  <a:pt x="7382" y="5207"/>
                  <a:pt x="7335" y="5564"/>
                </a:cubicBezTo>
                <a:cubicBezTo>
                  <a:pt x="7287" y="5921"/>
                  <a:pt x="7371" y="6290"/>
                  <a:pt x="7561" y="6588"/>
                </a:cubicBezTo>
                <a:cubicBezTo>
                  <a:pt x="7930" y="7171"/>
                  <a:pt x="7859" y="7838"/>
                  <a:pt x="7728" y="8028"/>
                </a:cubicBezTo>
                <a:cubicBezTo>
                  <a:pt x="7644" y="8016"/>
                  <a:pt x="7406" y="7897"/>
                  <a:pt x="6751" y="7350"/>
                </a:cubicBezTo>
                <a:cubicBezTo>
                  <a:pt x="6335" y="6993"/>
                  <a:pt x="5835" y="6528"/>
                  <a:pt x="5311" y="6004"/>
                </a:cubicBezTo>
                <a:lnTo>
                  <a:pt x="5204" y="5897"/>
                </a:lnTo>
                <a:lnTo>
                  <a:pt x="5180" y="5873"/>
                </a:lnTo>
                <a:cubicBezTo>
                  <a:pt x="5085" y="5778"/>
                  <a:pt x="4977" y="5695"/>
                  <a:pt x="4894" y="5588"/>
                </a:cubicBezTo>
                <a:lnTo>
                  <a:pt x="4846" y="5540"/>
                </a:lnTo>
                <a:lnTo>
                  <a:pt x="4739" y="5445"/>
                </a:lnTo>
                <a:cubicBezTo>
                  <a:pt x="4239" y="4921"/>
                  <a:pt x="3763" y="4409"/>
                  <a:pt x="3406" y="3992"/>
                </a:cubicBezTo>
                <a:cubicBezTo>
                  <a:pt x="2858" y="3337"/>
                  <a:pt x="2751" y="3099"/>
                  <a:pt x="2715" y="3028"/>
                </a:cubicBezTo>
                <a:cubicBezTo>
                  <a:pt x="2805" y="2970"/>
                  <a:pt x="2986" y="2926"/>
                  <a:pt x="3210" y="2926"/>
                </a:cubicBezTo>
                <a:cubicBezTo>
                  <a:pt x="3492" y="2926"/>
                  <a:pt x="3843" y="2995"/>
                  <a:pt x="4168" y="3194"/>
                </a:cubicBezTo>
                <a:cubicBezTo>
                  <a:pt x="4416" y="3353"/>
                  <a:pt x="4715" y="3430"/>
                  <a:pt x="5014" y="3430"/>
                </a:cubicBezTo>
                <a:cubicBezTo>
                  <a:pt x="5073" y="3430"/>
                  <a:pt x="5133" y="3427"/>
                  <a:pt x="5192" y="3421"/>
                </a:cubicBezTo>
                <a:cubicBezTo>
                  <a:pt x="5549" y="3373"/>
                  <a:pt x="5894" y="3194"/>
                  <a:pt x="6156" y="2944"/>
                </a:cubicBezTo>
                <a:lnTo>
                  <a:pt x="7275" y="1825"/>
                </a:lnTo>
                <a:lnTo>
                  <a:pt x="7359" y="1909"/>
                </a:lnTo>
                <a:cubicBezTo>
                  <a:pt x="7394" y="1938"/>
                  <a:pt x="7433" y="1953"/>
                  <a:pt x="7470" y="1953"/>
                </a:cubicBezTo>
                <a:cubicBezTo>
                  <a:pt x="7507" y="1953"/>
                  <a:pt x="7543" y="1938"/>
                  <a:pt x="7573" y="1909"/>
                </a:cubicBezTo>
                <a:cubicBezTo>
                  <a:pt x="7633" y="1849"/>
                  <a:pt x="7633" y="1766"/>
                  <a:pt x="7573" y="1706"/>
                </a:cubicBezTo>
                <a:lnTo>
                  <a:pt x="7204" y="1337"/>
                </a:lnTo>
                <a:lnTo>
                  <a:pt x="7192" y="1313"/>
                </a:lnTo>
                <a:cubicBezTo>
                  <a:pt x="7025" y="1123"/>
                  <a:pt x="7013" y="837"/>
                  <a:pt x="7144" y="635"/>
                </a:cubicBezTo>
                <a:cubicBezTo>
                  <a:pt x="7168" y="587"/>
                  <a:pt x="7204" y="539"/>
                  <a:pt x="7228" y="516"/>
                </a:cubicBezTo>
                <a:cubicBezTo>
                  <a:pt x="7353" y="390"/>
                  <a:pt x="7518" y="328"/>
                  <a:pt x="7677" y="328"/>
                </a:cubicBezTo>
                <a:close/>
                <a:moveTo>
                  <a:pt x="7667" y="0"/>
                </a:moveTo>
                <a:cubicBezTo>
                  <a:pt x="7428" y="0"/>
                  <a:pt x="7186" y="93"/>
                  <a:pt x="7001" y="277"/>
                </a:cubicBezTo>
                <a:cubicBezTo>
                  <a:pt x="6644" y="635"/>
                  <a:pt x="6632" y="1194"/>
                  <a:pt x="6978" y="1539"/>
                </a:cubicBezTo>
                <a:lnTo>
                  <a:pt x="7037" y="1599"/>
                </a:lnTo>
                <a:lnTo>
                  <a:pt x="5918" y="2718"/>
                </a:lnTo>
                <a:cubicBezTo>
                  <a:pt x="5651" y="2985"/>
                  <a:pt x="5292" y="3125"/>
                  <a:pt x="4942" y="3125"/>
                </a:cubicBezTo>
                <a:cubicBezTo>
                  <a:pt x="4715" y="3125"/>
                  <a:pt x="4491" y="3066"/>
                  <a:pt x="4299" y="2944"/>
                </a:cubicBezTo>
                <a:cubicBezTo>
                  <a:pt x="3965" y="2730"/>
                  <a:pt x="3596" y="2623"/>
                  <a:pt x="3215" y="2623"/>
                </a:cubicBezTo>
                <a:cubicBezTo>
                  <a:pt x="2882" y="2623"/>
                  <a:pt x="2584" y="2706"/>
                  <a:pt x="2453" y="2849"/>
                </a:cubicBezTo>
                <a:cubicBezTo>
                  <a:pt x="2322" y="2980"/>
                  <a:pt x="2418" y="3194"/>
                  <a:pt x="2525" y="3385"/>
                </a:cubicBezTo>
                <a:cubicBezTo>
                  <a:pt x="2632" y="3564"/>
                  <a:pt x="2810" y="3802"/>
                  <a:pt x="3049" y="4087"/>
                </a:cubicBezTo>
                <a:cubicBezTo>
                  <a:pt x="3394" y="4504"/>
                  <a:pt x="3846" y="5004"/>
                  <a:pt x="4370" y="5540"/>
                </a:cubicBezTo>
                <a:lnTo>
                  <a:pt x="3180" y="6731"/>
                </a:lnTo>
                <a:cubicBezTo>
                  <a:pt x="2763" y="7147"/>
                  <a:pt x="2346" y="7600"/>
                  <a:pt x="1965" y="8064"/>
                </a:cubicBezTo>
                <a:lnTo>
                  <a:pt x="84" y="10291"/>
                </a:lnTo>
                <a:cubicBezTo>
                  <a:pt x="1" y="10398"/>
                  <a:pt x="1" y="10541"/>
                  <a:pt x="84" y="10636"/>
                </a:cubicBezTo>
                <a:cubicBezTo>
                  <a:pt x="132" y="10683"/>
                  <a:pt x="191" y="10707"/>
                  <a:pt x="251" y="10707"/>
                </a:cubicBezTo>
                <a:cubicBezTo>
                  <a:pt x="310" y="10707"/>
                  <a:pt x="370" y="10683"/>
                  <a:pt x="429" y="10636"/>
                </a:cubicBezTo>
                <a:lnTo>
                  <a:pt x="2572" y="8850"/>
                </a:lnTo>
                <a:cubicBezTo>
                  <a:pt x="2632" y="8790"/>
                  <a:pt x="2644" y="8695"/>
                  <a:pt x="2584" y="8636"/>
                </a:cubicBezTo>
                <a:cubicBezTo>
                  <a:pt x="2552" y="8603"/>
                  <a:pt x="2512" y="8585"/>
                  <a:pt x="2472" y="8585"/>
                </a:cubicBezTo>
                <a:cubicBezTo>
                  <a:pt x="2440" y="8585"/>
                  <a:pt x="2409" y="8597"/>
                  <a:pt x="2382" y="8624"/>
                </a:cubicBezTo>
                <a:lnTo>
                  <a:pt x="739" y="9993"/>
                </a:lnTo>
                <a:lnTo>
                  <a:pt x="2191" y="8266"/>
                </a:lnTo>
                <a:cubicBezTo>
                  <a:pt x="2560" y="7826"/>
                  <a:pt x="2965" y="7374"/>
                  <a:pt x="3382" y="6957"/>
                </a:cubicBezTo>
                <a:lnTo>
                  <a:pt x="4573" y="5766"/>
                </a:lnTo>
                <a:lnTo>
                  <a:pt x="4585" y="5778"/>
                </a:lnTo>
                <a:lnTo>
                  <a:pt x="4763" y="5957"/>
                </a:lnTo>
                <a:lnTo>
                  <a:pt x="4942" y="6135"/>
                </a:lnTo>
                <a:lnTo>
                  <a:pt x="4954" y="6159"/>
                </a:lnTo>
                <a:lnTo>
                  <a:pt x="3763" y="7350"/>
                </a:lnTo>
                <a:cubicBezTo>
                  <a:pt x="3537" y="7564"/>
                  <a:pt x="3299" y="7790"/>
                  <a:pt x="3084" y="8005"/>
                </a:cubicBezTo>
                <a:cubicBezTo>
                  <a:pt x="3025" y="8064"/>
                  <a:pt x="3025" y="8147"/>
                  <a:pt x="3061" y="8207"/>
                </a:cubicBezTo>
                <a:cubicBezTo>
                  <a:pt x="3092" y="8238"/>
                  <a:pt x="3133" y="8253"/>
                  <a:pt x="3174" y="8253"/>
                </a:cubicBezTo>
                <a:cubicBezTo>
                  <a:pt x="3211" y="8253"/>
                  <a:pt x="3247" y="8241"/>
                  <a:pt x="3275" y="8219"/>
                </a:cubicBezTo>
                <a:cubicBezTo>
                  <a:pt x="3513" y="8005"/>
                  <a:pt x="3751" y="7778"/>
                  <a:pt x="3977" y="7552"/>
                </a:cubicBezTo>
                <a:lnTo>
                  <a:pt x="5168" y="6361"/>
                </a:lnTo>
                <a:cubicBezTo>
                  <a:pt x="5704" y="6885"/>
                  <a:pt x="6204" y="7350"/>
                  <a:pt x="6620" y="7683"/>
                </a:cubicBezTo>
                <a:cubicBezTo>
                  <a:pt x="6906" y="7921"/>
                  <a:pt x="7144" y="8088"/>
                  <a:pt x="7323" y="8207"/>
                </a:cubicBezTo>
                <a:cubicBezTo>
                  <a:pt x="7442" y="8278"/>
                  <a:pt x="7573" y="8362"/>
                  <a:pt x="7692" y="8362"/>
                </a:cubicBezTo>
                <a:cubicBezTo>
                  <a:pt x="7752" y="8362"/>
                  <a:pt x="7811" y="8338"/>
                  <a:pt x="7859" y="8302"/>
                </a:cubicBezTo>
                <a:cubicBezTo>
                  <a:pt x="7990" y="8159"/>
                  <a:pt x="8073" y="7862"/>
                  <a:pt x="8073" y="7540"/>
                </a:cubicBezTo>
                <a:cubicBezTo>
                  <a:pt x="8073" y="7171"/>
                  <a:pt x="7954" y="6778"/>
                  <a:pt x="7763" y="6457"/>
                </a:cubicBezTo>
                <a:cubicBezTo>
                  <a:pt x="7454" y="5957"/>
                  <a:pt x="7549" y="5278"/>
                  <a:pt x="7990" y="4826"/>
                </a:cubicBezTo>
                <a:lnTo>
                  <a:pt x="9109" y="3718"/>
                </a:lnTo>
                <a:lnTo>
                  <a:pt x="9168" y="3778"/>
                </a:lnTo>
                <a:lnTo>
                  <a:pt x="9192" y="3802"/>
                </a:lnTo>
                <a:lnTo>
                  <a:pt x="9216" y="3814"/>
                </a:lnTo>
                <a:cubicBezTo>
                  <a:pt x="9216" y="3814"/>
                  <a:pt x="9228" y="3837"/>
                  <a:pt x="9240" y="3837"/>
                </a:cubicBezTo>
                <a:cubicBezTo>
                  <a:pt x="9240" y="3837"/>
                  <a:pt x="9252" y="3837"/>
                  <a:pt x="9252" y="3849"/>
                </a:cubicBezTo>
                <a:lnTo>
                  <a:pt x="9264" y="3861"/>
                </a:lnTo>
                <a:cubicBezTo>
                  <a:pt x="9264" y="3861"/>
                  <a:pt x="9287" y="3861"/>
                  <a:pt x="9287" y="3873"/>
                </a:cubicBezTo>
                <a:lnTo>
                  <a:pt x="9299" y="3897"/>
                </a:lnTo>
                <a:cubicBezTo>
                  <a:pt x="9299" y="3897"/>
                  <a:pt x="9311" y="3897"/>
                  <a:pt x="9311" y="3909"/>
                </a:cubicBezTo>
                <a:lnTo>
                  <a:pt x="9323" y="3921"/>
                </a:lnTo>
                <a:cubicBezTo>
                  <a:pt x="9323" y="3921"/>
                  <a:pt x="9347" y="3921"/>
                  <a:pt x="9347" y="3933"/>
                </a:cubicBezTo>
                <a:lnTo>
                  <a:pt x="9359" y="3956"/>
                </a:lnTo>
                <a:cubicBezTo>
                  <a:pt x="9359" y="3956"/>
                  <a:pt x="9371" y="3956"/>
                  <a:pt x="9371" y="3968"/>
                </a:cubicBezTo>
                <a:cubicBezTo>
                  <a:pt x="9371" y="3968"/>
                  <a:pt x="9383" y="3968"/>
                  <a:pt x="9383" y="3980"/>
                </a:cubicBezTo>
                <a:cubicBezTo>
                  <a:pt x="9383" y="3980"/>
                  <a:pt x="9407" y="3980"/>
                  <a:pt x="9407" y="3992"/>
                </a:cubicBezTo>
                <a:cubicBezTo>
                  <a:pt x="9407" y="3992"/>
                  <a:pt x="9418" y="3992"/>
                  <a:pt x="9418" y="4016"/>
                </a:cubicBezTo>
                <a:lnTo>
                  <a:pt x="9430" y="4016"/>
                </a:lnTo>
                <a:cubicBezTo>
                  <a:pt x="9430" y="4016"/>
                  <a:pt x="9442" y="4016"/>
                  <a:pt x="9442" y="4028"/>
                </a:cubicBezTo>
                <a:lnTo>
                  <a:pt x="9942" y="4028"/>
                </a:lnTo>
                <a:cubicBezTo>
                  <a:pt x="9954" y="4028"/>
                  <a:pt x="9954" y="4028"/>
                  <a:pt x="9966" y="4016"/>
                </a:cubicBezTo>
                <a:lnTo>
                  <a:pt x="9978" y="4016"/>
                </a:lnTo>
                <a:cubicBezTo>
                  <a:pt x="10002" y="4016"/>
                  <a:pt x="10002" y="4016"/>
                  <a:pt x="10014" y="3992"/>
                </a:cubicBezTo>
                <a:lnTo>
                  <a:pt x="10026" y="3992"/>
                </a:lnTo>
                <a:cubicBezTo>
                  <a:pt x="10038" y="3992"/>
                  <a:pt x="10038" y="3992"/>
                  <a:pt x="10061" y="3980"/>
                </a:cubicBezTo>
                <a:cubicBezTo>
                  <a:pt x="10061" y="3980"/>
                  <a:pt x="10073" y="3980"/>
                  <a:pt x="10073" y="3968"/>
                </a:cubicBezTo>
                <a:cubicBezTo>
                  <a:pt x="10085" y="3968"/>
                  <a:pt x="10085" y="3956"/>
                  <a:pt x="10097" y="3956"/>
                </a:cubicBezTo>
                <a:cubicBezTo>
                  <a:pt x="10097" y="3956"/>
                  <a:pt x="10121" y="3956"/>
                  <a:pt x="10121" y="3933"/>
                </a:cubicBezTo>
                <a:cubicBezTo>
                  <a:pt x="10133" y="3933"/>
                  <a:pt x="10133" y="3921"/>
                  <a:pt x="10145" y="3921"/>
                </a:cubicBezTo>
                <a:cubicBezTo>
                  <a:pt x="10145" y="3921"/>
                  <a:pt x="10157" y="3921"/>
                  <a:pt x="10157" y="3909"/>
                </a:cubicBezTo>
                <a:cubicBezTo>
                  <a:pt x="10180" y="3909"/>
                  <a:pt x="10180" y="3897"/>
                  <a:pt x="10192" y="3897"/>
                </a:cubicBezTo>
                <a:cubicBezTo>
                  <a:pt x="10192" y="3897"/>
                  <a:pt x="10204" y="3897"/>
                  <a:pt x="10204" y="3873"/>
                </a:cubicBezTo>
                <a:cubicBezTo>
                  <a:pt x="10216" y="3873"/>
                  <a:pt x="10216" y="3861"/>
                  <a:pt x="10240" y="3861"/>
                </a:cubicBezTo>
                <a:cubicBezTo>
                  <a:pt x="10240" y="3861"/>
                  <a:pt x="10252" y="3861"/>
                  <a:pt x="10252" y="3849"/>
                </a:cubicBezTo>
                <a:cubicBezTo>
                  <a:pt x="10264" y="3849"/>
                  <a:pt x="10264" y="3837"/>
                  <a:pt x="10276" y="3837"/>
                </a:cubicBezTo>
                <a:cubicBezTo>
                  <a:pt x="10276" y="3837"/>
                  <a:pt x="10300" y="3837"/>
                  <a:pt x="10300" y="3814"/>
                </a:cubicBezTo>
                <a:cubicBezTo>
                  <a:pt x="10311" y="3814"/>
                  <a:pt x="10311" y="3802"/>
                  <a:pt x="10323" y="3802"/>
                </a:cubicBezTo>
                <a:cubicBezTo>
                  <a:pt x="10323" y="3802"/>
                  <a:pt x="10335" y="3802"/>
                  <a:pt x="10335" y="3790"/>
                </a:cubicBezTo>
                <a:cubicBezTo>
                  <a:pt x="10359" y="3778"/>
                  <a:pt x="10371" y="3778"/>
                  <a:pt x="10371" y="3754"/>
                </a:cubicBezTo>
                <a:cubicBezTo>
                  <a:pt x="10823" y="3373"/>
                  <a:pt x="10835" y="2802"/>
                  <a:pt x="10490" y="2468"/>
                </a:cubicBezTo>
                <a:lnTo>
                  <a:pt x="8275" y="242"/>
                </a:lnTo>
                <a:cubicBezTo>
                  <a:pt x="8109" y="81"/>
                  <a:pt x="7889" y="0"/>
                  <a:pt x="766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3" name="Google Shape;953;p53">
            <a:extLst>
              <a:ext uri="{FF2B5EF4-FFF2-40B4-BE49-F238E27FC236}">
                <a16:creationId xmlns:a16="http://schemas.microsoft.com/office/drawing/2014/main" id="{10C0986E-B743-54D0-C139-92670B5EADE6}"/>
              </a:ext>
            </a:extLst>
          </p:cNvPr>
          <p:cNvGrpSpPr/>
          <p:nvPr/>
        </p:nvGrpSpPr>
        <p:grpSpPr>
          <a:xfrm>
            <a:off x="145948" y="1582361"/>
            <a:ext cx="2622876" cy="1333540"/>
            <a:chOff x="238125" y="1038125"/>
            <a:chExt cx="7146800" cy="3633625"/>
          </a:xfrm>
        </p:grpSpPr>
        <p:sp>
          <p:nvSpPr>
            <p:cNvPr id="4194" name="Google Shape;954;p53">
              <a:extLst>
                <a:ext uri="{FF2B5EF4-FFF2-40B4-BE49-F238E27FC236}">
                  <a16:creationId xmlns:a16="http://schemas.microsoft.com/office/drawing/2014/main" id="{4C010814-7A0E-4C05-77A6-3E705508F5C6}"/>
                </a:ext>
              </a:extLst>
            </p:cNvPr>
            <p:cNvSpPr/>
            <p:nvPr/>
          </p:nvSpPr>
          <p:spPr>
            <a:xfrm>
              <a:off x="62561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955;p53">
              <a:extLst>
                <a:ext uri="{FF2B5EF4-FFF2-40B4-BE49-F238E27FC236}">
                  <a16:creationId xmlns:a16="http://schemas.microsoft.com/office/drawing/2014/main" id="{8E20E977-0DE2-F831-B131-DEFDA15773BD}"/>
                </a:ext>
              </a:extLst>
            </p:cNvPr>
            <p:cNvSpPr/>
            <p:nvPr/>
          </p:nvSpPr>
          <p:spPr>
            <a:xfrm>
              <a:off x="62561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956;p53">
              <a:extLst>
                <a:ext uri="{FF2B5EF4-FFF2-40B4-BE49-F238E27FC236}">
                  <a16:creationId xmlns:a16="http://schemas.microsoft.com/office/drawing/2014/main" id="{E3E4B0C0-08CC-3044-8E9B-C9091CAE6DE6}"/>
                </a:ext>
              </a:extLst>
            </p:cNvPr>
            <p:cNvSpPr/>
            <p:nvPr/>
          </p:nvSpPr>
          <p:spPr>
            <a:xfrm>
              <a:off x="6256150" y="39328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957;p53">
              <a:extLst>
                <a:ext uri="{FF2B5EF4-FFF2-40B4-BE49-F238E27FC236}">
                  <a16:creationId xmlns:a16="http://schemas.microsoft.com/office/drawing/2014/main" id="{2D262BBB-44BF-1C66-CD9A-90E0AB7ABE17}"/>
                </a:ext>
              </a:extLst>
            </p:cNvPr>
            <p:cNvSpPr/>
            <p:nvPr/>
          </p:nvSpPr>
          <p:spPr>
            <a:xfrm>
              <a:off x="6332350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958;p53">
              <a:extLst>
                <a:ext uri="{FF2B5EF4-FFF2-40B4-BE49-F238E27FC236}">
                  <a16:creationId xmlns:a16="http://schemas.microsoft.com/office/drawing/2014/main" id="{CD926E53-1D90-5FC8-26D5-6757AE0AB77E}"/>
                </a:ext>
              </a:extLst>
            </p:cNvPr>
            <p:cNvSpPr/>
            <p:nvPr/>
          </p:nvSpPr>
          <p:spPr>
            <a:xfrm>
              <a:off x="63323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959;p53">
              <a:extLst>
                <a:ext uri="{FF2B5EF4-FFF2-40B4-BE49-F238E27FC236}">
                  <a16:creationId xmlns:a16="http://schemas.microsoft.com/office/drawing/2014/main" id="{0F4913A1-7340-CF79-A34A-9248CC40743E}"/>
                </a:ext>
              </a:extLst>
            </p:cNvPr>
            <p:cNvSpPr/>
            <p:nvPr/>
          </p:nvSpPr>
          <p:spPr>
            <a:xfrm>
              <a:off x="640835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960;p53">
              <a:extLst>
                <a:ext uri="{FF2B5EF4-FFF2-40B4-BE49-F238E27FC236}">
                  <a16:creationId xmlns:a16="http://schemas.microsoft.com/office/drawing/2014/main" id="{74B138DF-347C-6D62-8B39-B39EED7B0E21}"/>
                </a:ext>
              </a:extLst>
            </p:cNvPr>
            <p:cNvSpPr/>
            <p:nvPr/>
          </p:nvSpPr>
          <p:spPr>
            <a:xfrm>
              <a:off x="640835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961;p53">
              <a:extLst>
                <a:ext uri="{FF2B5EF4-FFF2-40B4-BE49-F238E27FC236}">
                  <a16:creationId xmlns:a16="http://schemas.microsoft.com/office/drawing/2014/main" id="{AD080F22-A057-CE43-0DD1-19F6945A0DFB}"/>
                </a:ext>
              </a:extLst>
            </p:cNvPr>
            <p:cNvSpPr/>
            <p:nvPr/>
          </p:nvSpPr>
          <p:spPr>
            <a:xfrm>
              <a:off x="640835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962;p53">
              <a:extLst>
                <a:ext uri="{FF2B5EF4-FFF2-40B4-BE49-F238E27FC236}">
                  <a16:creationId xmlns:a16="http://schemas.microsoft.com/office/drawing/2014/main" id="{C25A70CB-9C2D-1DA4-D96A-6B0575B80F95}"/>
                </a:ext>
              </a:extLst>
            </p:cNvPr>
            <p:cNvSpPr/>
            <p:nvPr/>
          </p:nvSpPr>
          <p:spPr>
            <a:xfrm>
              <a:off x="648457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963;p53">
              <a:extLst>
                <a:ext uri="{FF2B5EF4-FFF2-40B4-BE49-F238E27FC236}">
                  <a16:creationId xmlns:a16="http://schemas.microsoft.com/office/drawing/2014/main" id="{D08B75F4-5A50-99A5-A490-FA1133B62A57}"/>
                </a:ext>
              </a:extLst>
            </p:cNvPr>
            <p:cNvSpPr/>
            <p:nvPr/>
          </p:nvSpPr>
          <p:spPr>
            <a:xfrm>
              <a:off x="648457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964;p53">
              <a:extLst>
                <a:ext uri="{FF2B5EF4-FFF2-40B4-BE49-F238E27FC236}">
                  <a16:creationId xmlns:a16="http://schemas.microsoft.com/office/drawing/2014/main" id="{B8643933-D266-58FC-464A-24C4E3016752}"/>
                </a:ext>
              </a:extLst>
            </p:cNvPr>
            <p:cNvSpPr/>
            <p:nvPr/>
          </p:nvSpPr>
          <p:spPr>
            <a:xfrm>
              <a:off x="648457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965;p53">
              <a:extLst>
                <a:ext uri="{FF2B5EF4-FFF2-40B4-BE49-F238E27FC236}">
                  <a16:creationId xmlns:a16="http://schemas.microsoft.com/office/drawing/2014/main" id="{CDDD2BBE-56D5-829E-EC6C-689384D625B9}"/>
                </a:ext>
              </a:extLst>
            </p:cNvPr>
            <p:cNvSpPr/>
            <p:nvPr/>
          </p:nvSpPr>
          <p:spPr>
            <a:xfrm>
              <a:off x="648457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966;p53">
              <a:extLst>
                <a:ext uri="{FF2B5EF4-FFF2-40B4-BE49-F238E27FC236}">
                  <a16:creationId xmlns:a16="http://schemas.microsoft.com/office/drawing/2014/main" id="{E2975EC2-5922-8709-7674-A3FB88EAC134}"/>
                </a:ext>
              </a:extLst>
            </p:cNvPr>
            <p:cNvSpPr/>
            <p:nvPr/>
          </p:nvSpPr>
          <p:spPr>
            <a:xfrm>
              <a:off x="648457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967;p53">
              <a:extLst>
                <a:ext uri="{FF2B5EF4-FFF2-40B4-BE49-F238E27FC236}">
                  <a16:creationId xmlns:a16="http://schemas.microsoft.com/office/drawing/2014/main" id="{F5BA660C-6021-B418-401D-000ADC0BB75E}"/>
                </a:ext>
              </a:extLst>
            </p:cNvPr>
            <p:cNvSpPr/>
            <p:nvPr/>
          </p:nvSpPr>
          <p:spPr>
            <a:xfrm>
              <a:off x="663842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968;p53">
              <a:extLst>
                <a:ext uri="{FF2B5EF4-FFF2-40B4-BE49-F238E27FC236}">
                  <a16:creationId xmlns:a16="http://schemas.microsoft.com/office/drawing/2014/main" id="{0FE39DB2-2738-4886-8BDC-4BE626751951}"/>
                </a:ext>
              </a:extLst>
            </p:cNvPr>
            <p:cNvSpPr/>
            <p:nvPr/>
          </p:nvSpPr>
          <p:spPr>
            <a:xfrm>
              <a:off x="663842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969;p53">
              <a:extLst>
                <a:ext uri="{FF2B5EF4-FFF2-40B4-BE49-F238E27FC236}">
                  <a16:creationId xmlns:a16="http://schemas.microsoft.com/office/drawing/2014/main" id="{9EA707F5-2529-98D6-A08B-B4578906F444}"/>
                </a:ext>
              </a:extLst>
            </p:cNvPr>
            <p:cNvSpPr/>
            <p:nvPr/>
          </p:nvSpPr>
          <p:spPr>
            <a:xfrm>
              <a:off x="663842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970;p53">
              <a:extLst>
                <a:ext uri="{FF2B5EF4-FFF2-40B4-BE49-F238E27FC236}">
                  <a16:creationId xmlns:a16="http://schemas.microsoft.com/office/drawing/2014/main" id="{52BEAB8C-7187-DC97-77AA-B0099CA8ED32}"/>
                </a:ext>
              </a:extLst>
            </p:cNvPr>
            <p:cNvSpPr/>
            <p:nvPr/>
          </p:nvSpPr>
          <p:spPr>
            <a:xfrm>
              <a:off x="663842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971;p53">
              <a:extLst>
                <a:ext uri="{FF2B5EF4-FFF2-40B4-BE49-F238E27FC236}">
                  <a16:creationId xmlns:a16="http://schemas.microsoft.com/office/drawing/2014/main" id="{1E33D300-3904-2158-B1C8-0520D45344B3}"/>
                </a:ext>
              </a:extLst>
            </p:cNvPr>
            <p:cNvSpPr/>
            <p:nvPr/>
          </p:nvSpPr>
          <p:spPr>
            <a:xfrm>
              <a:off x="663842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972;p53">
              <a:extLst>
                <a:ext uri="{FF2B5EF4-FFF2-40B4-BE49-F238E27FC236}">
                  <a16:creationId xmlns:a16="http://schemas.microsoft.com/office/drawing/2014/main" id="{C46C1B40-0296-B09B-1CED-E788B43F08F2}"/>
                </a:ext>
              </a:extLst>
            </p:cNvPr>
            <p:cNvSpPr/>
            <p:nvPr/>
          </p:nvSpPr>
          <p:spPr>
            <a:xfrm>
              <a:off x="67154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973;p53">
              <a:extLst>
                <a:ext uri="{FF2B5EF4-FFF2-40B4-BE49-F238E27FC236}">
                  <a16:creationId xmlns:a16="http://schemas.microsoft.com/office/drawing/2014/main" id="{DAD8663F-3497-8889-98FB-67A6F55F015F}"/>
                </a:ext>
              </a:extLst>
            </p:cNvPr>
            <p:cNvSpPr/>
            <p:nvPr/>
          </p:nvSpPr>
          <p:spPr>
            <a:xfrm>
              <a:off x="67154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974;p53">
              <a:extLst>
                <a:ext uri="{FF2B5EF4-FFF2-40B4-BE49-F238E27FC236}">
                  <a16:creationId xmlns:a16="http://schemas.microsoft.com/office/drawing/2014/main" id="{C163958A-2FB3-785C-2657-B080469F9A18}"/>
                </a:ext>
              </a:extLst>
            </p:cNvPr>
            <p:cNvSpPr/>
            <p:nvPr/>
          </p:nvSpPr>
          <p:spPr>
            <a:xfrm>
              <a:off x="67154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975;p53">
              <a:extLst>
                <a:ext uri="{FF2B5EF4-FFF2-40B4-BE49-F238E27FC236}">
                  <a16:creationId xmlns:a16="http://schemas.microsoft.com/office/drawing/2014/main" id="{A44B7663-1F9D-BD0A-1866-4FDC78E0D55E}"/>
                </a:ext>
              </a:extLst>
            </p:cNvPr>
            <p:cNvSpPr/>
            <p:nvPr/>
          </p:nvSpPr>
          <p:spPr>
            <a:xfrm>
              <a:off x="640835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976;p53">
              <a:extLst>
                <a:ext uri="{FF2B5EF4-FFF2-40B4-BE49-F238E27FC236}">
                  <a16:creationId xmlns:a16="http://schemas.microsoft.com/office/drawing/2014/main" id="{35A158DA-FB27-2B18-7F15-2EA0C47F8184}"/>
                </a:ext>
              </a:extLst>
            </p:cNvPr>
            <p:cNvSpPr/>
            <p:nvPr/>
          </p:nvSpPr>
          <p:spPr>
            <a:xfrm>
              <a:off x="63323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977;p53">
              <a:extLst>
                <a:ext uri="{FF2B5EF4-FFF2-40B4-BE49-F238E27FC236}">
                  <a16:creationId xmlns:a16="http://schemas.microsoft.com/office/drawing/2014/main" id="{0F29DA91-311F-2B5B-3710-6A2A8B5A55C3}"/>
                </a:ext>
              </a:extLst>
            </p:cNvPr>
            <p:cNvSpPr/>
            <p:nvPr/>
          </p:nvSpPr>
          <p:spPr>
            <a:xfrm>
              <a:off x="6256150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978;p53">
              <a:extLst>
                <a:ext uri="{FF2B5EF4-FFF2-40B4-BE49-F238E27FC236}">
                  <a16:creationId xmlns:a16="http://schemas.microsoft.com/office/drawing/2014/main" id="{4E272D99-D313-6600-BB09-D6B989C240EF}"/>
                </a:ext>
              </a:extLst>
            </p:cNvPr>
            <p:cNvSpPr/>
            <p:nvPr/>
          </p:nvSpPr>
          <p:spPr>
            <a:xfrm>
              <a:off x="595147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979;p53">
              <a:extLst>
                <a:ext uri="{FF2B5EF4-FFF2-40B4-BE49-F238E27FC236}">
                  <a16:creationId xmlns:a16="http://schemas.microsoft.com/office/drawing/2014/main" id="{20247EC7-EB8C-91F6-3FA0-F4F1F635A243}"/>
                </a:ext>
              </a:extLst>
            </p:cNvPr>
            <p:cNvSpPr/>
            <p:nvPr/>
          </p:nvSpPr>
          <p:spPr>
            <a:xfrm>
              <a:off x="59514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980;p53">
              <a:extLst>
                <a:ext uri="{FF2B5EF4-FFF2-40B4-BE49-F238E27FC236}">
                  <a16:creationId xmlns:a16="http://schemas.microsoft.com/office/drawing/2014/main" id="{F7BF405C-70F9-1F79-823D-A0DC6784FE2B}"/>
                </a:ext>
              </a:extLst>
            </p:cNvPr>
            <p:cNvSpPr/>
            <p:nvPr/>
          </p:nvSpPr>
          <p:spPr>
            <a:xfrm>
              <a:off x="602750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981;p53">
              <a:extLst>
                <a:ext uri="{FF2B5EF4-FFF2-40B4-BE49-F238E27FC236}">
                  <a16:creationId xmlns:a16="http://schemas.microsoft.com/office/drawing/2014/main" id="{46A4754A-B720-2EFD-A60E-71665208807A}"/>
                </a:ext>
              </a:extLst>
            </p:cNvPr>
            <p:cNvSpPr/>
            <p:nvPr/>
          </p:nvSpPr>
          <p:spPr>
            <a:xfrm>
              <a:off x="602750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5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982;p53">
              <a:extLst>
                <a:ext uri="{FF2B5EF4-FFF2-40B4-BE49-F238E27FC236}">
                  <a16:creationId xmlns:a16="http://schemas.microsoft.com/office/drawing/2014/main" id="{F829AB83-6721-5A98-C0A2-9DCB7C9F8795}"/>
                </a:ext>
              </a:extLst>
            </p:cNvPr>
            <p:cNvSpPr/>
            <p:nvPr/>
          </p:nvSpPr>
          <p:spPr>
            <a:xfrm>
              <a:off x="602750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983;p53">
              <a:extLst>
                <a:ext uri="{FF2B5EF4-FFF2-40B4-BE49-F238E27FC236}">
                  <a16:creationId xmlns:a16="http://schemas.microsoft.com/office/drawing/2014/main" id="{FADC5960-5732-7F9E-1E57-03509F2754CB}"/>
                </a:ext>
              </a:extLst>
            </p:cNvPr>
            <p:cNvSpPr/>
            <p:nvPr/>
          </p:nvSpPr>
          <p:spPr>
            <a:xfrm>
              <a:off x="610370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984;p53">
              <a:extLst>
                <a:ext uri="{FF2B5EF4-FFF2-40B4-BE49-F238E27FC236}">
                  <a16:creationId xmlns:a16="http://schemas.microsoft.com/office/drawing/2014/main" id="{CCEF113F-CCAD-6FAB-ABF0-6DFA7D7DAEBB}"/>
                </a:ext>
              </a:extLst>
            </p:cNvPr>
            <p:cNvSpPr/>
            <p:nvPr/>
          </p:nvSpPr>
          <p:spPr>
            <a:xfrm>
              <a:off x="6103700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985;p53">
              <a:extLst>
                <a:ext uri="{FF2B5EF4-FFF2-40B4-BE49-F238E27FC236}">
                  <a16:creationId xmlns:a16="http://schemas.microsoft.com/office/drawing/2014/main" id="{9468233A-C4FE-ACF8-2C7A-75D3511BA277}"/>
                </a:ext>
              </a:extLst>
            </p:cNvPr>
            <p:cNvSpPr/>
            <p:nvPr/>
          </p:nvSpPr>
          <p:spPr>
            <a:xfrm>
              <a:off x="6103700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986;p53">
              <a:extLst>
                <a:ext uri="{FF2B5EF4-FFF2-40B4-BE49-F238E27FC236}">
                  <a16:creationId xmlns:a16="http://schemas.microsoft.com/office/drawing/2014/main" id="{5EFD9301-E2E2-40B5-A663-D44DAF7FEF1A}"/>
                </a:ext>
              </a:extLst>
            </p:cNvPr>
            <p:cNvSpPr/>
            <p:nvPr/>
          </p:nvSpPr>
          <p:spPr>
            <a:xfrm>
              <a:off x="610370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987;p53">
              <a:extLst>
                <a:ext uri="{FF2B5EF4-FFF2-40B4-BE49-F238E27FC236}">
                  <a16:creationId xmlns:a16="http://schemas.microsoft.com/office/drawing/2014/main" id="{35A7F35F-B641-D6C2-DA8A-46074F6058F0}"/>
                </a:ext>
              </a:extLst>
            </p:cNvPr>
            <p:cNvSpPr/>
            <p:nvPr/>
          </p:nvSpPr>
          <p:spPr>
            <a:xfrm>
              <a:off x="61799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988;p53">
              <a:extLst>
                <a:ext uri="{FF2B5EF4-FFF2-40B4-BE49-F238E27FC236}">
                  <a16:creationId xmlns:a16="http://schemas.microsoft.com/office/drawing/2014/main" id="{157AB835-6F5F-63E8-3FB0-290AD4AEE4C8}"/>
                </a:ext>
              </a:extLst>
            </p:cNvPr>
            <p:cNvSpPr/>
            <p:nvPr/>
          </p:nvSpPr>
          <p:spPr>
            <a:xfrm>
              <a:off x="61799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989;p53">
              <a:extLst>
                <a:ext uri="{FF2B5EF4-FFF2-40B4-BE49-F238E27FC236}">
                  <a16:creationId xmlns:a16="http://schemas.microsoft.com/office/drawing/2014/main" id="{C0E078F8-0A0A-9B7A-AD8F-75EE2ACE6EB5}"/>
                </a:ext>
              </a:extLst>
            </p:cNvPr>
            <p:cNvSpPr/>
            <p:nvPr/>
          </p:nvSpPr>
          <p:spPr>
            <a:xfrm>
              <a:off x="61799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990;p53">
              <a:extLst>
                <a:ext uri="{FF2B5EF4-FFF2-40B4-BE49-F238E27FC236}">
                  <a16:creationId xmlns:a16="http://schemas.microsoft.com/office/drawing/2014/main" id="{A15DBE21-ED9B-1386-B895-041C50C087A3}"/>
                </a:ext>
              </a:extLst>
            </p:cNvPr>
            <p:cNvSpPr/>
            <p:nvPr/>
          </p:nvSpPr>
          <p:spPr>
            <a:xfrm>
              <a:off x="61799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991;p53">
              <a:extLst>
                <a:ext uri="{FF2B5EF4-FFF2-40B4-BE49-F238E27FC236}">
                  <a16:creationId xmlns:a16="http://schemas.microsoft.com/office/drawing/2014/main" id="{0C395CFB-8DE8-8A9A-3A8A-A0DC568827C7}"/>
                </a:ext>
              </a:extLst>
            </p:cNvPr>
            <p:cNvSpPr/>
            <p:nvPr/>
          </p:nvSpPr>
          <p:spPr>
            <a:xfrm>
              <a:off x="617992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992;p53">
              <a:extLst>
                <a:ext uri="{FF2B5EF4-FFF2-40B4-BE49-F238E27FC236}">
                  <a16:creationId xmlns:a16="http://schemas.microsoft.com/office/drawing/2014/main" id="{48DA395D-3A9D-0280-0F38-0E7323099896}"/>
                </a:ext>
              </a:extLst>
            </p:cNvPr>
            <p:cNvSpPr/>
            <p:nvPr/>
          </p:nvSpPr>
          <p:spPr>
            <a:xfrm>
              <a:off x="71703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993;p53">
              <a:extLst>
                <a:ext uri="{FF2B5EF4-FFF2-40B4-BE49-F238E27FC236}">
                  <a16:creationId xmlns:a16="http://schemas.microsoft.com/office/drawing/2014/main" id="{3CAA05A4-ED08-9D45-39C9-36BBB25C1669}"/>
                </a:ext>
              </a:extLst>
            </p:cNvPr>
            <p:cNvSpPr/>
            <p:nvPr/>
          </p:nvSpPr>
          <p:spPr>
            <a:xfrm>
              <a:off x="68656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994;p53">
              <a:extLst>
                <a:ext uri="{FF2B5EF4-FFF2-40B4-BE49-F238E27FC236}">
                  <a16:creationId xmlns:a16="http://schemas.microsoft.com/office/drawing/2014/main" id="{2C5381B8-110F-DFC1-6784-07BDD1334201}"/>
                </a:ext>
              </a:extLst>
            </p:cNvPr>
            <p:cNvSpPr/>
            <p:nvPr/>
          </p:nvSpPr>
          <p:spPr>
            <a:xfrm>
              <a:off x="68656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995;p53">
              <a:extLst>
                <a:ext uri="{FF2B5EF4-FFF2-40B4-BE49-F238E27FC236}">
                  <a16:creationId xmlns:a16="http://schemas.microsoft.com/office/drawing/2014/main" id="{8F8F8FB8-A968-0AAC-7715-483F12808749}"/>
                </a:ext>
              </a:extLst>
            </p:cNvPr>
            <p:cNvSpPr/>
            <p:nvPr/>
          </p:nvSpPr>
          <p:spPr>
            <a:xfrm>
              <a:off x="69418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996;p53">
              <a:extLst>
                <a:ext uri="{FF2B5EF4-FFF2-40B4-BE49-F238E27FC236}">
                  <a16:creationId xmlns:a16="http://schemas.microsoft.com/office/drawing/2014/main" id="{029A0D2C-C4FD-BFB5-E8F5-D74E355B09A8}"/>
                </a:ext>
              </a:extLst>
            </p:cNvPr>
            <p:cNvSpPr/>
            <p:nvPr/>
          </p:nvSpPr>
          <p:spPr>
            <a:xfrm>
              <a:off x="678922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997;p53">
              <a:extLst>
                <a:ext uri="{FF2B5EF4-FFF2-40B4-BE49-F238E27FC236}">
                  <a16:creationId xmlns:a16="http://schemas.microsoft.com/office/drawing/2014/main" id="{696530C9-5ADF-3EE0-3BC9-6DD94AF6E5D8}"/>
                </a:ext>
              </a:extLst>
            </p:cNvPr>
            <p:cNvSpPr/>
            <p:nvPr/>
          </p:nvSpPr>
          <p:spPr>
            <a:xfrm>
              <a:off x="66370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998;p53">
              <a:extLst>
                <a:ext uri="{FF2B5EF4-FFF2-40B4-BE49-F238E27FC236}">
                  <a16:creationId xmlns:a16="http://schemas.microsoft.com/office/drawing/2014/main" id="{A7C132A9-DC42-C9FC-BE87-B5FF999649E9}"/>
                </a:ext>
              </a:extLst>
            </p:cNvPr>
            <p:cNvSpPr/>
            <p:nvPr/>
          </p:nvSpPr>
          <p:spPr>
            <a:xfrm>
              <a:off x="6256150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999;p53">
              <a:extLst>
                <a:ext uri="{FF2B5EF4-FFF2-40B4-BE49-F238E27FC236}">
                  <a16:creationId xmlns:a16="http://schemas.microsoft.com/office/drawing/2014/main" id="{4EC11A56-8752-EFEC-BD24-4A93D9B25624}"/>
                </a:ext>
              </a:extLst>
            </p:cNvPr>
            <p:cNvSpPr/>
            <p:nvPr/>
          </p:nvSpPr>
          <p:spPr>
            <a:xfrm>
              <a:off x="6484575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1000;p53">
              <a:extLst>
                <a:ext uri="{FF2B5EF4-FFF2-40B4-BE49-F238E27FC236}">
                  <a16:creationId xmlns:a16="http://schemas.microsoft.com/office/drawing/2014/main" id="{4E3CCCCC-81E7-029C-2E9D-7390126C0011}"/>
                </a:ext>
              </a:extLst>
            </p:cNvPr>
            <p:cNvSpPr/>
            <p:nvPr/>
          </p:nvSpPr>
          <p:spPr>
            <a:xfrm>
              <a:off x="64845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1001;p53">
              <a:extLst>
                <a:ext uri="{FF2B5EF4-FFF2-40B4-BE49-F238E27FC236}">
                  <a16:creationId xmlns:a16="http://schemas.microsoft.com/office/drawing/2014/main" id="{A10F38BE-1587-AC3E-91FE-6579B6E606DB}"/>
                </a:ext>
              </a:extLst>
            </p:cNvPr>
            <p:cNvSpPr/>
            <p:nvPr/>
          </p:nvSpPr>
          <p:spPr>
            <a:xfrm>
              <a:off x="640835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1002;p53">
              <a:extLst>
                <a:ext uri="{FF2B5EF4-FFF2-40B4-BE49-F238E27FC236}">
                  <a16:creationId xmlns:a16="http://schemas.microsoft.com/office/drawing/2014/main" id="{99491C0F-0B23-B177-A5BA-C1D893987800}"/>
                </a:ext>
              </a:extLst>
            </p:cNvPr>
            <p:cNvSpPr/>
            <p:nvPr/>
          </p:nvSpPr>
          <p:spPr>
            <a:xfrm>
              <a:off x="6408350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1003;p53">
              <a:extLst>
                <a:ext uri="{FF2B5EF4-FFF2-40B4-BE49-F238E27FC236}">
                  <a16:creationId xmlns:a16="http://schemas.microsoft.com/office/drawing/2014/main" id="{1A79DE69-EB62-083A-7377-8D11BD8BE0F1}"/>
                </a:ext>
              </a:extLst>
            </p:cNvPr>
            <p:cNvSpPr/>
            <p:nvPr/>
          </p:nvSpPr>
          <p:spPr>
            <a:xfrm>
              <a:off x="63323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1004;p53">
              <a:extLst>
                <a:ext uri="{FF2B5EF4-FFF2-40B4-BE49-F238E27FC236}">
                  <a16:creationId xmlns:a16="http://schemas.microsoft.com/office/drawing/2014/main" id="{3960ABDA-C692-2D68-919F-FBECF42AB3D6}"/>
                </a:ext>
              </a:extLst>
            </p:cNvPr>
            <p:cNvSpPr/>
            <p:nvPr/>
          </p:nvSpPr>
          <p:spPr>
            <a:xfrm>
              <a:off x="633235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1005;p53">
              <a:extLst>
                <a:ext uri="{FF2B5EF4-FFF2-40B4-BE49-F238E27FC236}">
                  <a16:creationId xmlns:a16="http://schemas.microsoft.com/office/drawing/2014/main" id="{01BF1EBE-B1B0-A453-F278-7CA83E61DC1E}"/>
                </a:ext>
              </a:extLst>
            </p:cNvPr>
            <p:cNvSpPr/>
            <p:nvPr/>
          </p:nvSpPr>
          <p:spPr>
            <a:xfrm>
              <a:off x="709407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1006;p53">
              <a:extLst>
                <a:ext uri="{FF2B5EF4-FFF2-40B4-BE49-F238E27FC236}">
                  <a16:creationId xmlns:a16="http://schemas.microsoft.com/office/drawing/2014/main" id="{1BF10015-9FE9-A1C4-EFC7-1CBF94C80B27}"/>
                </a:ext>
              </a:extLst>
            </p:cNvPr>
            <p:cNvSpPr/>
            <p:nvPr/>
          </p:nvSpPr>
          <p:spPr>
            <a:xfrm>
              <a:off x="7017875" y="43898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1007;p53">
              <a:extLst>
                <a:ext uri="{FF2B5EF4-FFF2-40B4-BE49-F238E27FC236}">
                  <a16:creationId xmlns:a16="http://schemas.microsoft.com/office/drawing/2014/main" id="{A5EDC5DD-55E8-7A12-D8CC-3C15AD3DFDC4}"/>
                </a:ext>
              </a:extLst>
            </p:cNvPr>
            <p:cNvSpPr/>
            <p:nvPr/>
          </p:nvSpPr>
          <p:spPr>
            <a:xfrm>
              <a:off x="7017875" y="43136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1008;p53">
              <a:extLst>
                <a:ext uri="{FF2B5EF4-FFF2-40B4-BE49-F238E27FC236}">
                  <a16:creationId xmlns:a16="http://schemas.microsoft.com/office/drawing/2014/main" id="{4945A545-D8D1-9465-1026-B5663B3011BF}"/>
                </a:ext>
              </a:extLst>
            </p:cNvPr>
            <p:cNvSpPr/>
            <p:nvPr/>
          </p:nvSpPr>
          <p:spPr>
            <a:xfrm>
              <a:off x="694185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1009;p53">
              <a:extLst>
                <a:ext uri="{FF2B5EF4-FFF2-40B4-BE49-F238E27FC236}">
                  <a16:creationId xmlns:a16="http://schemas.microsoft.com/office/drawing/2014/main" id="{1EDED7EB-38D8-8620-031C-F4F4DB85353C}"/>
                </a:ext>
              </a:extLst>
            </p:cNvPr>
            <p:cNvSpPr/>
            <p:nvPr/>
          </p:nvSpPr>
          <p:spPr>
            <a:xfrm>
              <a:off x="6484575" y="43898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1010;p53">
              <a:extLst>
                <a:ext uri="{FF2B5EF4-FFF2-40B4-BE49-F238E27FC236}">
                  <a16:creationId xmlns:a16="http://schemas.microsoft.com/office/drawing/2014/main" id="{C18AB126-943A-5A5E-2C02-32DE91787692}"/>
                </a:ext>
              </a:extLst>
            </p:cNvPr>
            <p:cNvSpPr/>
            <p:nvPr/>
          </p:nvSpPr>
          <p:spPr>
            <a:xfrm>
              <a:off x="6560800" y="42374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1011;p53">
              <a:extLst>
                <a:ext uri="{FF2B5EF4-FFF2-40B4-BE49-F238E27FC236}">
                  <a16:creationId xmlns:a16="http://schemas.microsoft.com/office/drawing/2014/main" id="{00AB63D8-45D3-54FF-48D0-710D9654B06D}"/>
                </a:ext>
              </a:extLst>
            </p:cNvPr>
            <p:cNvSpPr/>
            <p:nvPr/>
          </p:nvSpPr>
          <p:spPr>
            <a:xfrm>
              <a:off x="6560800" y="41614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1012;p53">
              <a:extLst>
                <a:ext uri="{FF2B5EF4-FFF2-40B4-BE49-F238E27FC236}">
                  <a16:creationId xmlns:a16="http://schemas.microsoft.com/office/drawing/2014/main" id="{67A800B3-702A-7798-D310-CE98C38260A3}"/>
                </a:ext>
              </a:extLst>
            </p:cNvPr>
            <p:cNvSpPr/>
            <p:nvPr/>
          </p:nvSpPr>
          <p:spPr>
            <a:xfrm>
              <a:off x="6560800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1013;p53">
              <a:extLst>
                <a:ext uri="{FF2B5EF4-FFF2-40B4-BE49-F238E27FC236}">
                  <a16:creationId xmlns:a16="http://schemas.microsoft.com/office/drawing/2014/main" id="{C4BC67BB-8B3E-47F9-3618-0B4608DCE265}"/>
                </a:ext>
              </a:extLst>
            </p:cNvPr>
            <p:cNvSpPr/>
            <p:nvPr/>
          </p:nvSpPr>
          <p:spPr>
            <a:xfrm>
              <a:off x="6560800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1014;p53">
              <a:extLst>
                <a:ext uri="{FF2B5EF4-FFF2-40B4-BE49-F238E27FC236}">
                  <a16:creationId xmlns:a16="http://schemas.microsoft.com/office/drawing/2014/main" id="{205DFA87-E147-CB19-A697-2A46FEB19FCC}"/>
                </a:ext>
              </a:extLst>
            </p:cNvPr>
            <p:cNvSpPr/>
            <p:nvPr/>
          </p:nvSpPr>
          <p:spPr>
            <a:xfrm>
              <a:off x="6560800" y="39328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1015;p53">
              <a:extLst>
                <a:ext uri="{FF2B5EF4-FFF2-40B4-BE49-F238E27FC236}">
                  <a16:creationId xmlns:a16="http://schemas.microsoft.com/office/drawing/2014/main" id="{C2A5565B-B4A7-C59D-DD8D-5C1D1956018C}"/>
                </a:ext>
              </a:extLst>
            </p:cNvPr>
            <p:cNvSpPr/>
            <p:nvPr/>
          </p:nvSpPr>
          <p:spPr>
            <a:xfrm>
              <a:off x="656080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1016;p53">
              <a:extLst>
                <a:ext uri="{FF2B5EF4-FFF2-40B4-BE49-F238E27FC236}">
                  <a16:creationId xmlns:a16="http://schemas.microsoft.com/office/drawing/2014/main" id="{91CA3A5C-BEF7-6767-F763-D9064B597C44}"/>
                </a:ext>
              </a:extLst>
            </p:cNvPr>
            <p:cNvSpPr/>
            <p:nvPr/>
          </p:nvSpPr>
          <p:spPr>
            <a:xfrm>
              <a:off x="65608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1017;p53">
              <a:extLst>
                <a:ext uri="{FF2B5EF4-FFF2-40B4-BE49-F238E27FC236}">
                  <a16:creationId xmlns:a16="http://schemas.microsoft.com/office/drawing/2014/main" id="{866DEEEE-738E-BBFD-41FD-48969E520213}"/>
                </a:ext>
              </a:extLst>
            </p:cNvPr>
            <p:cNvSpPr/>
            <p:nvPr/>
          </p:nvSpPr>
          <p:spPr>
            <a:xfrm>
              <a:off x="648457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1018;p53">
              <a:extLst>
                <a:ext uri="{FF2B5EF4-FFF2-40B4-BE49-F238E27FC236}">
                  <a16:creationId xmlns:a16="http://schemas.microsoft.com/office/drawing/2014/main" id="{6D947BE2-7A47-4F55-7ED8-C6854BF3441B}"/>
                </a:ext>
              </a:extLst>
            </p:cNvPr>
            <p:cNvSpPr/>
            <p:nvPr/>
          </p:nvSpPr>
          <p:spPr>
            <a:xfrm>
              <a:off x="64845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1019;p53">
              <a:extLst>
                <a:ext uri="{FF2B5EF4-FFF2-40B4-BE49-F238E27FC236}">
                  <a16:creationId xmlns:a16="http://schemas.microsoft.com/office/drawing/2014/main" id="{8269CA8D-7B96-09C6-6A4D-165AE2FD7BC4}"/>
                </a:ext>
              </a:extLst>
            </p:cNvPr>
            <p:cNvSpPr/>
            <p:nvPr/>
          </p:nvSpPr>
          <p:spPr>
            <a:xfrm>
              <a:off x="648457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1020;p53">
              <a:extLst>
                <a:ext uri="{FF2B5EF4-FFF2-40B4-BE49-F238E27FC236}">
                  <a16:creationId xmlns:a16="http://schemas.microsoft.com/office/drawing/2014/main" id="{333C2361-6F78-22D3-7B35-4523F1D4AAA1}"/>
                </a:ext>
              </a:extLst>
            </p:cNvPr>
            <p:cNvSpPr/>
            <p:nvPr/>
          </p:nvSpPr>
          <p:spPr>
            <a:xfrm>
              <a:off x="6408350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1021;p53">
              <a:extLst>
                <a:ext uri="{FF2B5EF4-FFF2-40B4-BE49-F238E27FC236}">
                  <a16:creationId xmlns:a16="http://schemas.microsoft.com/office/drawing/2014/main" id="{3B0E4157-FB00-72DC-1006-99125D3C2B3F}"/>
                </a:ext>
              </a:extLst>
            </p:cNvPr>
            <p:cNvSpPr/>
            <p:nvPr/>
          </p:nvSpPr>
          <p:spPr>
            <a:xfrm>
              <a:off x="6408350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1022;p53">
              <a:extLst>
                <a:ext uri="{FF2B5EF4-FFF2-40B4-BE49-F238E27FC236}">
                  <a16:creationId xmlns:a16="http://schemas.microsoft.com/office/drawing/2014/main" id="{4E733C41-6EEC-5130-31FA-5D3E03A1DC53}"/>
                </a:ext>
              </a:extLst>
            </p:cNvPr>
            <p:cNvSpPr/>
            <p:nvPr/>
          </p:nvSpPr>
          <p:spPr>
            <a:xfrm>
              <a:off x="64083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1023;p53">
              <a:extLst>
                <a:ext uri="{FF2B5EF4-FFF2-40B4-BE49-F238E27FC236}">
                  <a16:creationId xmlns:a16="http://schemas.microsoft.com/office/drawing/2014/main" id="{F818DBF1-94DA-4A90-D391-15AD6DB2D22D}"/>
                </a:ext>
              </a:extLst>
            </p:cNvPr>
            <p:cNvSpPr/>
            <p:nvPr/>
          </p:nvSpPr>
          <p:spPr>
            <a:xfrm>
              <a:off x="640835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1024;p53">
              <a:extLst>
                <a:ext uri="{FF2B5EF4-FFF2-40B4-BE49-F238E27FC236}">
                  <a16:creationId xmlns:a16="http://schemas.microsoft.com/office/drawing/2014/main" id="{D319E44C-7A48-CBEA-462C-77B6F7944F98}"/>
                </a:ext>
              </a:extLst>
            </p:cNvPr>
            <p:cNvSpPr/>
            <p:nvPr/>
          </p:nvSpPr>
          <p:spPr>
            <a:xfrm>
              <a:off x="6332350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1025;p53">
              <a:extLst>
                <a:ext uri="{FF2B5EF4-FFF2-40B4-BE49-F238E27FC236}">
                  <a16:creationId xmlns:a16="http://schemas.microsoft.com/office/drawing/2014/main" id="{4606B310-5503-2510-4682-9C8AA70EDBFD}"/>
                </a:ext>
              </a:extLst>
            </p:cNvPr>
            <p:cNvSpPr/>
            <p:nvPr/>
          </p:nvSpPr>
          <p:spPr>
            <a:xfrm>
              <a:off x="63323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1026;p53">
              <a:extLst>
                <a:ext uri="{FF2B5EF4-FFF2-40B4-BE49-F238E27FC236}">
                  <a16:creationId xmlns:a16="http://schemas.microsoft.com/office/drawing/2014/main" id="{F0E4F430-A344-48DF-F193-BD3FD1D7EA6A}"/>
                </a:ext>
              </a:extLst>
            </p:cNvPr>
            <p:cNvSpPr/>
            <p:nvPr/>
          </p:nvSpPr>
          <p:spPr>
            <a:xfrm>
              <a:off x="63323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1027;p53">
              <a:extLst>
                <a:ext uri="{FF2B5EF4-FFF2-40B4-BE49-F238E27FC236}">
                  <a16:creationId xmlns:a16="http://schemas.microsoft.com/office/drawing/2014/main" id="{B805DBC2-2DA8-0C90-8FF7-AA7ECA87870F}"/>
                </a:ext>
              </a:extLst>
            </p:cNvPr>
            <p:cNvSpPr/>
            <p:nvPr/>
          </p:nvSpPr>
          <p:spPr>
            <a:xfrm>
              <a:off x="63323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1028;p53">
              <a:extLst>
                <a:ext uri="{FF2B5EF4-FFF2-40B4-BE49-F238E27FC236}">
                  <a16:creationId xmlns:a16="http://schemas.microsoft.com/office/drawing/2014/main" id="{A55F8755-C8A3-68D9-9EBD-9103FC1CA138}"/>
                </a:ext>
              </a:extLst>
            </p:cNvPr>
            <p:cNvSpPr/>
            <p:nvPr/>
          </p:nvSpPr>
          <p:spPr>
            <a:xfrm>
              <a:off x="6256150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1029;p53">
              <a:extLst>
                <a:ext uri="{FF2B5EF4-FFF2-40B4-BE49-F238E27FC236}">
                  <a16:creationId xmlns:a16="http://schemas.microsoft.com/office/drawing/2014/main" id="{0759C590-B97A-1FDF-B79C-4A970E3672E9}"/>
                </a:ext>
              </a:extLst>
            </p:cNvPr>
            <p:cNvSpPr/>
            <p:nvPr/>
          </p:nvSpPr>
          <p:spPr>
            <a:xfrm>
              <a:off x="625615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1030;p53">
              <a:extLst>
                <a:ext uri="{FF2B5EF4-FFF2-40B4-BE49-F238E27FC236}">
                  <a16:creationId xmlns:a16="http://schemas.microsoft.com/office/drawing/2014/main" id="{7E00EE56-4B72-68D2-B6EF-F2FBDFD7920C}"/>
                </a:ext>
              </a:extLst>
            </p:cNvPr>
            <p:cNvSpPr/>
            <p:nvPr/>
          </p:nvSpPr>
          <p:spPr>
            <a:xfrm>
              <a:off x="625615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1031;p53">
              <a:extLst>
                <a:ext uri="{FF2B5EF4-FFF2-40B4-BE49-F238E27FC236}">
                  <a16:creationId xmlns:a16="http://schemas.microsoft.com/office/drawing/2014/main" id="{F2E782D0-3704-77EC-EB53-DEF885642229}"/>
                </a:ext>
              </a:extLst>
            </p:cNvPr>
            <p:cNvSpPr/>
            <p:nvPr/>
          </p:nvSpPr>
          <p:spPr>
            <a:xfrm>
              <a:off x="617992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1032;p53">
              <a:extLst>
                <a:ext uri="{FF2B5EF4-FFF2-40B4-BE49-F238E27FC236}">
                  <a16:creationId xmlns:a16="http://schemas.microsoft.com/office/drawing/2014/main" id="{D7B8CA23-F4CA-A785-7FC2-436462C93669}"/>
                </a:ext>
              </a:extLst>
            </p:cNvPr>
            <p:cNvSpPr/>
            <p:nvPr/>
          </p:nvSpPr>
          <p:spPr>
            <a:xfrm>
              <a:off x="61799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1033;p53">
              <a:extLst>
                <a:ext uri="{FF2B5EF4-FFF2-40B4-BE49-F238E27FC236}">
                  <a16:creationId xmlns:a16="http://schemas.microsoft.com/office/drawing/2014/main" id="{94095F09-2A5C-FD8F-16EB-8D45A823028B}"/>
                </a:ext>
              </a:extLst>
            </p:cNvPr>
            <p:cNvSpPr/>
            <p:nvPr/>
          </p:nvSpPr>
          <p:spPr>
            <a:xfrm>
              <a:off x="610370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1034;p53">
              <a:extLst>
                <a:ext uri="{FF2B5EF4-FFF2-40B4-BE49-F238E27FC236}">
                  <a16:creationId xmlns:a16="http://schemas.microsoft.com/office/drawing/2014/main" id="{893AE726-06FB-8D55-6C12-1DD6DF060FF9}"/>
                </a:ext>
              </a:extLst>
            </p:cNvPr>
            <p:cNvSpPr/>
            <p:nvPr/>
          </p:nvSpPr>
          <p:spPr>
            <a:xfrm>
              <a:off x="610370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1035;p53">
              <a:extLst>
                <a:ext uri="{FF2B5EF4-FFF2-40B4-BE49-F238E27FC236}">
                  <a16:creationId xmlns:a16="http://schemas.microsoft.com/office/drawing/2014/main" id="{A8CAEE2D-3E27-E8A3-02FB-F201A6AB0DCE}"/>
                </a:ext>
              </a:extLst>
            </p:cNvPr>
            <p:cNvSpPr/>
            <p:nvPr/>
          </p:nvSpPr>
          <p:spPr>
            <a:xfrm>
              <a:off x="602750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1036;p53">
              <a:extLst>
                <a:ext uri="{FF2B5EF4-FFF2-40B4-BE49-F238E27FC236}">
                  <a16:creationId xmlns:a16="http://schemas.microsoft.com/office/drawing/2014/main" id="{92315EDC-3B4A-E3F3-7077-D1BAC4155670}"/>
                </a:ext>
              </a:extLst>
            </p:cNvPr>
            <p:cNvSpPr/>
            <p:nvPr/>
          </p:nvSpPr>
          <p:spPr>
            <a:xfrm>
              <a:off x="602750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6" y="1146"/>
                    <a:pt x="2025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1037;p53">
              <a:extLst>
                <a:ext uri="{FF2B5EF4-FFF2-40B4-BE49-F238E27FC236}">
                  <a16:creationId xmlns:a16="http://schemas.microsoft.com/office/drawing/2014/main" id="{F99C337E-53A5-3AA5-77BE-8E003CE02262}"/>
                </a:ext>
              </a:extLst>
            </p:cNvPr>
            <p:cNvSpPr/>
            <p:nvPr/>
          </p:nvSpPr>
          <p:spPr>
            <a:xfrm>
              <a:off x="602750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1038;p53">
              <a:extLst>
                <a:ext uri="{FF2B5EF4-FFF2-40B4-BE49-F238E27FC236}">
                  <a16:creationId xmlns:a16="http://schemas.microsoft.com/office/drawing/2014/main" id="{E27C2ACC-93A2-7C88-2578-E9391E78E409}"/>
                </a:ext>
              </a:extLst>
            </p:cNvPr>
            <p:cNvSpPr/>
            <p:nvPr/>
          </p:nvSpPr>
          <p:spPr>
            <a:xfrm>
              <a:off x="59514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1039;p53">
              <a:extLst>
                <a:ext uri="{FF2B5EF4-FFF2-40B4-BE49-F238E27FC236}">
                  <a16:creationId xmlns:a16="http://schemas.microsoft.com/office/drawing/2014/main" id="{9D12EAB5-6151-A179-070D-28162AF135CD}"/>
                </a:ext>
              </a:extLst>
            </p:cNvPr>
            <p:cNvSpPr/>
            <p:nvPr/>
          </p:nvSpPr>
          <p:spPr>
            <a:xfrm>
              <a:off x="595147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1040;p53">
              <a:extLst>
                <a:ext uri="{FF2B5EF4-FFF2-40B4-BE49-F238E27FC236}">
                  <a16:creationId xmlns:a16="http://schemas.microsoft.com/office/drawing/2014/main" id="{DC6CF715-767F-2A16-5753-8016D377891A}"/>
                </a:ext>
              </a:extLst>
            </p:cNvPr>
            <p:cNvSpPr/>
            <p:nvPr/>
          </p:nvSpPr>
          <p:spPr>
            <a:xfrm>
              <a:off x="59514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1041;p53">
              <a:extLst>
                <a:ext uri="{FF2B5EF4-FFF2-40B4-BE49-F238E27FC236}">
                  <a16:creationId xmlns:a16="http://schemas.microsoft.com/office/drawing/2014/main" id="{5632BC09-1434-081A-66A6-A3D05DD1BE6B}"/>
                </a:ext>
              </a:extLst>
            </p:cNvPr>
            <p:cNvSpPr/>
            <p:nvPr/>
          </p:nvSpPr>
          <p:spPr>
            <a:xfrm>
              <a:off x="58752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1042;p53">
              <a:extLst>
                <a:ext uri="{FF2B5EF4-FFF2-40B4-BE49-F238E27FC236}">
                  <a16:creationId xmlns:a16="http://schemas.microsoft.com/office/drawing/2014/main" id="{1003C55C-4578-36FD-BC53-C9FC42AD5E61}"/>
                </a:ext>
              </a:extLst>
            </p:cNvPr>
            <p:cNvSpPr/>
            <p:nvPr/>
          </p:nvSpPr>
          <p:spPr>
            <a:xfrm>
              <a:off x="58752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1043;p53">
              <a:extLst>
                <a:ext uri="{FF2B5EF4-FFF2-40B4-BE49-F238E27FC236}">
                  <a16:creationId xmlns:a16="http://schemas.microsoft.com/office/drawing/2014/main" id="{8DF8A5E1-4F5B-4FDC-8E2A-D627161F5B55}"/>
                </a:ext>
              </a:extLst>
            </p:cNvPr>
            <p:cNvSpPr/>
            <p:nvPr/>
          </p:nvSpPr>
          <p:spPr>
            <a:xfrm>
              <a:off x="587527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1044;p53">
              <a:extLst>
                <a:ext uri="{FF2B5EF4-FFF2-40B4-BE49-F238E27FC236}">
                  <a16:creationId xmlns:a16="http://schemas.microsoft.com/office/drawing/2014/main" id="{EE7C6E4C-204C-17BD-713C-E18FC3DA5A7A}"/>
                </a:ext>
              </a:extLst>
            </p:cNvPr>
            <p:cNvSpPr/>
            <p:nvPr/>
          </p:nvSpPr>
          <p:spPr>
            <a:xfrm>
              <a:off x="587527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1045;p53">
              <a:extLst>
                <a:ext uri="{FF2B5EF4-FFF2-40B4-BE49-F238E27FC236}">
                  <a16:creationId xmlns:a16="http://schemas.microsoft.com/office/drawing/2014/main" id="{D1FA0028-E3BD-A54A-8FE6-8C8093CFC285}"/>
                </a:ext>
              </a:extLst>
            </p:cNvPr>
            <p:cNvSpPr/>
            <p:nvPr/>
          </p:nvSpPr>
          <p:spPr>
            <a:xfrm>
              <a:off x="45040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1046;p53">
              <a:extLst>
                <a:ext uri="{FF2B5EF4-FFF2-40B4-BE49-F238E27FC236}">
                  <a16:creationId xmlns:a16="http://schemas.microsoft.com/office/drawing/2014/main" id="{E86DD56E-260D-630E-5167-88B67DA57FB7}"/>
                </a:ext>
              </a:extLst>
            </p:cNvPr>
            <p:cNvSpPr/>
            <p:nvPr/>
          </p:nvSpPr>
          <p:spPr>
            <a:xfrm>
              <a:off x="45040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1047;p53">
              <a:extLst>
                <a:ext uri="{FF2B5EF4-FFF2-40B4-BE49-F238E27FC236}">
                  <a16:creationId xmlns:a16="http://schemas.microsoft.com/office/drawing/2014/main" id="{A4788D2A-CFAA-F6FF-AAFD-4F1E0EA3BB9A}"/>
                </a:ext>
              </a:extLst>
            </p:cNvPr>
            <p:cNvSpPr/>
            <p:nvPr/>
          </p:nvSpPr>
          <p:spPr>
            <a:xfrm>
              <a:off x="450405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1048;p53">
              <a:extLst>
                <a:ext uri="{FF2B5EF4-FFF2-40B4-BE49-F238E27FC236}">
                  <a16:creationId xmlns:a16="http://schemas.microsoft.com/office/drawing/2014/main" id="{A632D768-E2D4-83C6-69B8-52748D6E8785}"/>
                </a:ext>
              </a:extLst>
            </p:cNvPr>
            <p:cNvSpPr/>
            <p:nvPr/>
          </p:nvSpPr>
          <p:spPr>
            <a:xfrm>
              <a:off x="442782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1049;p53">
              <a:extLst>
                <a:ext uri="{FF2B5EF4-FFF2-40B4-BE49-F238E27FC236}">
                  <a16:creationId xmlns:a16="http://schemas.microsoft.com/office/drawing/2014/main" id="{6159F9F1-095B-1E54-65AA-8FD5DAC3918B}"/>
                </a:ext>
              </a:extLst>
            </p:cNvPr>
            <p:cNvSpPr/>
            <p:nvPr/>
          </p:nvSpPr>
          <p:spPr>
            <a:xfrm>
              <a:off x="4427825" y="3856775"/>
              <a:ext cx="62350" cy="53250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1050;p53">
              <a:extLst>
                <a:ext uri="{FF2B5EF4-FFF2-40B4-BE49-F238E27FC236}">
                  <a16:creationId xmlns:a16="http://schemas.microsoft.com/office/drawing/2014/main" id="{63BB2FCF-F0B4-016F-7406-5216109A9AD1}"/>
                </a:ext>
              </a:extLst>
            </p:cNvPr>
            <p:cNvSpPr/>
            <p:nvPr/>
          </p:nvSpPr>
          <p:spPr>
            <a:xfrm>
              <a:off x="44278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1051;p53">
              <a:extLst>
                <a:ext uri="{FF2B5EF4-FFF2-40B4-BE49-F238E27FC236}">
                  <a16:creationId xmlns:a16="http://schemas.microsoft.com/office/drawing/2014/main" id="{E6BDB271-C056-A907-2269-3798C4B50C25}"/>
                </a:ext>
              </a:extLst>
            </p:cNvPr>
            <p:cNvSpPr/>
            <p:nvPr/>
          </p:nvSpPr>
          <p:spPr>
            <a:xfrm>
              <a:off x="4351600" y="31710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1052;p53">
              <a:extLst>
                <a:ext uri="{FF2B5EF4-FFF2-40B4-BE49-F238E27FC236}">
                  <a16:creationId xmlns:a16="http://schemas.microsoft.com/office/drawing/2014/main" id="{ADA9E0EB-C5CD-2F91-1481-50A17F0AE1ED}"/>
                </a:ext>
              </a:extLst>
            </p:cNvPr>
            <p:cNvSpPr/>
            <p:nvPr/>
          </p:nvSpPr>
          <p:spPr>
            <a:xfrm>
              <a:off x="435160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1053;p53">
              <a:extLst>
                <a:ext uri="{FF2B5EF4-FFF2-40B4-BE49-F238E27FC236}">
                  <a16:creationId xmlns:a16="http://schemas.microsoft.com/office/drawing/2014/main" id="{60ADA4BD-4A07-E8B2-D02E-A32821AE57D3}"/>
                </a:ext>
              </a:extLst>
            </p:cNvPr>
            <p:cNvSpPr/>
            <p:nvPr/>
          </p:nvSpPr>
          <p:spPr>
            <a:xfrm>
              <a:off x="39709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1054;p53">
              <a:extLst>
                <a:ext uri="{FF2B5EF4-FFF2-40B4-BE49-F238E27FC236}">
                  <a16:creationId xmlns:a16="http://schemas.microsoft.com/office/drawing/2014/main" id="{D4B9C53D-6668-7589-D1EB-9C92E3B731A4}"/>
                </a:ext>
              </a:extLst>
            </p:cNvPr>
            <p:cNvSpPr/>
            <p:nvPr/>
          </p:nvSpPr>
          <p:spPr>
            <a:xfrm>
              <a:off x="39709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1055;p53">
              <a:extLst>
                <a:ext uri="{FF2B5EF4-FFF2-40B4-BE49-F238E27FC236}">
                  <a16:creationId xmlns:a16="http://schemas.microsoft.com/office/drawing/2014/main" id="{F929F979-FFF6-880C-0A25-B046BD6EDE49}"/>
                </a:ext>
              </a:extLst>
            </p:cNvPr>
            <p:cNvSpPr/>
            <p:nvPr/>
          </p:nvSpPr>
          <p:spPr>
            <a:xfrm>
              <a:off x="39709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1056;p53">
              <a:extLst>
                <a:ext uri="{FF2B5EF4-FFF2-40B4-BE49-F238E27FC236}">
                  <a16:creationId xmlns:a16="http://schemas.microsoft.com/office/drawing/2014/main" id="{14572FA9-2A1C-78EC-85AE-CAF36D7311CC}"/>
                </a:ext>
              </a:extLst>
            </p:cNvPr>
            <p:cNvSpPr/>
            <p:nvPr/>
          </p:nvSpPr>
          <p:spPr>
            <a:xfrm>
              <a:off x="39709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1057;p53">
              <a:extLst>
                <a:ext uri="{FF2B5EF4-FFF2-40B4-BE49-F238E27FC236}">
                  <a16:creationId xmlns:a16="http://schemas.microsoft.com/office/drawing/2014/main" id="{0BA9F213-565E-ABAA-BDEA-8E2DE87073F5}"/>
                </a:ext>
              </a:extLst>
            </p:cNvPr>
            <p:cNvSpPr/>
            <p:nvPr/>
          </p:nvSpPr>
          <p:spPr>
            <a:xfrm>
              <a:off x="397095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1058;p53">
              <a:extLst>
                <a:ext uri="{FF2B5EF4-FFF2-40B4-BE49-F238E27FC236}">
                  <a16:creationId xmlns:a16="http://schemas.microsoft.com/office/drawing/2014/main" id="{58449829-F8F2-B106-B075-DD2591142730}"/>
                </a:ext>
              </a:extLst>
            </p:cNvPr>
            <p:cNvSpPr/>
            <p:nvPr/>
          </p:nvSpPr>
          <p:spPr>
            <a:xfrm>
              <a:off x="3970950" y="31710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1059;p53">
              <a:extLst>
                <a:ext uri="{FF2B5EF4-FFF2-40B4-BE49-F238E27FC236}">
                  <a16:creationId xmlns:a16="http://schemas.microsoft.com/office/drawing/2014/main" id="{394E0BF7-4100-3928-10E7-6CDD81031457}"/>
                </a:ext>
              </a:extLst>
            </p:cNvPr>
            <p:cNvSpPr/>
            <p:nvPr/>
          </p:nvSpPr>
          <p:spPr>
            <a:xfrm>
              <a:off x="397095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1060;p53">
              <a:extLst>
                <a:ext uri="{FF2B5EF4-FFF2-40B4-BE49-F238E27FC236}">
                  <a16:creationId xmlns:a16="http://schemas.microsoft.com/office/drawing/2014/main" id="{717A2DD3-FA53-B509-1F97-C58C6CE632CC}"/>
                </a:ext>
              </a:extLst>
            </p:cNvPr>
            <p:cNvSpPr/>
            <p:nvPr/>
          </p:nvSpPr>
          <p:spPr>
            <a:xfrm>
              <a:off x="3970950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1061;p53">
              <a:extLst>
                <a:ext uri="{FF2B5EF4-FFF2-40B4-BE49-F238E27FC236}">
                  <a16:creationId xmlns:a16="http://schemas.microsoft.com/office/drawing/2014/main" id="{DDC4CCDC-8322-DE3B-95DF-BDB76AD4F093}"/>
                </a:ext>
              </a:extLst>
            </p:cNvPr>
            <p:cNvSpPr/>
            <p:nvPr/>
          </p:nvSpPr>
          <p:spPr>
            <a:xfrm>
              <a:off x="397095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1062;p53">
              <a:extLst>
                <a:ext uri="{FF2B5EF4-FFF2-40B4-BE49-F238E27FC236}">
                  <a16:creationId xmlns:a16="http://schemas.microsoft.com/office/drawing/2014/main" id="{FDBDD141-3648-C9E7-4E52-3BFF14EF1425}"/>
                </a:ext>
              </a:extLst>
            </p:cNvPr>
            <p:cNvSpPr/>
            <p:nvPr/>
          </p:nvSpPr>
          <p:spPr>
            <a:xfrm>
              <a:off x="39709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1063;p53">
              <a:extLst>
                <a:ext uri="{FF2B5EF4-FFF2-40B4-BE49-F238E27FC236}">
                  <a16:creationId xmlns:a16="http://schemas.microsoft.com/office/drawing/2014/main" id="{DE315FC5-F916-F6BD-A748-D0597C0DA625}"/>
                </a:ext>
              </a:extLst>
            </p:cNvPr>
            <p:cNvSpPr/>
            <p:nvPr/>
          </p:nvSpPr>
          <p:spPr>
            <a:xfrm>
              <a:off x="3970950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1064;p53">
              <a:extLst>
                <a:ext uri="{FF2B5EF4-FFF2-40B4-BE49-F238E27FC236}">
                  <a16:creationId xmlns:a16="http://schemas.microsoft.com/office/drawing/2014/main" id="{548FCA0E-A6FA-8E8B-0FE8-2F05E84DB09D}"/>
                </a:ext>
              </a:extLst>
            </p:cNvPr>
            <p:cNvSpPr/>
            <p:nvPr/>
          </p:nvSpPr>
          <p:spPr>
            <a:xfrm>
              <a:off x="397095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1065;p53">
              <a:extLst>
                <a:ext uri="{FF2B5EF4-FFF2-40B4-BE49-F238E27FC236}">
                  <a16:creationId xmlns:a16="http://schemas.microsoft.com/office/drawing/2014/main" id="{DE666AA3-FC4E-6438-E733-DBCEBAD8657D}"/>
                </a:ext>
              </a:extLst>
            </p:cNvPr>
            <p:cNvSpPr/>
            <p:nvPr/>
          </p:nvSpPr>
          <p:spPr>
            <a:xfrm>
              <a:off x="39709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1066;p53">
              <a:extLst>
                <a:ext uri="{FF2B5EF4-FFF2-40B4-BE49-F238E27FC236}">
                  <a16:creationId xmlns:a16="http://schemas.microsoft.com/office/drawing/2014/main" id="{27751D8F-2995-EAA3-0442-FB0BEF2C951B}"/>
                </a:ext>
              </a:extLst>
            </p:cNvPr>
            <p:cNvSpPr/>
            <p:nvPr/>
          </p:nvSpPr>
          <p:spPr>
            <a:xfrm>
              <a:off x="39709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1067;p53">
              <a:extLst>
                <a:ext uri="{FF2B5EF4-FFF2-40B4-BE49-F238E27FC236}">
                  <a16:creationId xmlns:a16="http://schemas.microsoft.com/office/drawing/2014/main" id="{C5DD71C5-2B2B-454D-B4DD-FF54AC4168C7}"/>
                </a:ext>
              </a:extLst>
            </p:cNvPr>
            <p:cNvSpPr/>
            <p:nvPr/>
          </p:nvSpPr>
          <p:spPr>
            <a:xfrm>
              <a:off x="3970950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1068;p53">
              <a:extLst>
                <a:ext uri="{FF2B5EF4-FFF2-40B4-BE49-F238E27FC236}">
                  <a16:creationId xmlns:a16="http://schemas.microsoft.com/office/drawing/2014/main" id="{565950C5-15E6-B87E-C381-E677083AC6B4}"/>
                </a:ext>
              </a:extLst>
            </p:cNvPr>
            <p:cNvSpPr/>
            <p:nvPr/>
          </p:nvSpPr>
          <p:spPr>
            <a:xfrm>
              <a:off x="39709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1069;p53">
              <a:extLst>
                <a:ext uri="{FF2B5EF4-FFF2-40B4-BE49-F238E27FC236}">
                  <a16:creationId xmlns:a16="http://schemas.microsoft.com/office/drawing/2014/main" id="{A0279E50-CF92-3C8D-F21F-EB31226F0F33}"/>
                </a:ext>
              </a:extLst>
            </p:cNvPr>
            <p:cNvSpPr/>
            <p:nvPr/>
          </p:nvSpPr>
          <p:spPr>
            <a:xfrm>
              <a:off x="404695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1070;p53">
              <a:extLst>
                <a:ext uri="{FF2B5EF4-FFF2-40B4-BE49-F238E27FC236}">
                  <a16:creationId xmlns:a16="http://schemas.microsoft.com/office/drawing/2014/main" id="{2AD32A92-01A1-6242-CC00-E4284C488182}"/>
                </a:ext>
              </a:extLst>
            </p:cNvPr>
            <p:cNvSpPr/>
            <p:nvPr/>
          </p:nvSpPr>
          <p:spPr>
            <a:xfrm>
              <a:off x="40469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1071;p53">
              <a:extLst>
                <a:ext uri="{FF2B5EF4-FFF2-40B4-BE49-F238E27FC236}">
                  <a16:creationId xmlns:a16="http://schemas.microsoft.com/office/drawing/2014/main" id="{7707B69A-068B-D892-C0AB-BAE001995AFD}"/>
                </a:ext>
              </a:extLst>
            </p:cNvPr>
            <p:cNvSpPr/>
            <p:nvPr/>
          </p:nvSpPr>
          <p:spPr>
            <a:xfrm>
              <a:off x="404695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1072;p53">
              <a:extLst>
                <a:ext uri="{FF2B5EF4-FFF2-40B4-BE49-F238E27FC236}">
                  <a16:creationId xmlns:a16="http://schemas.microsoft.com/office/drawing/2014/main" id="{5C7C5A1B-AE12-3140-6AA0-536B84D71681}"/>
                </a:ext>
              </a:extLst>
            </p:cNvPr>
            <p:cNvSpPr/>
            <p:nvPr/>
          </p:nvSpPr>
          <p:spPr>
            <a:xfrm>
              <a:off x="404695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1073;p53">
              <a:extLst>
                <a:ext uri="{FF2B5EF4-FFF2-40B4-BE49-F238E27FC236}">
                  <a16:creationId xmlns:a16="http://schemas.microsoft.com/office/drawing/2014/main" id="{98D8134F-253B-DB77-A551-42C3458A25CF}"/>
                </a:ext>
              </a:extLst>
            </p:cNvPr>
            <p:cNvSpPr/>
            <p:nvPr/>
          </p:nvSpPr>
          <p:spPr>
            <a:xfrm>
              <a:off x="404695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1074;p53">
              <a:extLst>
                <a:ext uri="{FF2B5EF4-FFF2-40B4-BE49-F238E27FC236}">
                  <a16:creationId xmlns:a16="http://schemas.microsoft.com/office/drawing/2014/main" id="{4B56080B-3D04-B608-7A4E-6662899B6216}"/>
                </a:ext>
              </a:extLst>
            </p:cNvPr>
            <p:cNvSpPr/>
            <p:nvPr/>
          </p:nvSpPr>
          <p:spPr>
            <a:xfrm>
              <a:off x="404695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1075;p53">
              <a:extLst>
                <a:ext uri="{FF2B5EF4-FFF2-40B4-BE49-F238E27FC236}">
                  <a16:creationId xmlns:a16="http://schemas.microsoft.com/office/drawing/2014/main" id="{1F29EE5B-642D-0672-B99F-17309F7243B5}"/>
                </a:ext>
              </a:extLst>
            </p:cNvPr>
            <p:cNvSpPr/>
            <p:nvPr/>
          </p:nvSpPr>
          <p:spPr>
            <a:xfrm>
              <a:off x="404695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1076;p53">
              <a:extLst>
                <a:ext uri="{FF2B5EF4-FFF2-40B4-BE49-F238E27FC236}">
                  <a16:creationId xmlns:a16="http://schemas.microsoft.com/office/drawing/2014/main" id="{97D1D013-03E5-5EE3-1DE5-41BA66BF071E}"/>
                </a:ext>
              </a:extLst>
            </p:cNvPr>
            <p:cNvSpPr/>
            <p:nvPr/>
          </p:nvSpPr>
          <p:spPr>
            <a:xfrm>
              <a:off x="404695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1077;p53">
              <a:extLst>
                <a:ext uri="{FF2B5EF4-FFF2-40B4-BE49-F238E27FC236}">
                  <a16:creationId xmlns:a16="http://schemas.microsoft.com/office/drawing/2014/main" id="{8170EE18-6155-A49B-BF32-ED7F5C51D8C2}"/>
                </a:ext>
              </a:extLst>
            </p:cNvPr>
            <p:cNvSpPr/>
            <p:nvPr/>
          </p:nvSpPr>
          <p:spPr>
            <a:xfrm>
              <a:off x="404695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1078;p53">
              <a:extLst>
                <a:ext uri="{FF2B5EF4-FFF2-40B4-BE49-F238E27FC236}">
                  <a16:creationId xmlns:a16="http://schemas.microsoft.com/office/drawing/2014/main" id="{5D196C5B-4B8F-5D35-0329-85966DCB56ED}"/>
                </a:ext>
              </a:extLst>
            </p:cNvPr>
            <p:cNvSpPr/>
            <p:nvPr/>
          </p:nvSpPr>
          <p:spPr>
            <a:xfrm>
              <a:off x="4046950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1079;p53">
              <a:extLst>
                <a:ext uri="{FF2B5EF4-FFF2-40B4-BE49-F238E27FC236}">
                  <a16:creationId xmlns:a16="http://schemas.microsoft.com/office/drawing/2014/main" id="{3F6801F5-ABD8-125E-072D-6E3C24A4BEE5}"/>
                </a:ext>
              </a:extLst>
            </p:cNvPr>
            <p:cNvSpPr/>
            <p:nvPr/>
          </p:nvSpPr>
          <p:spPr>
            <a:xfrm>
              <a:off x="404695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1080;p53">
              <a:extLst>
                <a:ext uri="{FF2B5EF4-FFF2-40B4-BE49-F238E27FC236}">
                  <a16:creationId xmlns:a16="http://schemas.microsoft.com/office/drawing/2014/main" id="{C8EE811B-2C04-3619-7B94-E1D95990761D}"/>
                </a:ext>
              </a:extLst>
            </p:cNvPr>
            <p:cNvSpPr/>
            <p:nvPr/>
          </p:nvSpPr>
          <p:spPr>
            <a:xfrm>
              <a:off x="4046950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1081;p53">
              <a:extLst>
                <a:ext uri="{FF2B5EF4-FFF2-40B4-BE49-F238E27FC236}">
                  <a16:creationId xmlns:a16="http://schemas.microsoft.com/office/drawing/2014/main" id="{9A639B9D-8D65-FE9A-B284-0002F97519AC}"/>
                </a:ext>
              </a:extLst>
            </p:cNvPr>
            <p:cNvSpPr/>
            <p:nvPr/>
          </p:nvSpPr>
          <p:spPr>
            <a:xfrm>
              <a:off x="404695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1082;p53">
              <a:extLst>
                <a:ext uri="{FF2B5EF4-FFF2-40B4-BE49-F238E27FC236}">
                  <a16:creationId xmlns:a16="http://schemas.microsoft.com/office/drawing/2014/main" id="{46DD35AB-2002-8EB7-B426-C2EBAEB7CBC5}"/>
                </a:ext>
              </a:extLst>
            </p:cNvPr>
            <p:cNvSpPr/>
            <p:nvPr/>
          </p:nvSpPr>
          <p:spPr>
            <a:xfrm>
              <a:off x="41231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1083;p53">
              <a:extLst>
                <a:ext uri="{FF2B5EF4-FFF2-40B4-BE49-F238E27FC236}">
                  <a16:creationId xmlns:a16="http://schemas.microsoft.com/office/drawing/2014/main" id="{053AAD7F-BBE8-B77F-808D-C1757DA95B85}"/>
                </a:ext>
              </a:extLst>
            </p:cNvPr>
            <p:cNvSpPr/>
            <p:nvPr/>
          </p:nvSpPr>
          <p:spPr>
            <a:xfrm>
              <a:off x="41231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1084;p53">
              <a:extLst>
                <a:ext uri="{FF2B5EF4-FFF2-40B4-BE49-F238E27FC236}">
                  <a16:creationId xmlns:a16="http://schemas.microsoft.com/office/drawing/2014/main" id="{C2AF923C-EE66-B790-4CCD-25D9C6A250F9}"/>
                </a:ext>
              </a:extLst>
            </p:cNvPr>
            <p:cNvSpPr/>
            <p:nvPr/>
          </p:nvSpPr>
          <p:spPr>
            <a:xfrm>
              <a:off x="412317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1085;p53">
              <a:extLst>
                <a:ext uri="{FF2B5EF4-FFF2-40B4-BE49-F238E27FC236}">
                  <a16:creationId xmlns:a16="http://schemas.microsoft.com/office/drawing/2014/main" id="{FF6ADBDC-CF28-A027-3518-78D7686DB89A}"/>
                </a:ext>
              </a:extLst>
            </p:cNvPr>
            <p:cNvSpPr/>
            <p:nvPr/>
          </p:nvSpPr>
          <p:spPr>
            <a:xfrm>
              <a:off x="412317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1086;p53">
              <a:extLst>
                <a:ext uri="{FF2B5EF4-FFF2-40B4-BE49-F238E27FC236}">
                  <a16:creationId xmlns:a16="http://schemas.microsoft.com/office/drawing/2014/main" id="{B7B88681-0F5C-B0FC-6E66-2886EA2762DB}"/>
                </a:ext>
              </a:extLst>
            </p:cNvPr>
            <p:cNvSpPr/>
            <p:nvPr/>
          </p:nvSpPr>
          <p:spPr>
            <a:xfrm>
              <a:off x="412317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1087;p53">
              <a:extLst>
                <a:ext uri="{FF2B5EF4-FFF2-40B4-BE49-F238E27FC236}">
                  <a16:creationId xmlns:a16="http://schemas.microsoft.com/office/drawing/2014/main" id="{944C70E3-60C4-829C-E2E2-19A1DD25FC05}"/>
                </a:ext>
              </a:extLst>
            </p:cNvPr>
            <p:cNvSpPr/>
            <p:nvPr/>
          </p:nvSpPr>
          <p:spPr>
            <a:xfrm>
              <a:off x="4123175" y="31710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1088;p53">
              <a:extLst>
                <a:ext uri="{FF2B5EF4-FFF2-40B4-BE49-F238E27FC236}">
                  <a16:creationId xmlns:a16="http://schemas.microsoft.com/office/drawing/2014/main" id="{9A59BCCD-8074-AFED-FE0C-F7E843ACD2E0}"/>
                </a:ext>
              </a:extLst>
            </p:cNvPr>
            <p:cNvSpPr/>
            <p:nvPr/>
          </p:nvSpPr>
          <p:spPr>
            <a:xfrm>
              <a:off x="41231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1089;p53">
              <a:extLst>
                <a:ext uri="{FF2B5EF4-FFF2-40B4-BE49-F238E27FC236}">
                  <a16:creationId xmlns:a16="http://schemas.microsoft.com/office/drawing/2014/main" id="{7D787DFB-049B-DC0C-2DCB-043BBA0BD248}"/>
                </a:ext>
              </a:extLst>
            </p:cNvPr>
            <p:cNvSpPr/>
            <p:nvPr/>
          </p:nvSpPr>
          <p:spPr>
            <a:xfrm>
              <a:off x="412317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1090;p53">
              <a:extLst>
                <a:ext uri="{FF2B5EF4-FFF2-40B4-BE49-F238E27FC236}">
                  <a16:creationId xmlns:a16="http://schemas.microsoft.com/office/drawing/2014/main" id="{45235BD3-E6ED-83AD-C096-3672D4D4E6EC}"/>
                </a:ext>
              </a:extLst>
            </p:cNvPr>
            <p:cNvSpPr/>
            <p:nvPr/>
          </p:nvSpPr>
          <p:spPr>
            <a:xfrm>
              <a:off x="412317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1091;p53">
              <a:extLst>
                <a:ext uri="{FF2B5EF4-FFF2-40B4-BE49-F238E27FC236}">
                  <a16:creationId xmlns:a16="http://schemas.microsoft.com/office/drawing/2014/main" id="{960C767A-010B-617C-D1DC-305BBAA74878}"/>
                </a:ext>
              </a:extLst>
            </p:cNvPr>
            <p:cNvSpPr/>
            <p:nvPr/>
          </p:nvSpPr>
          <p:spPr>
            <a:xfrm>
              <a:off x="41231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1092;p53">
              <a:extLst>
                <a:ext uri="{FF2B5EF4-FFF2-40B4-BE49-F238E27FC236}">
                  <a16:creationId xmlns:a16="http://schemas.microsoft.com/office/drawing/2014/main" id="{E91FF942-63C4-8050-EA36-6F7B8ADD2843}"/>
                </a:ext>
              </a:extLst>
            </p:cNvPr>
            <p:cNvSpPr/>
            <p:nvPr/>
          </p:nvSpPr>
          <p:spPr>
            <a:xfrm>
              <a:off x="4123175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1093;p53">
              <a:extLst>
                <a:ext uri="{FF2B5EF4-FFF2-40B4-BE49-F238E27FC236}">
                  <a16:creationId xmlns:a16="http://schemas.microsoft.com/office/drawing/2014/main" id="{766E15BD-B2F1-F6B2-0F08-0E016B87C494}"/>
                </a:ext>
              </a:extLst>
            </p:cNvPr>
            <p:cNvSpPr/>
            <p:nvPr/>
          </p:nvSpPr>
          <p:spPr>
            <a:xfrm>
              <a:off x="412317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1094;p53">
              <a:extLst>
                <a:ext uri="{FF2B5EF4-FFF2-40B4-BE49-F238E27FC236}">
                  <a16:creationId xmlns:a16="http://schemas.microsoft.com/office/drawing/2014/main" id="{29786995-C61F-314B-5AFE-180CE3B90495}"/>
                </a:ext>
              </a:extLst>
            </p:cNvPr>
            <p:cNvSpPr/>
            <p:nvPr/>
          </p:nvSpPr>
          <p:spPr>
            <a:xfrm>
              <a:off x="419940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1095;p53">
              <a:extLst>
                <a:ext uri="{FF2B5EF4-FFF2-40B4-BE49-F238E27FC236}">
                  <a16:creationId xmlns:a16="http://schemas.microsoft.com/office/drawing/2014/main" id="{19C8D2AA-0066-8434-9606-2329F288F2D8}"/>
                </a:ext>
              </a:extLst>
            </p:cNvPr>
            <p:cNvSpPr/>
            <p:nvPr/>
          </p:nvSpPr>
          <p:spPr>
            <a:xfrm>
              <a:off x="419940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1096;p53">
              <a:extLst>
                <a:ext uri="{FF2B5EF4-FFF2-40B4-BE49-F238E27FC236}">
                  <a16:creationId xmlns:a16="http://schemas.microsoft.com/office/drawing/2014/main" id="{0495735C-81CA-7D5F-66B9-E2793A654B34}"/>
                </a:ext>
              </a:extLst>
            </p:cNvPr>
            <p:cNvSpPr/>
            <p:nvPr/>
          </p:nvSpPr>
          <p:spPr>
            <a:xfrm>
              <a:off x="419940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1097;p53">
              <a:extLst>
                <a:ext uri="{FF2B5EF4-FFF2-40B4-BE49-F238E27FC236}">
                  <a16:creationId xmlns:a16="http://schemas.microsoft.com/office/drawing/2014/main" id="{B82C8473-73E7-0167-A8AE-95439D904818}"/>
                </a:ext>
              </a:extLst>
            </p:cNvPr>
            <p:cNvSpPr/>
            <p:nvPr/>
          </p:nvSpPr>
          <p:spPr>
            <a:xfrm>
              <a:off x="419940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1098;p53">
              <a:extLst>
                <a:ext uri="{FF2B5EF4-FFF2-40B4-BE49-F238E27FC236}">
                  <a16:creationId xmlns:a16="http://schemas.microsoft.com/office/drawing/2014/main" id="{F3F6B81B-B8E7-61C0-190F-0B94166A30B7}"/>
                </a:ext>
              </a:extLst>
            </p:cNvPr>
            <p:cNvSpPr/>
            <p:nvPr/>
          </p:nvSpPr>
          <p:spPr>
            <a:xfrm>
              <a:off x="427560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1099;p53">
              <a:extLst>
                <a:ext uri="{FF2B5EF4-FFF2-40B4-BE49-F238E27FC236}">
                  <a16:creationId xmlns:a16="http://schemas.microsoft.com/office/drawing/2014/main" id="{C67C8FBA-F243-288B-671A-256221E74FC9}"/>
                </a:ext>
              </a:extLst>
            </p:cNvPr>
            <p:cNvSpPr/>
            <p:nvPr/>
          </p:nvSpPr>
          <p:spPr>
            <a:xfrm>
              <a:off x="42756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1100;p53">
              <a:extLst>
                <a:ext uri="{FF2B5EF4-FFF2-40B4-BE49-F238E27FC236}">
                  <a16:creationId xmlns:a16="http://schemas.microsoft.com/office/drawing/2014/main" id="{334A7547-A828-538D-8004-910A767E2A94}"/>
                </a:ext>
              </a:extLst>
            </p:cNvPr>
            <p:cNvSpPr/>
            <p:nvPr/>
          </p:nvSpPr>
          <p:spPr>
            <a:xfrm>
              <a:off x="42756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1101;p53">
              <a:extLst>
                <a:ext uri="{FF2B5EF4-FFF2-40B4-BE49-F238E27FC236}">
                  <a16:creationId xmlns:a16="http://schemas.microsoft.com/office/drawing/2014/main" id="{1D5E54F7-FCE5-DE7F-2213-4319A5C5281D}"/>
                </a:ext>
              </a:extLst>
            </p:cNvPr>
            <p:cNvSpPr/>
            <p:nvPr/>
          </p:nvSpPr>
          <p:spPr>
            <a:xfrm>
              <a:off x="427560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1102;p53">
              <a:extLst>
                <a:ext uri="{FF2B5EF4-FFF2-40B4-BE49-F238E27FC236}">
                  <a16:creationId xmlns:a16="http://schemas.microsoft.com/office/drawing/2014/main" id="{ECB6C543-4279-0EC5-00AA-A4477D32B787}"/>
                </a:ext>
              </a:extLst>
            </p:cNvPr>
            <p:cNvSpPr/>
            <p:nvPr/>
          </p:nvSpPr>
          <p:spPr>
            <a:xfrm>
              <a:off x="42754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8"/>
                    <a:pt x="6" y="480"/>
                    <a:pt x="6" y="1065"/>
                  </a:cubicBezTo>
                  <a:cubicBezTo>
                    <a:pt x="0" y="1709"/>
                    <a:pt x="527" y="2137"/>
                    <a:pt x="1075" y="2137"/>
                  </a:cubicBezTo>
                  <a:cubicBezTo>
                    <a:pt x="1337" y="2137"/>
                    <a:pt x="1603" y="2039"/>
                    <a:pt x="1818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1103;p53">
              <a:extLst>
                <a:ext uri="{FF2B5EF4-FFF2-40B4-BE49-F238E27FC236}">
                  <a16:creationId xmlns:a16="http://schemas.microsoft.com/office/drawing/2014/main" id="{F126713B-894A-D99F-30D2-17122EFD1FAB}"/>
                </a:ext>
              </a:extLst>
            </p:cNvPr>
            <p:cNvSpPr/>
            <p:nvPr/>
          </p:nvSpPr>
          <p:spPr>
            <a:xfrm>
              <a:off x="4199400" y="33233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1104;p53">
              <a:extLst>
                <a:ext uri="{FF2B5EF4-FFF2-40B4-BE49-F238E27FC236}">
                  <a16:creationId xmlns:a16="http://schemas.microsoft.com/office/drawing/2014/main" id="{987C9853-EAE0-5047-AD45-DB264FBD5AF1}"/>
                </a:ext>
              </a:extLst>
            </p:cNvPr>
            <p:cNvSpPr/>
            <p:nvPr/>
          </p:nvSpPr>
          <p:spPr>
            <a:xfrm>
              <a:off x="4199400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1105;p53">
              <a:extLst>
                <a:ext uri="{FF2B5EF4-FFF2-40B4-BE49-F238E27FC236}">
                  <a16:creationId xmlns:a16="http://schemas.microsoft.com/office/drawing/2014/main" id="{960A54D4-2E17-E97A-14A5-2AD98FC85334}"/>
                </a:ext>
              </a:extLst>
            </p:cNvPr>
            <p:cNvSpPr/>
            <p:nvPr/>
          </p:nvSpPr>
          <p:spPr>
            <a:xfrm>
              <a:off x="4199400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1106;p53">
              <a:extLst>
                <a:ext uri="{FF2B5EF4-FFF2-40B4-BE49-F238E27FC236}">
                  <a16:creationId xmlns:a16="http://schemas.microsoft.com/office/drawing/2014/main" id="{42DF836F-BCB0-22AA-2912-250289894D1D}"/>
                </a:ext>
              </a:extLst>
            </p:cNvPr>
            <p:cNvSpPr/>
            <p:nvPr/>
          </p:nvSpPr>
          <p:spPr>
            <a:xfrm>
              <a:off x="4199400" y="355192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1107;p53">
              <a:extLst>
                <a:ext uri="{FF2B5EF4-FFF2-40B4-BE49-F238E27FC236}">
                  <a16:creationId xmlns:a16="http://schemas.microsoft.com/office/drawing/2014/main" id="{945C0A55-064D-16EB-550E-92B273B79C3F}"/>
                </a:ext>
              </a:extLst>
            </p:cNvPr>
            <p:cNvSpPr/>
            <p:nvPr/>
          </p:nvSpPr>
          <p:spPr>
            <a:xfrm>
              <a:off x="419940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1108;p53">
              <a:extLst>
                <a:ext uri="{FF2B5EF4-FFF2-40B4-BE49-F238E27FC236}">
                  <a16:creationId xmlns:a16="http://schemas.microsoft.com/office/drawing/2014/main" id="{5BDD1D37-D73D-1E42-16CC-6B96FDC2AD27}"/>
                </a:ext>
              </a:extLst>
            </p:cNvPr>
            <p:cNvSpPr/>
            <p:nvPr/>
          </p:nvSpPr>
          <p:spPr>
            <a:xfrm>
              <a:off x="419940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1109;p53">
              <a:extLst>
                <a:ext uri="{FF2B5EF4-FFF2-40B4-BE49-F238E27FC236}">
                  <a16:creationId xmlns:a16="http://schemas.microsoft.com/office/drawing/2014/main" id="{1F06D8A0-1EDC-4672-0FEC-AB5AB38C8C41}"/>
                </a:ext>
              </a:extLst>
            </p:cNvPr>
            <p:cNvSpPr/>
            <p:nvPr/>
          </p:nvSpPr>
          <p:spPr>
            <a:xfrm>
              <a:off x="412317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1110;p53">
              <a:extLst>
                <a:ext uri="{FF2B5EF4-FFF2-40B4-BE49-F238E27FC236}">
                  <a16:creationId xmlns:a16="http://schemas.microsoft.com/office/drawing/2014/main" id="{440F0401-341A-5124-E769-DA7A24D83311}"/>
                </a:ext>
              </a:extLst>
            </p:cNvPr>
            <p:cNvSpPr/>
            <p:nvPr/>
          </p:nvSpPr>
          <p:spPr>
            <a:xfrm>
              <a:off x="41231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1111;p53">
              <a:extLst>
                <a:ext uri="{FF2B5EF4-FFF2-40B4-BE49-F238E27FC236}">
                  <a16:creationId xmlns:a16="http://schemas.microsoft.com/office/drawing/2014/main" id="{AE50EDA8-300C-02E9-FB36-22E4098F99FC}"/>
                </a:ext>
              </a:extLst>
            </p:cNvPr>
            <p:cNvSpPr/>
            <p:nvPr/>
          </p:nvSpPr>
          <p:spPr>
            <a:xfrm>
              <a:off x="40469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1112;p53">
              <a:extLst>
                <a:ext uri="{FF2B5EF4-FFF2-40B4-BE49-F238E27FC236}">
                  <a16:creationId xmlns:a16="http://schemas.microsoft.com/office/drawing/2014/main" id="{7E3FB569-976F-9B13-606B-4B287D4A0CC0}"/>
                </a:ext>
              </a:extLst>
            </p:cNvPr>
            <p:cNvSpPr/>
            <p:nvPr/>
          </p:nvSpPr>
          <p:spPr>
            <a:xfrm>
              <a:off x="404695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1113;p53">
              <a:extLst>
                <a:ext uri="{FF2B5EF4-FFF2-40B4-BE49-F238E27FC236}">
                  <a16:creationId xmlns:a16="http://schemas.microsoft.com/office/drawing/2014/main" id="{BDBBE8F9-04F3-8340-808E-BA221DF01918}"/>
                </a:ext>
              </a:extLst>
            </p:cNvPr>
            <p:cNvSpPr/>
            <p:nvPr/>
          </p:nvSpPr>
          <p:spPr>
            <a:xfrm>
              <a:off x="404695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1114;p53">
              <a:extLst>
                <a:ext uri="{FF2B5EF4-FFF2-40B4-BE49-F238E27FC236}">
                  <a16:creationId xmlns:a16="http://schemas.microsoft.com/office/drawing/2014/main" id="{274EFA03-67AA-46AA-93B5-6D9F6A698B59}"/>
                </a:ext>
              </a:extLst>
            </p:cNvPr>
            <p:cNvSpPr/>
            <p:nvPr/>
          </p:nvSpPr>
          <p:spPr>
            <a:xfrm>
              <a:off x="404695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1115;p53">
              <a:extLst>
                <a:ext uri="{FF2B5EF4-FFF2-40B4-BE49-F238E27FC236}">
                  <a16:creationId xmlns:a16="http://schemas.microsoft.com/office/drawing/2014/main" id="{504CD452-B999-7FF6-CEB5-E12BF6E8996D}"/>
                </a:ext>
              </a:extLst>
            </p:cNvPr>
            <p:cNvSpPr/>
            <p:nvPr/>
          </p:nvSpPr>
          <p:spPr>
            <a:xfrm>
              <a:off x="39709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1116;p53">
              <a:extLst>
                <a:ext uri="{FF2B5EF4-FFF2-40B4-BE49-F238E27FC236}">
                  <a16:creationId xmlns:a16="http://schemas.microsoft.com/office/drawing/2014/main" id="{65553254-B06F-3F85-B10A-738CDA9FBF55}"/>
                </a:ext>
              </a:extLst>
            </p:cNvPr>
            <p:cNvSpPr/>
            <p:nvPr/>
          </p:nvSpPr>
          <p:spPr>
            <a:xfrm>
              <a:off x="35898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1117;p53">
              <a:extLst>
                <a:ext uri="{FF2B5EF4-FFF2-40B4-BE49-F238E27FC236}">
                  <a16:creationId xmlns:a16="http://schemas.microsoft.com/office/drawing/2014/main" id="{A8F63BE2-EF63-F3AF-B9BC-A6B4426773B6}"/>
                </a:ext>
              </a:extLst>
            </p:cNvPr>
            <p:cNvSpPr/>
            <p:nvPr/>
          </p:nvSpPr>
          <p:spPr>
            <a:xfrm>
              <a:off x="35898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1118;p53">
              <a:extLst>
                <a:ext uri="{FF2B5EF4-FFF2-40B4-BE49-F238E27FC236}">
                  <a16:creationId xmlns:a16="http://schemas.microsoft.com/office/drawing/2014/main" id="{94F77B25-A723-4A9A-7CFF-0C619917D775}"/>
                </a:ext>
              </a:extLst>
            </p:cNvPr>
            <p:cNvSpPr/>
            <p:nvPr/>
          </p:nvSpPr>
          <p:spPr>
            <a:xfrm>
              <a:off x="358987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1119;p53">
              <a:extLst>
                <a:ext uri="{FF2B5EF4-FFF2-40B4-BE49-F238E27FC236}">
                  <a16:creationId xmlns:a16="http://schemas.microsoft.com/office/drawing/2014/main" id="{942C647C-6C4C-72B3-5074-8DDBDEE1050B}"/>
                </a:ext>
              </a:extLst>
            </p:cNvPr>
            <p:cNvSpPr/>
            <p:nvPr/>
          </p:nvSpPr>
          <p:spPr>
            <a:xfrm>
              <a:off x="358987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1120;p53">
              <a:extLst>
                <a:ext uri="{FF2B5EF4-FFF2-40B4-BE49-F238E27FC236}">
                  <a16:creationId xmlns:a16="http://schemas.microsoft.com/office/drawing/2014/main" id="{190B736F-60E2-FDDA-2D32-77198479237F}"/>
                </a:ext>
              </a:extLst>
            </p:cNvPr>
            <p:cNvSpPr/>
            <p:nvPr/>
          </p:nvSpPr>
          <p:spPr>
            <a:xfrm>
              <a:off x="358987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1121;p53">
              <a:extLst>
                <a:ext uri="{FF2B5EF4-FFF2-40B4-BE49-F238E27FC236}">
                  <a16:creationId xmlns:a16="http://schemas.microsoft.com/office/drawing/2014/main" id="{C17463E2-65EC-465F-6D7C-C0390EDED34C}"/>
                </a:ext>
              </a:extLst>
            </p:cNvPr>
            <p:cNvSpPr/>
            <p:nvPr/>
          </p:nvSpPr>
          <p:spPr>
            <a:xfrm>
              <a:off x="358987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1122;p53">
              <a:extLst>
                <a:ext uri="{FF2B5EF4-FFF2-40B4-BE49-F238E27FC236}">
                  <a16:creationId xmlns:a16="http://schemas.microsoft.com/office/drawing/2014/main" id="{A9220972-A999-B3CF-B22A-CDD360051944}"/>
                </a:ext>
              </a:extLst>
            </p:cNvPr>
            <p:cNvSpPr/>
            <p:nvPr/>
          </p:nvSpPr>
          <p:spPr>
            <a:xfrm>
              <a:off x="35898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1123;p53">
              <a:extLst>
                <a:ext uri="{FF2B5EF4-FFF2-40B4-BE49-F238E27FC236}">
                  <a16:creationId xmlns:a16="http://schemas.microsoft.com/office/drawing/2014/main" id="{E6D87530-EF04-7AF6-0E9C-8E22D67DF907}"/>
                </a:ext>
              </a:extLst>
            </p:cNvPr>
            <p:cNvSpPr/>
            <p:nvPr/>
          </p:nvSpPr>
          <p:spPr>
            <a:xfrm>
              <a:off x="32852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1124;p53">
              <a:extLst>
                <a:ext uri="{FF2B5EF4-FFF2-40B4-BE49-F238E27FC236}">
                  <a16:creationId xmlns:a16="http://schemas.microsoft.com/office/drawing/2014/main" id="{9AA9073F-4D10-F7F5-614C-92F8742A3279}"/>
                </a:ext>
              </a:extLst>
            </p:cNvPr>
            <p:cNvSpPr/>
            <p:nvPr/>
          </p:nvSpPr>
          <p:spPr>
            <a:xfrm>
              <a:off x="32852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1125;p53">
              <a:extLst>
                <a:ext uri="{FF2B5EF4-FFF2-40B4-BE49-F238E27FC236}">
                  <a16:creationId xmlns:a16="http://schemas.microsoft.com/office/drawing/2014/main" id="{447BDCE0-64CA-3D22-6542-ED8ECDAAA1AE}"/>
                </a:ext>
              </a:extLst>
            </p:cNvPr>
            <p:cNvSpPr/>
            <p:nvPr/>
          </p:nvSpPr>
          <p:spPr>
            <a:xfrm>
              <a:off x="32852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1126;p53">
              <a:extLst>
                <a:ext uri="{FF2B5EF4-FFF2-40B4-BE49-F238E27FC236}">
                  <a16:creationId xmlns:a16="http://schemas.microsoft.com/office/drawing/2014/main" id="{D732DAE5-D25E-4860-EC3B-E4F63A8A47D9}"/>
                </a:ext>
              </a:extLst>
            </p:cNvPr>
            <p:cNvSpPr/>
            <p:nvPr/>
          </p:nvSpPr>
          <p:spPr>
            <a:xfrm>
              <a:off x="336145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1127;p53">
              <a:extLst>
                <a:ext uri="{FF2B5EF4-FFF2-40B4-BE49-F238E27FC236}">
                  <a16:creationId xmlns:a16="http://schemas.microsoft.com/office/drawing/2014/main" id="{ECAAAEF1-3457-8717-D9ED-8104E5132799}"/>
                </a:ext>
              </a:extLst>
            </p:cNvPr>
            <p:cNvSpPr/>
            <p:nvPr/>
          </p:nvSpPr>
          <p:spPr>
            <a:xfrm>
              <a:off x="33614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1128;p53">
              <a:extLst>
                <a:ext uri="{FF2B5EF4-FFF2-40B4-BE49-F238E27FC236}">
                  <a16:creationId xmlns:a16="http://schemas.microsoft.com/office/drawing/2014/main" id="{86081B03-60F5-9F03-5264-D2C95418EAE6}"/>
                </a:ext>
              </a:extLst>
            </p:cNvPr>
            <p:cNvSpPr/>
            <p:nvPr/>
          </p:nvSpPr>
          <p:spPr>
            <a:xfrm>
              <a:off x="33614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1129;p53">
              <a:extLst>
                <a:ext uri="{FF2B5EF4-FFF2-40B4-BE49-F238E27FC236}">
                  <a16:creationId xmlns:a16="http://schemas.microsoft.com/office/drawing/2014/main" id="{38B0D233-15F1-4622-5694-05308FA40A24}"/>
                </a:ext>
              </a:extLst>
            </p:cNvPr>
            <p:cNvSpPr/>
            <p:nvPr/>
          </p:nvSpPr>
          <p:spPr>
            <a:xfrm>
              <a:off x="336145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1130;p53">
              <a:extLst>
                <a:ext uri="{FF2B5EF4-FFF2-40B4-BE49-F238E27FC236}">
                  <a16:creationId xmlns:a16="http://schemas.microsoft.com/office/drawing/2014/main" id="{3A9D034F-8A9D-0739-8E4B-C0FF531D0107}"/>
                </a:ext>
              </a:extLst>
            </p:cNvPr>
            <p:cNvSpPr/>
            <p:nvPr/>
          </p:nvSpPr>
          <p:spPr>
            <a:xfrm>
              <a:off x="336145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1131;p53">
              <a:extLst>
                <a:ext uri="{FF2B5EF4-FFF2-40B4-BE49-F238E27FC236}">
                  <a16:creationId xmlns:a16="http://schemas.microsoft.com/office/drawing/2014/main" id="{4123944D-78B7-4227-1DAB-7087A2D53669}"/>
                </a:ext>
              </a:extLst>
            </p:cNvPr>
            <p:cNvSpPr/>
            <p:nvPr/>
          </p:nvSpPr>
          <p:spPr>
            <a:xfrm>
              <a:off x="34374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1132;p53">
              <a:extLst>
                <a:ext uri="{FF2B5EF4-FFF2-40B4-BE49-F238E27FC236}">
                  <a16:creationId xmlns:a16="http://schemas.microsoft.com/office/drawing/2014/main" id="{D5801E11-CBBA-FC9C-3C14-8DA60CBE173F}"/>
                </a:ext>
              </a:extLst>
            </p:cNvPr>
            <p:cNvSpPr/>
            <p:nvPr/>
          </p:nvSpPr>
          <p:spPr>
            <a:xfrm>
              <a:off x="343745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1133;p53">
              <a:extLst>
                <a:ext uri="{FF2B5EF4-FFF2-40B4-BE49-F238E27FC236}">
                  <a16:creationId xmlns:a16="http://schemas.microsoft.com/office/drawing/2014/main" id="{01A28018-57EB-F04F-1705-C310EA5F3E60}"/>
                </a:ext>
              </a:extLst>
            </p:cNvPr>
            <p:cNvSpPr/>
            <p:nvPr/>
          </p:nvSpPr>
          <p:spPr>
            <a:xfrm>
              <a:off x="343745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1134;p53">
              <a:extLst>
                <a:ext uri="{FF2B5EF4-FFF2-40B4-BE49-F238E27FC236}">
                  <a16:creationId xmlns:a16="http://schemas.microsoft.com/office/drawing/2014/main" id="{A1DC8CFA-F872-F5BC-7478-DD48ABE8E117}"/>
                </a:ext>
              </a:extLst>
            </p:cNvPr>
            <p:cNvSpPr/>
            <p:nvPr/>
          </p:nvSpPr>
          <p:spPr>
            <a:xfrm>
              <a:off x="34374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1135;p53">
              <a:extLst>
                <a:ext uri="{FF2B5EF4-FFF2-40B4-BE49-F238E27FC236}">
                  <a16:creationId xmlns:a16="http://schemas.microsoft.com/office/drawing/2014/main" id="{B752C405-8859-320C-3074-3129D7E46C91}"/>
                </a:ext>
              </a:extLst>
            </p:cNvPr>
            <p:cNvSpPr/>
            <p:nvPr/>
          </p:nvSpPr>
          <p:spPr>
            <a:xfrm>
              <a:off x="343745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1136;p53">
              <a:extLst>
                <a:ext uri="{FF2B5EF4-FFF2-40B4-BE49-F238E27FC236}">
                  <a16:creationId xmlns:a16="http://schemas.microsoft.com/office/drawing/2014/main" id="{7D55C5BD-FC29-0747-87E2-95CF555574A2}"/>
                </a:ext>
              </a:extLst>
            </p:cNvPr>
            <p:cNvSpPr/>
            <p:nvPr/>
          </p:nvSpPr>
          <p:spPr>
            <a:xfrm>
              <a:off x="343745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1137;p53">
              <a:extLst>
                <a:ext uri="{FF2B5EF4-FFF2-40B4-BE49-F238E27FC236}">
                  <a16:creationId xmlns:a16="http://schemas.microsoft.com/office/drawing/2014/main" id="{90791919-643B-53AD-238C-A07BEAC335A7}"/>
                </a:ext>
              </a:extLst>
            </p:cNvPr>
            <p:cNvSpPr/>
            <p:nvPr/>
          </p:nvSpPr>
          <p:spPr>
            <a:xfrm>
              <a:off x="343745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1138;p53">
              <a:extLst>
                <a:ext uri="{FF2B5EF4-FFF2-40B4-BE49-F238E27FC236}">
                  <a16:creationId xmlns:a16="http://schemas.microsoft.com/office/drawing/2014/main" id="{099E8551-0091-042C-21AF-C4E759DD3C1D}"/>
                </a:ext>
              </a:extLst>
            </p:cNvPr>
            <p:cNvSpPr/>
            <p:nvPr/>
          </p:nvSpPr>
          <p:spPr>
            <a:xfrm>
              <a:off x="35136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1139;p53">
              <a:extLst>
                <a:ext uri="{FF2B5EF4-FFF2-40B4-BE49-F238E27FC236}">
                  <a16:creationId xmlns:a16="http://schemas.microsoft.com/office/drawing/2014/main" id="{23CD2A6B-098C-3969-DE1E-CBA54F9FC296}"/>
                </a:ext>
              </a:extLst>
            </p:cNvPr>
            <p:cNvSpPr/>
            <p:nvPr/>
          </p:nvSpPr>
          <p:spPr>
            <a:xfrm>
              <a:off x="35136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1140;p53">
              <a:extLst>
                <a:ext uri="{FF2B5EF4-FFF2-40B4-BE49-F238E27FC236}">
                  <a16:creationId xmlns:a16="http://schemas.microsoft.com/office/drawing/2014/main" id="{43B9B17A-9E85-54DE-9BAA-2C231FB15AE2}"/>
                </a:ext>
              </a:extLst>
            </p:cNvPr>
            <p:cNvSpPr/>
            <p:nvPr/>
          </p:nvSpPr>
          <p:spPr>
            <a:xfrm>
              <a:off x="35136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1141;p53">
              <a:extLst>
                <a:ext uri="{FF2B5EF4-FFF2-40B4-BE49-F238E27FC236}">
                  <a16:creationId xmlns:a16="http://schemas.microsoft.com/office/drawing/2014/main" id="{5D0EE713-9D95-ED74-3CE1-8F73E68B3755}"/>
                </a:ext>
              </a:extLst>
            </p:cNvPr>
            <p:cNvSpPr/>
            <p:nvPr/>
          </p:nvSpPr>
          <p:spPr>
            <a:xfrm>
              <a:off x="35136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1142;p53">
              <a:extLst>
                <a:ext uri="{FF2B5EF4-FFF2-40B4-BE49-F238E27FC236}">
                  <a16:creationId xmlns:a16="http://schemas.microsoft.com/office/drawing/2014/main" id="{F365BA3C-4D87-B1E0-ABEF-193DA2BD0D0F}"/>
                </a:ext>
              </a:extLst>
            </p:cNvPr>
            <p:cNvSpPr/>
            <p:nvPr/>
          </p:nvSpPr>
          <p:spPr>
            <a:xfrm>
              <a:off x="351367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1143;p53">
              <a:extLst>
                <a:ext uri="{FF2B5EF4-FFF2-40B4-BE49-F238E27FC236}">
                  <a16:creationId xmlns:a16="http://schemas.microsoft.com/office/drawing/2014/main" id="{91410EF6-8DC3-8DB4-8595-BE1DB9ECCDFC}"/>
                </a:ext>
              </a:extLst>
            </p:cNvPr>
            <p:cNvSpPr/>
            <p:nvPr/>
          </p:nvSpPr>
          <p:spPr>
            <a:xfrm>
              <a:off x="351367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1144;p53">
              <a:extLst>
                <a:ext uri="{FF2B5EF4-FFF2-40B4-BE49-F238E27FC236}">
                  <a16:creationId xmlns:a16="http://schemas.microsoft.com/office/drawing/2014/main" id="{6DE89887-915B-6C5E-3B40-12632E917B54}"/>
                </a:ext>
              </a:extLst>
            </p:cNvPr>
            <p:cNvSpPr/>
            <p:nvPr/>
          </p:nvSpPr>
          <p:spPr>
            <a:xfrm>
              <a:off x="351367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1145;p53">
              <a:extLst>
                <a:ext uri="{FF2B5EF4-FFF2-40B4-BE49-F238E27FC236}">
                  <a16:creationId xmlns:a16="http://schemas.microsoft.com/office/drawing/2014/main" id="{C92852E5-2D31-96A4-F6B0-769F238C3653}"/>
                </a:ext>
              </a:extLst>
            </p:cNvPr>
            <p:cNvSpPr/>
            <p:nvPr/>
          </p:nvSpPr>
          <p:spPr>
            <a:xfrm>
              <a:off x="351367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1146;p53">
              <a:extLst>
                <a:ext uri="{FF2B5EF4-FFF2-40B4-BE49-F238E27FC236}">
                  <a16:creationId xmlns:a16="http://schemas.microsoft.com/office/drawing/2014/main" id="{0E56B864-D5F2-AD75-DFAA-D0A88566D10C}"/>
                </a:ext>
              </a:extLst>
            </p:cNvPr>
            <p:cNvSpPr/>
            <p:nvPr/>
          </p:nvSpPr>
          <p:spPr>
            <a:xfrm>
              <a:off x="358987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1147;p53">
              <a:extLst>
                <a:ext uri="{FF2B5EF4-FFF2-40B4-BE49-F238E27FC236}">
                  <a16:creationId xmlns:a16="http://schemas.microsoft.com/office/drawing/2014/main" id="{AB64FAE9-EF69-2BAE-7A84-7A80C4AFB3AD}"/>
                </a:ext>
              </a:extLst>
            </p:cNvPr>
            <p:cNvSpPr/>
            <p:nvPr/>
          </p:nvSpPr>
          <p:spPr>
            <a:xfrm>
              <a:off x="366610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1148;p53">
              <a:extLst>
                <a:ext uri="{FF2B5EF4-FFF2-40B4-BE49-F238E27FC236}">
                  <a16:creationId xmlns:a16="http://schemas.microsoft.com/office/drawing/2014/main" id="{BFF4CF23-35B7-05E8-A873-5C9B101C317C}"/>
                </a:ext>
              </a:extLst>
            </p:cNvPr>
            <p:cNvSpPr/>
            <p:nvPr/>
          </p:nvSpPr>
          <p:spPr>
            <a:xfrm>
              <a:off x="366610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1149;p53">
              <a:extLst>
                <a:ext uri="{FF2B5EF4-FFF2-40B4-BE49-F238E27FC236}">
                  <a16:creationId xmlns:a16="http://schemas.microsoft.com/office/drawing/2014/main" id="{F4B80C4E-3E35-1863-17DC-8EB38856F467}"/>
                </a:ext>
              </a:extLst>
            </p:cNvPr>
            <p:cNvSpPr/>
            <p:nvPr/>
          </p:nvSpPr>
          <p:spPr>
            <a:xfrm>
              <a:off x="366610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1150;p53">
              <a:extLst>
                <a:ext uri="{FF2B5EF4-FFF2-40B4-BE49-F238E27FC236}">
                  <a16:creationId xmlns:a16="http://schemas.microsoft.com/office/drawing/2014/main" id="{D76B8961-E9CC-1F14-0B8D-50B4A970F048}"/>
                </a:ext>
              </a:extLst>
            </p:cNvPr>
            <p:cNvSpPr/>
            <p:nvPr/>
          </p:nvSpPr>
          <p:spPr>
            <a:xfrm>
              <a:off x="366610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1151;p53">
              <a:extLst>
                <a:ext uri="{FF2B5EF4-FFF2-40B4-BE49-F238E27FC236}">
                  <a16:creationId xmlns:a16="http://schemas.microsoft.com/office/drawing/2014/main" id="{D8F57B6F-7B01-DA05-8120-2CBC05CB90EB}"/>
                </a:ext>
              </a:extLst>
            </p:cNvPr>
            <p:cNvSpPr/>
            <p:nvPr/>
          </p:nvSpPr>
          <p:spPr>
            <a:xfrm>
              <a:off x="366610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1152;p53">
              <a:extLst>
                <a:ext uri="{FF2B5EF4-FFF2-40B4-BE49-F238E27FC236}">
                  <a16:creationId xmlns:a16="http://schemas.microsoft.com/office/drawing/2014/main" id="{1B6AC495-C145-1C43-C750-869D4DE6F809}"/>
                </a:ext>
              </a:extLst>
            </p:cNvPr>
            <p:cNvSpPr/>
            <p:nvPr/>
          </p:nvSpPr>
          <p:spPr>
            <a:xfrm>
              <a:off x="366610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1153;p53">
              <a:extLst>
                <a:ext uri="{FF2B5EF4-FFF2-40B4-BE49-F238E27FC236}">
                  <a16:creationId xmlns:a16="http://schemas.microsoft.com/office/drawing/2014/main" id="{31D3E1FB-913F-3A9B-55E4-BA576B373CC4}"/>
                </a:ext>
              </a:extLst>
            </p:cNvPr>
            <p:cNvSpPr/>
            <p:nvPr/>
          </p:nvSpPr>
          <p:spPr>
            <a:xfrm>
              <a:off x="366610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1154;p53">
              <a:extLst>
                <a:ext uri="{FF2B5EF4-FFF2-40B4-BE49-F238E27FC236}">
                  <a16:creationId xmlns:a16="http://schemas.microsoft.com/office/drawing/2014/main" id="{33792ABF-82E2-3EEC-C0C5-D3321FFD4775}"/>
                </a:ext>
              </a:extLst>
            </p:cNvPr>
            <p:cNvSpPr/>
            <p:nvPr/>
          </p:nvSpPr>
          <p:spPr>
            <a:xfrm>
              <a:off x="37423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1155;p53">
              <a:extLst>
                <a:ext uri="{FF2B5EF4-FFF2-40B4-BE49-F238E27FC236}">
                  <a16:creationId xmlns:a16="http://schemas.microsoft.com/office/drawing/2014/main" id="{97EAB2FC-47EA-62A5-7B0D-9BBE53174793}"/>
                </a:ext>
              </a:extLst>
            </p:cNvPr>
            <p:cNvSpPr/>
            <p:nvPr/>
          </p:nvSpPr>
          <p:spPr>
            <a:xfrm>
              <a:off x="37423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1156;p53">
              <a:extLst>
                <a:ext uri="{FF2B5EF4-FFF2-40B4-BE49-F238E27FC236}">
                  <a16:creationId xmlns:a16="http://schemas.microsoft.com/office/drawing/2014/main" id="{655CF31D-71C8-6F80-2B1A-27D40E783143}"/>
                </a:ext>
              </a:extLst>
            </p:cNvPr>
            <p:cNvSpPr/>
            <p:nvPr/>
          </p:nvSpPr>
          <p:spPr>
            <a:xfrm>
              <a:off x="37423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1157;p53">
              <a:extLst>
                <a:ext uri="{FF2B5EF4-FFF2-40B4-BE49-F238E27FC236}">
                  <a16:creationId xmlns:a16="http://schemas.microsoft.com/office/drawing/2014/main" id="{324D74B7-D603-7E0B-10D5-7F7A7E8BE4B0}"/>
                </a:ext>
              </a:extLst>
            </p:cNvPr>
            <p:cNvSpPr/>
            <p:nvPr/>
          </p:nvSpPr>
          <p:spPr>
            <a:xfrm>
              <a:off x="37423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1158;p53">
              <a:extLst>
                <a:ext uri="{FF2B5EF4-FFF2-40B4-BE49-F238E27FC236}">
                  <a16:creationId xmlns:a16="http://schemas.microsoft.com/office/drawing/2014/main" id="{C62992A3-0710-4CC8-E774-280A5DF6EEF5}"/>
                </a:ext>
              </a:extLst>
            </p:cNvPr>
            <p:cNvSpPr/>
            <p:nvPr/>
          </p:nvSpPr>
          <p:spPr>
            <a:xfrm>
              <a:off x="3742300" y="30186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1159;p53">
              <a:extLst>
                <a:ext uri="{FF2B5EF4-FFF2-40B4-BE49-F238E27FC236}">
                  <a16:creationId xmlns:a16="http://schemas.microsoft.com/office/drawing/2014/main" id="{28FCA9C0-C957-73A8-3935-9CE96D4C78F4}"/>
                </a:ext>
              </a:extLst>
            </p:cNvPr>
            <p:cNvSpPr/>
            <p:nvPr/>
          </p:nvSpPr>
          <p:spPr>
            <a:xfrm>
              <a:off x="37423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1160;p53">
              <a:extLst>
                <a:ext uri="{FF2B5EF4-FFF2-40B4-BE49-F238E27FC236}">
                  <a16:creationId xmlns:a16="http://schemas.microsoft.com/office/drawing/2014/main" id="{154CEDA4-6503-D41F-4499-C4C8B965D1B0}"/>
                </a:ext>
              </a:extLst>
            </p:cNvPr>
            <p:cNvSpPr/>
            <p:nvPr/>
          </p:nvSpPr>
          <p:spPr>
            <a:xfrm>
              <a:off x="3742300" y="3171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5"/>
                    <a:pt x="528" y="2131"/>
                    <a:pt x="1076" y="2131"/>
                  </a:cubicBezTo>
                  <a:cubicBezTo>
                    <a:pt x="1335" y="2131"/>
                    <a:pt x="1599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1161;p53">
              <a:extLst>
                <a:ext uri="{FF2B5EF4-FFF2-40B4-BE49-F238E27FC236}">
                  <a16:creationId xmlns:a16="http://schemas.microsoft.com/office/drawing/2014/main" id="{2EDCD104-2518-8C71-D291-845001AF975F}"/>
                </a:ext>
              </a:extLst>
            </p:cNvPr>
            <p:cNvSpPr/>
            <p:nvPr/>
          </p:nvSpPr>
          <p:spPr>
            <a:xfrm>
              <a:off x="374230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1162;p53">
              <a:extLst>
                <a:ext uri="{FF2B5EF4-FFF2-40B4-BE49-F238E27FC236}">
                  <a16:creationId xmlns:a16="http://schemas.microsoft.com/office/drawing/2014/main" id="{1DE4A9D8-1FE0-E359-2EE8-D4F32103B0DB}"/>
                </a:ext>
              </a:extLst>
            </p:cNvPr>
            <p:cNvSpPr/>
            <p:nvPr/>
          </p:nvSpPr>
          <p:spPr>
            <a:xfrm>
              <a:off x="38185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1163;p53">
              <a:extLst>
                <a:ext uri="{FF2B5EF4-FFF2-40B4-BE49-F238E27FC236}">
                  <a16:creationId xmlns:a16="http://schemas.microsoft.com/office/drawing/2014/main" id="{08BB3818-4A1B-F9A5-18F9-41ABAA501C57}"/>
                </a:ext>
              </a:extLst>
            </p:cNvPr>
            <p:cNvSpPr/>
            <p:nvPr/>
          </p:nvSpPr>
          <p:spPr>
            <a:xfrm>
              <a:off x="38185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1164;p53">
              <a:extLst>
                <a:ext uri="{FF2B5EF4-FFF2-40B4-BE49-F238E27FC236}">
                  <a16:creationId xmlns:a16="http://schemas.microsoft.com/office/drawing/2014/main" id="{4CD70AA6-7764-AF5D-F2C1-2ACD98BA77FD}"/>
                </a:ext>
              </a:extLst>
            </p:cNvPr>
            <p:cNvSpPr/>
            <p:nvPr/>
          </p:nvSpPr>
          <p:spPr>
            <a:xfrm>
              <a:off x="38185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1165;p53">
              <a:extLst>
                <a:ext uri="{FF2B5EF4-FFF2-40B4-BE49-F238E27FC236}">
                  <a16:creationId xmlns:a16="http://schemas.microsoft.com/office/drawing/2014/main" id="{522AF1ED-8823-71EC-BC7A-318D0118F5F9}"/>
                </a:ext>
              </a:extLst>
            </p:cNvPr>
            <p:cNvSpPr/>
            <p:nvPr/>
          </p:nvSpPr>
          <p:spPr>
            <a:xfrm>
              <a:off x="38185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1166;p53">
              <a:extLst>
                <a:ext uri="{FF2B5EF4-FFF2-40B4-BE49-F238E27FC236}">
                  <a16:creationId xmlns:a16="http://schemas.microsoft.com/office/drawing/2014/main" id="{235AA8C5-0CC6-25F8-52A6-DA99CC98AB03}"/>
                </a:ext>
              </a:extLst>
            </p:cNvPr>
            <p:cNvSpPr/>
            <p:nvPr/>
          </p:nvSpPr>
          <p:spPr>
            <a:xfrm>
              <a:off x="38185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1167;p53">
              <a:extLst>
                <a:ext uri="{FF2B5EF4-FFF2-40B4-BE49-F238E27FC236}">
                  <a16:creationId xmlns:a16="http://schemas.microsoft.com/office/drawing/2014/main" id="{45867C4C-8C35-003A-0438-05BC555ECBF9}"/>
                </a:ext>
              </a:extLst>
            </p:cNvPr>
            <p:cNvSpPr/>
            <p:nvPr/>
          </p:nvSpPr>
          <p:spPr>
            <a:xfrm>
              <a:off x="38185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1168;p53">
              <a:extLst>
                <a:ext uri="{FF2B5EF4-FFF2-40B4-BE49-F238E27FC236}">
                  <a16:creationId xmlns:a16="http://schemas.microsoft.com/office/drawing/2014/main" id="{44021824-BFFD-E721-F63C-380382056EE3}"/>
                </a:ext>
              </a:extLst>
            </p:cNvPr>
            <p:cNvSpPr/>
            <p:nvPr/>
          </p:nvSpPr>
          <p:spPr>
            <a:xfrm>
              <a:off x="381852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1169;p53">
              <a:extLst>
                <a:ext uri="{FF2B5EF4-FFF2-40B4-BE49-F238E27FC236}">
                  <a16:creationId xmlns:a16="http://schemas.microsoft.com/office/drawing/2014/main" id="{5EE51FBB-3B81-E962-C270-91DF7D7756EB}"/>
                </a:ext>
              </a:extLst>
            </p:cNvPr>
            <p:cNvSpPr/>
            <p:nvPr/>
          </p:nvSpPr>
          <p:spPr>
            <a:xfrm>
              <a:off x="3818525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1170;p53">
              <a:extLst>
                <a:ext uri="{FF2B5EF4-FFF2-40B4-BE49-F238E27FC236}">
                  <a16:creationId xmlns:a16="http://schemas.microsoft.com/office/drawing/2014/main" id="{AE5B45ED-54F1-5031-C7A0-DEBCA437A521}"/>
                </a:ext>
              </a:extLst>
            </p:cNvPr>
            <p:cNvSpPr/>
            <p:nvPr/>
          </p:nvSpPr>
          <p:spPr>
            <a:xfrm>
              <a:off x="381852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1171;p53">
              <a:extLst>
                <a:ext uri="{FF2B5EF4-FFF2-40B4-BE49-F238E27FC236}">
                  <a16:creationId xmlns:a16="http://schemas.microsoft.com/office/drawing/2014/main" id="{5C58072A-948C-88FE-F608-E6F83EC38E95}"/>
                </a:ext>
              </a:extLst>
            </p:cNvPr>
            <p:cNvSpPr/>
            <p:nvPr/>
          </p:nvSpPr>
          <p:spPr>
            <a:xfrm>
              <a:off x="38185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1172;p53">
              <a:extLst>
                <a:ext uri="{FF2B5EF4-FFF2-40B4-BE49-F238E27FC236}">
                  <a16:creationId xmlns:a16="http://schemas.microsoft.com/office/drawing/2014/main" id="{E9E8B519-4614-03C6-2BFE-D1ABEBC87744}"/>
                </a:ext>
              </a:extLst>
            </p:cNvPr>
            <p:cNvSpPr/>
            <p:nvPr/>
          </p:nvSpPr>
          <p:spPr>
            <a:xfrm>
              <a:off x="38947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1173;p53">
              <a:extLst>
                <a:ext uri="{FF2B5EF4-FFF2-40B4-BE49-F238E27FC236}">
                  <a16:creationId xmlns:a16="http://schemas.microsoft.com/office/drawing/2014/main" id="{B30C8261-712C-5E26-423D-DC7FFBC68770}"/>
                </a:ext>
              </a:extLst>
            </p:cNvPr>
            <p:cNvSpPr/>
            <p:nvPr/>
          </p:nvSpPr>
          <p:spPr>
            <a:xfrm>
              <a:off x="38947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1174;p53">
              <a:extLst>
                <a:ext uri="{FF2B5EF4-FFF2-40B4-BE49-F238E27FC236}">
                  <a16:creationId xmlns:a16="http://schemas.microsoft.com/office/drawing/2014/main" id="{A7E4B45D-A2F1-AFC1-1591-A44AE7169936}"/>
                </a:ext>
              </a:extLst>
            </p:cNvPr>
            <p:cNvSpPr/>
            <p:nvPr/>
          </p:nvSpPr>
          <p:spPr>
            <a:xfrm>
              <a:off x="3894725" y="3856775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1175;p53">
              <a:extLst>
                <a:ext uri="{FF2B5EF4-FFF2-40B4-BE49-F238E27FC236}">
                  <a16:creationId xmlns:a16="http://schemas.microsoft.com/office/drawing/2014/main" id="{C6C958CA-AF09-D0AE-AE7A-62EFC86C3E24}"/>
                </a:ext>
              </a:extLst>
            </p:cNvPr>
            <p:cNvSpPr/>
            <p:nvPr/>
          </p:nvSpPr>
          <p:spPr>
            <a:xfrm>
              <a:off x="38947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1176;p53">
              <a:extLst>
                <a:ext uri="{FF2B5EF4-FFF2-40B4-BE49-F238E27FC236}">
                  <a16:creationId xmlns:a16="http://schemas.microsoft.com/office/drawing/2014/main" id="{F0FB206D-7ADF-DE25-DC48-C9C6268BA99B}"/>
                </a:ext>
              </a:extLst>
            </p:cNvPr>
            <p:cNvSpPr/>
            <p:nvPr/>
          </p:nvSpPr>
          <p:spPr>
            <a:xfrm>
              <a:off x="38947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1177;p53">
              <a:extLst>
                <a:ext uri="{FF2B5EF4-FFF2-40B4-BE49-F238E27FC236}">
                  <a16:creationId xmlns:a16="http://schemas.microsoft.com/office/drawing/2014/main" id="{11E378E6-ACA0-347E-39F3-87B595A6D3A6}"/>
                </a:ext>
              </a:extLst>
            </p:cNvPr>
            <p:cNvSpPr/>
            <p:nvPr/>
          </p:nvSpPr>
          <p:spPr>
            <a:xfrm>
              <a:off x="38947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1178;p53">
              <a:extLst>
                <a:ext uri="{FF2B5EF4-FFF2-40B4-BE49-F238E27FC236}">
                  <a16:creationId xmlns:a16="http://schemas.microsoft.com/office/drawing/2014/main" id="{34A9776F-3126-A7FD-A3A3-B6C726E5A56D}"/>
                </a:ext>
              </a:extLst>
            </p:cNvPr>
            <p:cNvSpPr/>
            <p:nvPr/>
          </p:nvSpPr>
          <p:spPr>
            <a:xfrm>
              <a:off x="3894725" y="3551925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1179;p53">
              <a:extLst>
                <a:ext uri="{FF2B5EF4-FFF2-40B4-BE49-F238E27FC236}">
                  <a16:creationId xmlns:a16="http://schemas.microsoft.com/office/drawing/2014/main" id="{CFA7325B-9CDA-45B3-64D8-55F261BA2C38}"/>
                </a:ext>
              </a:extLst>
            </p:cNvPr>
            <p:cNvSpPr/>
            <p:nvPr/>
          </p:nvSpPr>
          <p:spPr>
            <a:xfrm>
              <a:off x="38947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1180;p53">
              <a:extLst>
                <a:ext uri="{FF2B5EF4-FFF2-40B4-BE49-F238E27FC236}">
                  <a16:creationId xmlns:a16="http://schemas.microsoft.com/office/drawing/2014/main" id="{C431B3CA-5FF6-F774-E4F1-0C90B98E7926}"/>
                </a:ext>
              </a:extLst>
            </p:cNvPr>
            <p:cNvSpPr/>
            <p:nvPr/>
          </p:nvSpPr>
          <p:spPr>
            <a:xfrm>
              <a:off x="389472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1181;p53">
              <a:extLst>
                <a:ext uri="{FF2B5EF4-FFF2-40B4-BE49-F238E27FC236}">
                  <a16:creationId xmlns:a16="http://schemas.microsoft.com/office/drawing/2014/main" id="{318BB224-2C5E-F8A2-0315-AE8D28684BE2}"/>
                </a:ext>
              </a:extLst>
            </p:cNvPr>
            <p:cNvSpPr/>
            <p:nvPr/>
          </p:nvSpPr>
          <p:spPr>
            <a:xfrm>
              <a:off x="3894600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1182;p53">
              <a:extLst>
                <a:ext uri="{FF2B5EF4-FFF2-40B4-BE49-F238E27FC236}">
                  <a16:creationId xmlns:a16="http://schemas.microsoft.com/office/drawing/2014/main" id="{1E89918B-E26F-8270-C712-AA3785BC6CEF}"/>
                </a:ext>
              </a:extLst>
            </p:cNvPr>
            <p:cNvSpPr/>
            <p:nvPr/>
          </p:nvSpPr>
          <p:spPr>
            <a:xfrm>
              <a:off x="389472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1183;p53">
              <a:extLst>
                <a:ext uri="{FF2B5EF4-FFF2-40B4-BE49-F238E27FC236}">
                  <a16:creationId xmlns:a16="http://schemas.microsoft.com/office/drawing/2014/main" id="{C06575B5-7BE8-2B6C-C445-E2D389241814}"/>
                </a:ext>
              </a:extLst>
            </p:cNvPr>
            <p:cNvSpPr/>
            <p:nvPr/>
          </p:nvSpPr>
          <p:spPr>
            <a:xfrm>
              <a:off x="38947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1184;p53">
              <a:extLst>
                <a:ext uri="{FF2B5EF4-FFF2-40B4-BE49-F238E27FC236}">
                  <a16:creationId xmlns:a16="http://schemas.microsoft.com/office/drawing/2014/main" id="{A75C8143-B13C-9848-0A49-1921385CDA3F}"/>
                </a:ext>
              </a:extLst>
            </p:cNvPr>
            <p:cNvSpPr/>
            <p:nvPr/>
          </p:nvSpPr>
          <p:spPr>
            <a:xfrm>
              <a:off x="38947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1185;p53">
              <a:extLst>
                <a:ext uri="{FF2B5EF4-FFF2-40B4-BE49-F238E27FC236}">
                  <a16:creationId xmlns:a16="http://schemas.microsoft.com/office/drawing/2014/main" id="{BBAE165A-ACF9-8067-2516-DABCBAC44163}"/>
                </a:ext>
              </a:extLst>
            </p:cNvPr>
            <p:cNvSpPr/>
            <p:nvPr/>
          </p:nvSpPr>
          <p:spPr>
            <a:xfrm>
              <a:off x="38947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1186;p53">
              <a:extLst>
                <a:ext uri="{FF2B5EF4-FFF2-40B4-BE49-F238E27FC236}">
                  <a16:creationId xmlns:a16="http://schemas.microsoft.com/office/drawing/2014/main" id="{F55665B2-8C95-C650-8819-3A0A259A4341}"/>
                </a:ext>
              </a:extLst>
            </p:cNvPr>
            <p:cNvSpPr/>
            <p:nvPr/>
          </p:nvSpPr>
          <p:spPr>
            <a:xfrm>
              <a:off x="38947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1187;p53">
              <a:extLst>
                <a:ext uri="{FF2B5EF4-FFF2-40B4-BE49-F238E27FC236}">
                  <a16:creationId xmlns:a16="http://schemas.microsoft.com/office/drawing/2014/main" id="{789EB717-0D6D-4BEA-B062-E6DF99346A08}"/>
                </a:ext>
              </a:extLst>
            </p:cNvPr>
            <p:cNvSpPr/>
            <p:nvPr/>
          </p:nvSpPr>
          <p:spPr>
            <a:xfrm>
              <a:off x="38947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1188;p53">
              <a:extLst>
                <a:ext uri="{FF2B5EF4-FFF2-40B4-BE49-F238E27FC236}">
                  <a16:creationId xmlns:a16="http://schemas.microsoft.com/office/drawing/2014/main" id="{9C4A19FE-1B93-190D-2524-3573E7C5D1F3}"/>
                </a:ext>
              </a:extLst>
            </p:cNvPr>
            <p:cNvSpPr/>
            <p:nvPr/>
          </p:nvSpPr>
          <p:spPr>
            <a:xfrm>
              <a:off x="38185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1189;p53">
              <a:extLst>
                <a:ext uri="{FF2B5EF4-FFF2-40B4-BE49-F238E27FC236}">
                  <a16:creationId xmlns:a16="http://schemas.microsoft.com/office/drawing/2014/main" id="{AD81D151-1307-BDF9-5ABF-FC323FED5B35}"/>
                </a:ext>
              </a:extLst>
            </p:cNvPr>
            <p:cNvSpPr/>
            <p:nvPr/>
          </p:nvSpPr>
          <p:spPr>
            <a:xfrm>
              <a:off x="3742300" y="2866425"/>
              <a:ext cx="62225" cy="53225"/>
            </a:xfrm>
            <a:custGeom>
              <a:avLst/>
              <a:gdLst/>
              <a:ahLst/>
              <a:cxnLst/>
              <a:rect l="l" t="t" r="r" b="b"/>
              <a:pathLst>
                <a:path w="2489" h="2129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1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1190;p53">
              <a:extLst>
                <a:ext uri="{FF2B5EF4-FFF2-40B4-BE49-F238E27FC236}">
                  <a16:creationId xmlns:a16="http://schemas.microsoft.com/office/drawing/2014/main" id="{14C66873-0EE4-0AC3-2FAB-05D383030B6D}"/>
                </a:ext>
              </a:extLst>
            </p:cNvPr>
            <p:cNvSpPr/>
            <p:nvPr/>
          </p:nvSpPr>
          <p:spPr>
            <a:xfrm>
              <a:off x="366610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1191;p53">
              <a:extLst>
                <a:ext uri="{FF2B5EF4-FFF2-40B4-BE49-F238E27FC236}">
                  <a16:creationId xmlns:a16="http://schemas.microsoft.com/office/drawing/2014/main" id="{65DD567D-CBFC-6EA0-DF2F-2B54644B3F86}"/>
                </a:ext>
              </a:extLst>
            </p:cNvPr>
            <p:cNvSpPr/>
            <p:nvPr/>
          </p:nvSpPr>
          <p:spPr>
            <a:xfrm>
              <a:off x="450405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1192;p53">
              <a:extLst>
                <a:ext uri="{FF2B5EF4-FFF2-40B4-BE49-F238E27FC236}">
                  <a16:creationId xmlns:a16="http://schemas.microsoft.com/office/drawing/2014/main" id="{9AA3C312-7026-16D2-0582-30E501EBD612}"/>
                </a:ext>
              </a:extLst>
            </p:cNvPr>
            <p:cNvSpPr/>
            <p:nvPr/>
          </p:nvSpPr>
          <p:spPr>
            <a:xfrm>
              <a:off x="4504050" y="31710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1193;p53">
              <a:extLst>
                <a:ext uri="{FF2B5EF4-FFF2-40B4-BE49-F238E27FC236}">
                  <a16:creationId xmlns:a16="http://schemas.microsoft.com/office/drawing/2014/main" id="{56AC450A-2C12-8CE6-8A2E-3C00363D27D3}"/>
                </a:ext>
              </a:extLst>
            </p:cNvPr>
            <p:cNvSpPr/>
            <p:nvPr/>
          </p:nvSpPr>
          <p:spPr>
            <a:xfrm>
              <a:off x="450405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1194;p53">
              <a:extLst>
                <a:ext uri="{FF2B5EF4-FFF2-40B4-BE49-F238E27FC236}">
                  <a16:creationId xmlns:a16="http://schemas.microsoft.com/office/drawing/2014/main" id="{B8D3F8DD-3318-164B-15EA-CA2E65472F54}"/>
                </a:ext>
              </a:extLst>
            </p:cNvPr>
            <p:cNvSpPr/>
            <p:nvPr/>
          </p:nvSpPr>
          <p:spPr>
            <a:xfrm>
              <a:off x="442782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1195;p53">
              <a:extLst>
                <a:ext uri="{FF2B5EF4-FFF2-40B4-BE49-F238E27FC236}">
                  <a16:creationId xmlns:a16="http://schemas.microsoft.com/office/drawing/2014/main" id="{BC6796AF-F253-AED3-4E6F-07D14BBC3337}"/>
                </a:ext>
              </a:extLst>
            </p:cNvPr>
            <p:cNvSpPr/>
            <p:nvPr/>
          </p:nvSpPr>
          <p:spPr>
            <a:xfrm>
              <a:off x="442782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1196;p53">
              <a:extLst>
                <a:ext uri="{FF2B5EF4-FFF2-40B4-BE49-F238E27FC236}">
                  <a16:creationId xmlns:a16="http://schemas.microsoft.com/office/drawing/2014/main" id="{96028293-6F24-1B24-8EE4-3586D1371422}"/>
                </a:ext>
              </a:extLst>
            </p:cNvPr>
            <p:cNvSpPr/>
            <p:nvPr/>
          </p:nvSpPr>
          <p:spPr>
            <a:xfrm>
              <a:off x="442782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1197;p53">
              <a:extLst>
                <a:ext uri="{FF2B5EF4-FFF2-40B4-BE49-F238E27FC236}">
                  <a16:creationId xmlns:a16="http://schemas.microsoft.com/office/drawing/2014/main" id="{6F73329E-CF7C-53E2-F947-18E47B8187E4}"/>
                </a:ext>
              </a:extLst>
            </p:cNvPr>
            <p:cNvSpPr/>
            <p:nvPr/>
          </p:nvSpPr>
          <p:spPr>
            <a:xfrm>
              <a:off x="442782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1198;p53">
              <a:extLst>
                <a:ext uri="{FF2B5EF4-FFF2-40B4-BE49-F238E27FC236}">
                  <a16:creationId xmlns:a16="http://schemas.microsoft.com/office/drawing/2014/main" id="{1A44283D-1589-814F-D942-68D97AD962EE}"/>
                </a:ext>
              </a:extLst>
            </p:cNvPr>
            <p:cNvSpPr/>
            <p:nvPr/>
          </p:nvSpPr>
          <p:spPr>
            <a:xfrm>
              <a:off x="442782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1199;p53">
              <a:extLst>
                <a:ext uri="{FF2B5EF4-FFF2-40B4-BE49-F238E27FC236}">
                  <a16:creationId xmlns:a16="http://schemas.microsoft.com/office/drawing/2014/main" id="{96AC2223-649B-816D-E3E0-4A8F6DB73191}"/>
                </a:ext>
              </a:extLst>
            </p:cNvPr>
            <p:cNvSpPr/>
            <p:nvPr/>
          </p:nvSpPr>
          <p:spPr>
            <a:xfrm>
              <a:off x="435160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1200;p53">
              <a:extLst>
                <a:ext uri="{FF2B5EF4-FFF2-40B4-BE49-F238E27FC236}">
                  <a16:creationId xmlns:a16="http://schemas.microsoft.com/office/drawing/2014/main" id="{BA686B6E-9342-A6BA-B425-10929C9894E9}"/>
                </a:ext>
              </a:extLst>
            </p:cNvPr>
            <p:cNvSpPr/>
            <p:nvPr/>
          </p:nvSpPr>
          <p:spPr>
            <a:xfrm>
              <a:off x="435160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1201;p53">
              <a:extLst>
                <a:ext uri="{FF2B5EF4-FFF2-40B4-BE49-F238E27FC236}">
                  <a16:creationId xmlns:a16="http://schemas.microsoft.com/office/drawing/2014/main" id="{B4B5C8B4-6D14-B7A1-3C62-B5E6A21CDB16}"/>
                </a:ext>
              </a:extLst>
            </p:cNvPr>
            <p:cNvSpPr/>
            <p:nvPr/>
          </p:nvSpPr>
          <p:spPr>
            <a:xfrm>
              <a:off x="435160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1202;p53">
              <a:extLst>
                <a:ext uri="{FF2B5EF4-FFF2-40B4-BE49-F238E27FC236}">
                  <a16:creationId xmlns:a16="http://schemas.microsoft.com/office/drawing/2014/main" id="{D31B0E9A-41A9-25E0-238A-6F712CE4420A}"/>
                </a:ext>
              </a:extLst>
            </p:cNvPr>
            <p:cNvSpPr/>
            <p:nvPr/>
          </p:nvSpPr>
          <p:spPr>
            <a:xfrm>
              <a:off x="435160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1203;p53">
              <a:extLst>
                <a:ext uri="{FF2B5EF4-FFF2-40B4-BE49-F238E27FC236}">
                  <a16:creationId xmlns:a16="http://schemas.microsoft.com/office/drawing/2014/main" id="{87235580-C4D1-29FA-E150-3B3C9D2A7F00}"/>
                </a:ext>
              </a:extLst>
            </p:cNvPr>
            <p:cNvSpPr/>
            <p:nvPr/>
          </p:nvSpPr>
          <p:spPr>
            <a:xfrm>
              <a:off x="435160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1204;p53">
              <a:extLst>
                <a:ext uri="{FF2B5EF4-FFF2-40B4-BE49-F238E27FC236}">
                  <a16:creationId xmlns:a16="http://schemas.microsoft.com/office/drawing/2014/main" id="{C0CE775B-F02C-6864-18F3-E18CA804B384}"/>
                </a:ext>
              </a:extLst>
            </p:cNvPr>
            <p:cNvSpPr/>
            <p:nvPr/>
          </p:nvSpPr>
          <p:spPr>
            <a:xfrm>
              <a:off x="427560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1205;p53">
              <a:extLst>
                <a:ext uri="{FF2B5EF4-FFF2-40B4-BE49-F238E27FC236}">
                  <a16:creationId xmlns:a16="http://schemas.microsoft.com/office/drawing/2014/main" id="{4F9A76BD-7E7C-BFC5-7092-9909DE97775F}"/>
                </a:ext>
              </a:extLst>
            </p:cNvPr>
            <p:cNvSpPr/>
            <p:nvPr/>
          </p:nvSpPr>
          <p:spPr>
            <a:xfrm>
              <a:off x="42756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1206;p53">
              <a:extLst>
                <a:ext uri="{FF2B5EF4-FFF2-40B4-BE49-F238E27FC236}">
                  <a16:creationId xmlns:a16="http://schemas.microsoft.com/office/drawing/2014/main" id="{CE2584AC-85BA-CEF0-2DA7-9E7A3D08944D}"/>
                </a:ext>
              </a:extLst>
            </p:cNvPr>
            <p:cNvSpPr/>
            <p:nvPr/>
          </p:nvSpPr>
          <p:spPr>
            <a:xfrm>
              <a:off x="427560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1207;p53">
              <a:extLst>
                <a:ext uri="{FF2B5EF4-FFF2-40B4-BE49-F238E27FC236}">
                  <a16:creationId xmlns:a16="http://schemas.microsoft.com/office/drawing/2014/main" id="{07935134-25D9-73FC-CD54-0DDA8E05FB2B}"/>
                </a:ext>
              </a:extLst>
            </p:cNvPr>
            <p:cNvSpPr/>
            <p:nvPr/>
          </p:nvSpPr>
          <p:spPr>
            <a:xfrm>
              <a:off x="4275600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1208;p53">
              <a:extLst>
                <a:ext uri="{FF2B5EF4-FFF2-40B4-BE49-F238E27FC236}">
                  <a16:creationId xmlns:a16="http://schemas.microsoft.com/office/drawing/2014/main" id="{A8EC9EF0-D895-FE12-7368-8B0AEAA1DFBC}"/>
                </a:ext>
              </a:extLst>
            </p:cNvPr>
            <p:cNvSpPr/>
            <p:nvPr/>
          </p:nvSpPr>
          <p:spPr>
            <a:xfrm>
              <a:off x="42756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1209;p53">
              <a:extLst>
                <a:ext uri="{FF2B5EF4-FFF2-40B4-BE49-F238E27FC236}">
                  <a16:creationId xmlns:a16="http://schemas.microsoft.com/office/drawing/2014/main" id="{53C927A0-005B-6532-1140-CE73F0E53CF5}"/>
                </a:ext>
              </a:extLst>
            </p:cNvPr>
            <p:cNvSpPr/>
            <p:nvPr/>
          </p:nvSpPr>
          <p:spPr>
            <a:xfrm>
              <a:off x="42756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1210;p53">
              <a:extLst>
                <a:ext uri="{FF2B5EF4-FFF2-40B4-BE49-F238E27FC236}">
                  <a16:creationId xmlns:a16="http://schemas.microsoft.com/office/drawing/2014/main" id="{3BBE8A2B-39C4-1AE6-472E-06ECFBF4F80A}"/>
                </a:ext>
              </a:extLst>
            </p:cNvPr>
            <p:cNvSpPr/>
            <p:nvPr/>
          </p:nvSpPr>
          <p:spPr>
            <a:xfrm>
              <a:off x="42756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1211;p53">
              <a:extLst>
                <a:ext uri="{FF2B5EF4-FFF2-40B4-BE49-F238E27FC236}">
                  <a16:creationId xmlns:a16="http://schemas.microsoft.com/office/drawing/2014/main" id="{A4CBC5AE-63AB-F947-61AD-A0AE5C4A1132}"/>
                </a:ext>
              </a:extLst>
            </p:cNvPr>
            <p:cNvSpPr/>
            <p:nvPr/>
          </p:nvSpPr>
          <p:spPr>
            <a:xfrm>
              <a:off x="42756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1212;p53">
              <a:extLst>
                <a:ext uri="{FF2B5EF4-FFF2-40B4-BE49-F238E27FC236}">
                  <a16:creationId xmlns:a16="http://schemas.microsoft.com/office/drawing/2014/main" id="{2F825BF6-5BE1-7322-B7E1-191812831C42}"/>
                </a:ext>
              </a:extLst>
            </p:cNvPr>
            <p:cNvSpPr/>
            <p:nvPr/>
          </p:nvSpPr>
          <p:spPr>
            <a:xfrm>
              <a:off x="419940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1213;p53">
              <a:extLst>
                <a:ext uri="{FF2B5EF4-FFF2-40B4-BE49-F238E27FC236}">
                  <a16:creationId xmlns:a16="http://schemas.microsoft.com/office/drawing/2014/main" id="{AEBB13B7-8831-484F-53AF-F0BAD2A672F0}"/>
                </a:ext>
              </a:extLst>
            </p:cNvPr>
            <p:cNvSpPr/>
            <p:nvPr/>
          </p:nvSpPr>
          <p:spPr>
            <a:xfrm>
              <a:off x="41994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1214;p53">
              <a:extLst>
                <a:ext uri="{FF2B5EF4-FFF2-40B4-BE49-F238E27FC236}">
                  <a16:creationId xmlns:a16="http://schemas.microsoft.com/office/drawing/2014/main" id="{2CF73692-8069-BAFD-3D4E-611C6F654759}"/>
                </a:ext>
              </a:extLst>
            </p:cNvPr>
            <p:cNvSpPr/>
            <p:nvPr/>
          </p:nvSpPr>
          <p:spPr>
            <a:xfrm>
              <a:off x="419940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1215;p53">
              <a:extLst>
                <a:ext uri="{FF2B5EF4-FFF2-40B4-BE49-F238E27FC236}">
                  <a16:creationId xmlns:a16="http://schemas.microsoft.com/office/drawing/2014/main" id="{F462C7A2-D38B-FE2D-182B-982E7DF71643}"/>
                </a:ext>
              </a:extLst>
            </p:cNvPr>
            <p:cNvSpPr/>
            <p:nvPr/>
          </p:nvSpPr>
          <p:spPr>
            <a:xfrm>
              <a:off x="419940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1216;p53">
              <a:extLst>
                <a:ext uri="{FF2B5EF4-FFF2-40B4-BE49-F238E27FC236}">
                  <a16:creationId xmlns:a16="http://schemas.microsoft.com/office/drawing/2014/main" id="{6DEBDD8C-C77F-F691-621E-77B8A48BBD87}"/>
                </a:ext>
              </a:extLst>
            </p:cNvPr>
            <p:cNvSpPr/>
            <p:nvPr/>
          </p:nvSpPr>
          <p:spPr>
            <a:xfrm>
              <a:off x="412317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1217;p53">
              <a:extLst>
                <a:ext uri="{FF2B5EF4-FFF2-40B4-BE49-F238E27FC236}">
                  <a16:creationId xmlns:a16="http://schemas.microsoft.com/office/drawing/2014/main" id="{628FCC2F-CCF5-6859-8B21-BF362F3C925D}"/>
                </a:ext>
              </a:extLst>
            </p:cNvPr>
            <p:cNvSpPr/>
            <p:nvPr/>
          </p:nvSpPr>
          <p:spPr>
            <a:xfrm>
              <a:off x="412317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1218;p53">
              <a:extLst>
                <a:ext uri="{FF2B5EF4-FFF2-40B4-BE49-F238E27FC236}">
                  <a16:creationId xmlns:a16="http://schemas.microsoft.com/office/drawing/2014/main" id="{C32E4EE6-E500-BA4D-F08C-12460940AF1E}"/>
                </a:ext>
              </a:extLst>
            </p:cNvPr>
            <p:cNvSpPr/>
            <p:nvPr/>
          </p:nvSpPr>
          <p:spPr>
            <a:xfrm>
              <a:off x="412317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1219;p53">
              <a:extLst>
                <a:ext uri="{FF2B5EF4-FFF2-40B4-BE49-F238E27FC236}">
                  <a16:creationId xmlns:a16="http://schemas.microsoft.com/office/drawing/2014/main" id="{02B523C5-EE6B-82BF-7A71-BC880CAE3626}"/>
                </a:ext>
              </a:extLst>
            </p:cNvPr>
            <p:cNvSpPr/>
            <p:nvPr/>
          </p:nvSpPr>
          <p:spPr>
            <a:xfrm>
              <a:off x="412317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1220;p53">
              <a:extLst>
                <a:ext uri="{FF2B5EF4-FFF2-40B4-BE49-F238E27FC236}">
                  <a16:creationId xmlns:a16="http://schemas.microsoft.com/office/drawing/2014/main" id="{D8CBC72D-E8A8-03A0-32AF-C3239365CA02}"/>
                </a:ext>
              </a:extLst>
            </p:cNvPr>
            <p:cNvSpPr/>
            <p:nvPr/>
          </p:nvSpPr>
          <p:spPr>
            <a:xfrm>
              <a:off x="41231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1221;p53">
              <a:extLst>
                <a:ext uri="{FF2B5EF4-FFF2-40B4-BE49-F238E27FC236}">
                  <a16:creationId xmlns:a16="http://schemas.microsoft.com/office/drawing/2014/main" id="{903C3E7C-931A-F34A-AE7F-A8DE87DA4968}"/>
                </a:ext>
              </a:extLst>
            </p:cNvPr>
            <p:cNvSpPr/>
            <p:nvPr/>
          </p:nvSpPr>
          <p:spPr>
            <a:xfrm>
              <a:off x="404695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1222;p53">
              <a:extLst>
                <a:ext uri="{FF2B5EF4-FFF2-40B4-BE49-F238E27FC236}">
                  <a16:creationId xmlns:a16="http://schemas.microsoft.com/office/drawing/2014/main" id="{0763E86D-B2FE-3C17-6C45-081EF8EE0E9B}"/>
                </a:ext>
              </a:extLst>
            </p:cNvPr>
            <p:cNvSpPr/>
            <p:nvPr/>
          </p:nvSpPr>
          <p:spPr>
            <a:xfrm>
              <a:off x="404695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1223;p53">
              <a:extLst>
                <a:ext uri="{FF2B5EF4-FFF2-40B4-BE49-F238E27FC236}">
                  <a16:creationId xmlns:a16="http://schemas.microsoft.com/office/drawing/2014/main" id="{7F63DA29-1496-71B4-2A08-D50A110DB2E0}"/>
                </a:ext>
              </a:extLst>
            </p:cNvPr>
            <p:cNvSpPr/>
            <p:nvPr/>
          </p:nvSpPr>
          <p:spPr>
            <a:xfrm>
              <a:off x="40469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1224;p53">
              <a:extLst>
                <a:ext uri="{FF2B5EF4-FFF2-40B4-BE49-F238E27FC236}">
                  <a16:creationId xmlns:a16="http://schemas.microsoft.com/office/drawing/2014/main" id="{F0DAE9D8-6145-D6FE-70D2-6A7D98A3FD8A}"/>
                </a:ext>
              </a:extLst>
            </p:cNvPr>
            <p:cNvSpPr/>
            <p:nvPr/>
          </p:nvSpPr>
          <p:spPr>
            <a:xfrm>
              <a:off x="39709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1225;p53">
              <a:extLst>
                <a:ext uri="{FF2B5EF4-FFF2-40B4-BE49-F238E27FC236}">
                  <a16:creationId xmlns:a16="http://schemas.microsoft.com/office/drawing/2014/main" id="{649550D3-31F8-F80B-23F3-94949EC74631}"/>
                </a:ext>
              </a:extLst>
            </p:cNvPr>
            <p:cNvSpPr/>
            <p:nvPr/>
          </p:nvSpPr>
          <p:spPr>
            <a:xfrm>
              <a:off x="39709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1226;p53">
              <a:extLst>
                <a:ext uri="{FF2B5EF4-FFF2-40B4-BE49-F238E27FC236}">
                  <a16:creationId xmlns:a16="http://schemas.microsoft.com/office/drawing/2014/main" id="{61C600E8-49D0-2B68-2B26-321DD01273B1}"/>
                </a:ext>
              </a:extLst>
            </p:cNvPr>
            <p:cNvSpPr/>
            <p:nvPr/>
          </p:nvSpPr>
          <p:spPr>
            <a:xfrm>
              <a:off x="397095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1227;p53">
              <a:extLst>
                <a:ext uri="{FF2B5EF4-FFF2-40B4-BE49-F238E27FC236}">
                  <a16:creationId xmlns:a16="http://schemas.microsoft.com/office/drawing/2014/main" id="{626D7CD6-5FBD-AC5A-E9FC-D2D941102161}"/>
                </a:ext>
              </a:extLst>
            </p:cNvPr>
            <p:cNvSpPr/>
            <p:nvPr/>
          </p:nvSpPr>
          <p:spPr>
            <a:xfrm>
              <a:off x="389472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1228;p53">
              <a:extLst>
                <a:ext uri="{FF2B5EF4-FFF2-40B4-BE49-F238E27FC236}">
                  <a16:creationId xmlns:a16="http://schemas.microsoft.com/office/drawing/2014/main" id="{9A570A96-F644-3A9D-0130-A4D49B44FF42}"/>
                </a:ext>
              </a:extLst>
            </p:cNvPr>
            <p:cNvSpPr/>
            <p:nvPr/>
          </p:nvSpPr>
          <p:spPr>
            <a:xfrm>
              <a:off x="38947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1229;p53">
              <a:extLst>
                <a:ext uri="{FF2B5EF4-FFF2-40B4-BE49-F238E27FC236}">
                  <a16:creationId xmlns:a16="http://schemas.microsoft.com/office/drawing/2014/main" id="{74A2C220-CAF5-465C-0BE6-235B86C327EB}"/>
                </a:ext>
              </a:extLst>
            </p:cNvPr>
            <p:cNvSpPr/>
            <p:nvPr/>
          </p:nvSpPr>
          <p:spPr>
            <a:xfrm>
              <a:off x="38947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1230;p53">
              <a:extLst>
                <a:ext uri="{FF2B5EF4-FFF2-40B4-BE49-F238E27FC236}">
                  <a16:creationId xmlns:a16="http://schemas.microsoft.com/office/drawing/2014/main" id="{70EC988D-7F02-2D0A-A10F-73357789BB27}"/>
                </a:ext>
              </a:extLst>
            </p:cNvPr>
            <p:cNvSpPr/>
            <p:nvPr/>
          </p:nvSpPr>
          <p:spPr>
            <a:xfrm>
              <a:off x="38947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1231;p53">
              <a:extLst>
                <a:ext uri="{FF2B5EF4-FFF2-40B4-BE49-F238E27FC236}">
                  <a16:creationId xmlns:a16="http://schemas.microsoft.com/office/drawing/2014/main" id="{F1D53A55-A225-8D57-1689-0335F942DEB9}"/>
                </a:ext>
              </a:extLst>
            </p:cNvPr>
            <p:cNvSpPr/>
            <p:nvPr/>
          </p:nvSpPr>
          <p:spPr>
            <a:xfrm>
              <a:off x="38185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1232;p53">
              <a:extLst>
                <a:ext uri="{FF2B5EF4-FFF2-40B4-BE49-F238E27FC236}">
                  <a16:creationId xmlns:a16="http://schemas.microsoft.com/office/drawing/2014/main" id="{B3F05196-CC7D-CA5B-DA07-012BFD2460C6}"/>
                </a:ext>
              </a:extLst>
            </p:cNvPr>
            <p:cNvSpPr/>
            <p:nvPr/>
          </p:nvSpPr>
          <p:spPr>
            <a:xfrm>
              <a:off x="38185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1233;p53">
              <a:extLst>
                <a:ext uri="{FF2B5EF4-FFF2-40B4-BE49-F238E27FC236}">
                  <a16:creationId xmlns:a16="http://schemas.microsoft.com/office/drawing/2014/main" id="{16867A4F-2CF2-75D9-817E-AB186F4C0867}"/>
                </a:ext>
              </a:extLst>
            </p:cNvPr>
            <p:cNvSpPr/>
            <p:nvPr/>
          </p:nvSpPr>
          <p:spPr>
            <a:xfrm>
              <a:off x="381852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1234;p53">
              <a:extLst>
                <a:ext uri="{FF2B5EF4-FFF2-40B4-BE49-F238E27FC236}">
                  <a16:creationId xmlns:a16="http://schemas.microsoft.com/office/drawing/2014/main" id="{E755729C-CE1C-485F-A342-6ADD1B080ED8}"/>
                </a:ext>
              </a:extLst>
            </p:cNvPr>
            <p:cNvSpPr/>
            <p:nvPr/>
          </p:nvSpPr>
          <p:spPr>
            <a:xfrm>
              <a:off x="38185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1235;p53">
              <a:extLst>
                <a:ext uri="{FF2B5EF4-FFF2-40B4-BE49-F238E27FC236}">
                  <a16:creationId xmlns:a16="http://schemas.microsoft.com/office/drawing/2014/main" id="{96D55228-1802-5611-1C58-93A754D3580B}"/>
                </a:ext>
              </a:extLst>
            </p:cNvPr>
            <p:cNvSpPr/>
            <p:nvPr/>
          </p:nvSpPr>
          <p:spPr>
            <a:xfrm>
              <a:off x="38185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1236;p53">
              <a:extLst>
                <a:ext uri="{FF2B5EF4-FFF2-40B4-BE49-F238E27FC236}">
                  <a16:creationId xmlns:a16="http://schemas.microsoft.com/office/drawing/2014/main" id="{9986946D-81C4-2FFB-2E1C-342206BC4C43}"/>
                </a:ext>
              </a:extLst>
            </p:cNvPr>
            <p:cNvSpPr/>
            <p:nvPr/>
          </p:nvSpPr>
          <p:spPr>
            <a:xfrm>
              <a:off x="381852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1237;p53">
              <a:extLst>
                <a:ext uri="{FF2B5EF4-FFF2-40B4-BE49-F238E27FC236}">
                  <a16:creationId xmlns:a16="http://schemas.microsoft.com/office/drawing/2014/main" id="{707EC1E3-3A80-5ACA-B03B-F95AF52F47F4}"/>
                </a:ext>
              </a:extLst>
            </p:cNvPr>
            <p:cNvSpPr/>
            <p:nvPr/>
          </p:nvSpPr>
          <p:spPr>
            <a:xfrm>
              <a:off x="38185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1238;p53">
              <a:extLst>
                <a:ext uri="{FF2B5EF4-FFF2-40B4-BE49-F238E27FC236}">
                  <a16:creationId xmlns:a16="http://schemas.microsoft.com/office/drawing/2014/main" id="{54B6694D-A8A0-E905-D73B-04CEF9F9D56B}"/>
                </a:ext>
              </a:extLst>
            </p:cNvPr>
            <p:cNvSpPr/>
            <p:nvPr/>
          </p:nvSpPr>
          <p:spPr>
            <a:xfrm>
              <a:off x="38185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1239;p53">
              <a:extLst>
                <a:ext uri="{FF2B5EF4-FFF2-40B4-BE49-F238E27FC236}">
                  <a16:creationId xmlns:a16="http://schemas.microsoft.com/office/drawing/2014/main" id="{ACA9373A-0940-79FD-3939-87A15CB46481}"/>
                </a:ext>
              </a:extLst>
            </p:cNvPr>
            <p:cNvSpPr/>
            <p:nvPr/>
          </p:nvSpPr>
          <p:spPr>
            <a:xfrm>
              <a:off x="3742300" y="37803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1240;p53">
              <a:extLst>
                <a:ext uri="{FF2B5EF4-FFF2-40B4-BE49-F238E27FC236}">
                  <a16:creationId xmlns:a16="http://schemas.microsoft.com/office/drawing/2014/main" id="{32C84680-4163-D773-837C-C404333D88BD}"/>
                </a:ext>
              </a:extLst>
            </p:cNvPr>
            <p:cNvSpPr/>
            <p:nvPr/>
          </p:nvSpPr>
          <p:spPr>
            <a:xfrm>
              <a:off x="37423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1241;p53">
              <a:extLst>
                <a:ext uri="{FF2B5EF4-FFF2-40B4-BE49-F238E27FC236}">
                  <a16:creationId xmlns:a16="http://schemas.microsoft.com/office/drawing/2014/main" id="{8EC80724-9279-4CE6-5D36-0FC8958E02C5}"/>
                </a:ext>
              </a:extLst>
            </p:cNvPr>
            <p:cNvSpPr/>
            <p:nvPr/>
          </p:nvSpPr>
          <p:spPr>
            <a:xfrm>
              <a:off x="37423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1242;p53">
              <a:extLst>
                <a:ext uri="{FF2B5EF4-FFF2-40B4-BE49-F238E27FC236}">
                  <a16:creationId xmlns:a16="http://schemas.microsoft.com/office/drawing/2014/main" id="{7EBC03C7-8964-FEE6-2B56-96EE1EF059C3}"/>
                </a:ext>
              </a:extLst>
            </p:cNvPr>
            <p:cNvSpPr/>
            <p:nvPr/>
          </p:nvSpPr>
          <p:spPr>
            <a:xfrm>
              <a:off x="37423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1243;p53">
              <a:extLst>
                <a:ext uri="{FF2B5EF4-FFF2-40B4-BE49-F238E27FC236}">
                  <a16:creationId xmlns:a16="http://schemas.microsoft.com/office/drawing/2014/main" id="{CFA4A9DF-E633-7F74-275C-27B4A3C3BCA7}"/>
                </a:ext>
              </a:extLst>
            </p:cNvPr>
            <p:cNvSpPr/>
            <p:nvPr/>
          </p:nvSpPr>
          <p:spPr>
            <a:xfrm>
              <a:off x="37421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1244;p53">
              <a:extLst>
                <a:ext uri="{FF2B5EF4-FFF2-40B4-BE49-F238E27FC236}">
                  <a16:creationId xmlns:a16="http://schemas.microsoft.com/office/drawing/2014/main" id="{7FB4BA8C-5359-9129-0366-4D8AEB6FEF9B}"/>
                </a:ext>
              </a:extLst>
            </p:cNvPr>
            <p:cNvSpPr/>
            <p:nvPr/>
          </p:nvSpPr>
          <p:spPr>
            <a:xfrm>
              <a:off x="37423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1245;p53">
              <a:extLst>
                <a:ext uri="{FF2B5EF4-FFF2-40B4-BE49-F238E27FC236}">
                  <a16:creationId xmlns:a16="http://schemas.microsoft.com/office/drawing/2014/main" id="{0788E997-C3EE-1B07-73A9-E3C7EB5BFD0B}"/>
                </a:ext>
              </a:extLst>
            </p:cNvPr>
            <p:cNvSpPr/>
            <p:nvPr/>
          </p:nvSpPr>
          <p:spPr>
            <a:xfrm>
              <a:off x="3665950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1246;p53">
              <a:extLst>
                <a:ext uri="{FF2B5EF4-FFF2-40B4-BE49-F238E27FC236}">
                  <a16:creationId xmlns:a16="http://schemas.microsoft.com/office/drawing/2014/main" id="{1AFD169D-7839-36DC-A62A-21FB0E40B71B}"/>
                </a:ext>
              </a:extLst>
            </p:cNvPr>
            <p:cNvSpPr/>
            <p:nvPr/>
          </p:nvSpPr>
          <p:spPr>
            <a:xfrm>
              <a:off x="366610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1247;p53">
              <a:extLst>
                <a:ext uri="{FF2B5EF4-FFF2-40B4-BE49-F238E27FC236}">
                  <a16:creationId xmlns:a16="http://schemas.microsoft.com/office/drawing/2014/main" id="{0DCACD63-7A40-9210-4F23-98803AA8E39B}"/>
                </a:ext>
              </a:extLst>
            </p:cNvPr>
            <p:cNvSpPr/>
            <p:nvPr/>
          </p:nvSpPr>
          <p:spPr>
            <a:xfrm>
              <a:off x="366610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1248;p53">
              <a:extLst>
                <a:ext uri="{FF2B5EF4-FFF2-40B4-BE49-F238E27FC236}">
                  <a16:creationId xmlns:a16="http://schemas.microsoft.com/office/drawing/2014/main" id="{55885980-4D35-9082-1654-31888325C98C}"/>
                </a:ext>
              </a:extLst>
            </p:cNvPr>
            <p:cNvSpPr/>
            <p:nvPr/>
          </p:nvSpPr>
          <p:spPr>
            <a:xfrm>
              <a:off x="358987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1249;p53">
              <a:extLst>
                <a:ext uri="{FF2B5EF4-FFF2-40B4-BE49-F238E27FC236}">
                  <a16:creationId xmlns:a16="http://schemas.microsoft.com/office/drawing/2014/main" id="{C40C3627-0632-36D1-AD31-EE638AF3BB9D}"/>
                </a:ext>
              </a:extLst>
            </p:cNvPr>
            <p:cNvSpPr/>
            <p:nvPr/>
          </p:nvSpPr>
          <p:spPr>
            <a:xfrm>
              <a:off x="35898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1250;p53">
              <a:extLst>
                <a:ext uri="{FF2B5EF4-FFF2-40B4-BE49-F238E27FC236}">
                  <a16:creationId xmlns:a16="http://schemas.microsoft.com/office/drawing/2014/main" id="{43205F53-80F9-4DDD-E86E-E7ECC5F5CA34}"/>
                </a:ext>
              </a:extLst>
            </p:cNvPr>
            <p:cNvSpPr/>
            <p:nvPr/>
          </p:nvSpPr>
          <p:spPr>
            <a:xfrm>
              <a:off x="35898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1251;p53">
              <a:extLst>
                <a:ext uri="{FF2B5EF4-FFF2-40B4-BE49-F238E27FC236}">
                  <a16:creationId xmlns:a16="http://schemas.microsoft.com/office/drawing/2014/main" id="{B63A55AC-3DA9-0713-B3D2-FDEF843AB5A5}"/>
                </a:ext>
              </a:extLst>
            </p:cNvPr>
            <p:cNvSpPr/>
            <p:nvPr/>
          </p:nvSpPr>
          <p:spPr>
            <a:xfrm>
              <a:off x="35136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1252;p53">
              <a:extLst>
                <a:ext uri="{FF2B5EF4-FFF2-40B4-BE49-F238E27FC236}">
                  <a16:creationId xmlns:a16="http://schemas.microsoft.com/office/drawing/2014/main" id="{DCFE0950-DC2B-1D59-0502-C7F2CC88D43E}"/>
                </a:ext>
              </a:extLst>
            </p:cNvPr>
            <p:cNvSpPr/>
            <p:nvPr/>
          </p:nvSpPr>
          <p:spPr>
            <a:xfrm>
              <a:off x="35136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1253;p53">
              <a:extLst>
                <a:ext uri="{FF2B5EF4-FFF2-40B4-BE49-F238E27FC236}">
                  <a16:creationId xmlns:a16="http://schemas.microsoft.com/office/drawing/2014/main" id="{D4D6B80E-8B4C-F0F7-7155-23EF6CF6E191}"/>
                </a:ext>
              </a:extLst>
            </p:cNvPr>
            <p:cNvSpPr/>
            <p:nvPr/>
          </p:nvSpPr>
          <p:spPr>
            <a:xfrm>
              <a:off x="35136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1254;p53">
              <a:extLst>
                <a:ext uri="{FF2B5EF4-FFF2-40B4-BE49-F238E27FC236}">
                  <a16:creationId xmlns:a16="http://schemas.microsoft.com/office/drawing/2014/main" id="{087E7BA2-8053-E962-3A57-251DCF88320E}"/>
                </a:ext>
              </a:extLst>
            </p:cNvPr>
            <p:cNvSpPr/>
            <p:nvPr/>
          </p:nvSpPr>
          <p:spPr>
            <a:xfrm>
              <a:off x="343745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1255;p53">
              <a:extLst>
                <a:ext uri="{FF2B5EF4-FFF2-40B4-BE49-F238E27FC236}">
                  <a16:creationId xmlns:a16="http://schemas.microsoft.com/office/drawing/2014/main" id="{F97FD7B7-A8B6-5930-8472-3EE17D1A6256}"/>
                </a:ext>
              </a:extLst>
            </p:cNvPr>
            <p:cNvSpPr/>
            <p:nvPr/>
          </p:nvSpPr>
          <p:spPr>
            <a:xfrm>
              <a:off x="343745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1256;p53">
              <a:extLst>
                <a:ext uri="{FF2B5EF4-FFF2-40B4-BE49-F238E27FC236}">
                  <a16:creationId xmlns:a16="http://schemas.microsoft.com/office/drawing/2014/main" id="{7377882B-0FC7-0B08-CACB-7DCB8F28521D}"/>
                </a:ext>
              </a:extLst>
            </p:cNvPr>
            <p:cNvSpPr/>
            <p:nvPr/>
          </p:nvSpPr>
          <p:spPr>
            <a:xfrm>
              <a:off x="343745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1257;p53">
              <a:extLst>
                <a:ext uri="{FF2B5EF4-FFF2-40B4-BE49-F238E27FC236}">
                  <a16:creationId xmlns:a16="http://schemas.microsoft.com/office/drawing/2014/main" id="{83E439AF-2868-9478-7361-99119D427B4B}"/>
                </a:ext>
              </a:extLst>
            </p:cNvPr>
            <p:cNvSpPr/>
            <p:nvPr/>
          </p:nvSpPr>
          <p:spPr>
            <a:xfrm>
              <a:off x="34374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1258;p53">
              <a:extLst>
                <a:ext uri="{FF2B5EF4-FFF2-40B4-BE49-F238E27FC236}">
                  <a16:creationId xmlns:a16="http://schemas.microsoft.com/office/drawing/2014/main" id="{0A46B97E-937A-0A15-122E-B207080061A5}"/>
                </a:ext>
              </a:extLst>
            </p:cNvPr>
            <p:cNvSpPr/>
            <p:nvPr/>
          </p:nvSpPr>
          <p:spPr>
            <a:xfrm>
              <a:off x="336145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1259;p53">
              <a:extLst>
                <a:ext uri="{FF2B5EF4-FFF2-40B4-BE49-F238E27FC236}">
                  <a16:creationId xmlns:a16="http://schemas.microsoft.com/office/drawing/2014/main" id="{7DF3C336-428B-1178-6733-0CF22DA2F99A}"/>
                </a:ext>
              </a:extLst>
            </p:cNvPr>
            <p:cNvSpPr/>
            <p:nvPr/>
          </p:nvSpPr>
          <p:spPr>
            <a:xfrm>
              <a:off x="336145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1260;p53">
              <a:extLst>
                <a:ext uri="{FF2B5EF4-FFF2-40B4-BE49-F238E27FC236}">
                  <a16:creationId xmlns:a16="http://schemas.microsoft.com/office/drawing/2014/main" id="{80CCA5B5-FD14-1008-F554-9BFC18417D30}"/>
                </a:ext>
              </a:extLst>
            </p:cNvPr>
            <p:cNvSpPr/>
            <p:nvPr/>
          </p:nvSpPr>
          <p:spPr>
            <a:xfrm>
              <a:off x="336145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1261;p53">
              <a:extLst>
                <a:ext uri="{FF2B5EF4-FFF2-40B4-BE49-F238E27FC236}">
                  <a16:creationId xmlns:a16="http://schemas.microsoft.com/office/drawing/2014/main" id="{EAB8F2CB-ABED-F2E8-AA72-299B4CE0E71E}"/>
                </a:ext>
              </a:extLst>
            </p:cNvPr>
            <p:cNvSpPr/>
            <p:nvPr/>
          </p:nvSpPr>
          <p:spPr>
            <a:xfrm>
              <a:off x="33614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1262;p53">
              <a:extLst>
                <a:ext uri="{FF2B5EF4-FFF2-40B4-BE49-F238E27FC236}">
                  <a16:creationId xmlns:a16="http://schemas.microsoft.com/office/drawing/2014/main" id="{46E57C8E-5D95-A54C-E834-3EE2C7A96125}"/>
                </a:ext>
              </a:extLst>
            </p:cNvPr>
            <p:cNvSpPr/>
            <p:nvPr/>
          </p:nvSpPr>
          <p:spPr>
            <a:xfrm>
              <a:off x="32852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1263;p53">
              <a:extLst>
                <a:ext uri="{FF2B5EF4-FFF2-40B4-BE49-F238E27FC236}">
                  <a16:creationId xmlns:a16="http://schemas.microsoft.com/office/drawing/2014/main" id="{6BAC540A-19D8-B147-8277-DFDF9690FB42}"/>
                </a:ext>
              </a:extLst>
            </p:cNvPr>
            <p:cNvSpPr/>
            <p:nvPr/>
          </p:nvSpPr>
          <p:spPr>
            <a:xfrm>
              <a:off x="32852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1264;p53">
              <a:extLst>
                <a:ext uri="{FF2B5EF4-FFF2-40B4-BE49-F238E27FC236}">
                  <a16:creationId xmlns:a16="http://schemas.microsoft.com/office/drawing/2014/main" id="{0FDE75FD-2880-57DA-4B93-3B6B025BC455}"/>
                </a:ext>
              </a:extLst>
            </p:cNvPr>
            <p:cNvSpPr/>
            <p:nvPr/>
          </p:nvSpPr>
          <p:spPr>
            <a:xfrm>
              <a:off x="32852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1265;p53">
              <a:extLst>
                <a:ext uri="{FF2B5EF4-FFF2-40B4-BE49-F238E27FC236}">
                  <a16:creationId xmlns:a16="http://schemas.microsoft.com/office/drawing/2014/main" id="{EF5EAB01-4B7B-089D-BE18-1A54C33C3525}"/>
                </a:ext>
              </a:extLst>
            </p:cNvPr>
            <p:cNvSpPr/>
            <p:nvPr/>
          </p:nvSpPr>
          <p:spPr>
            <a:xfrm>
              <a:off x="32852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1266;p53">
              <a:extLst>
                <a:ext uri="{FF2B5EF4-FFF2-40B4-BE49-F238E27FC236}">
                  <a16:creationId xmlns:a16="http://schemas.microsoft.com/office/drawing/2014/main" id="{C38BFF80-9635-DFE5-C4BE-989D72E6B470}"/>
                </a:ext>
              </a:extLst>
            </p:cNvPr>
            <p:cNvSpPr/>
            <p:nvPr/>
          </p:nvSpPr>
          <p:spPr>
            <a:xfrm>
              <a:off x="3209025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1267;p53">
              <a:extLst>
                <a:ext uri="{FF2B5EF4-FFF2-40B4-BE49-F238E27FC236}">
                  <a16:creationId xmlns:a16="http://schemas.microsoft.com/office/drawing/2014/main" id="{5D84EACD-F9FD-DEA8-87D1-7197AA8A8A1D}"/>
                </a:ext>
              </a:extLst>
            </p:cNvPr>
            <p:cNvSpPr/>
            <p:nvPr/>
          </p:nvSpPr>
          <p:spPr>
            <a:xfrm>
              <a:off x="3209025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1268;p53">
              <a:extLst>
                <a:ext uri="{FF2B5EF4-FFF2-40B4-BE49-F238E27FC236}">
                  <a16:creationId xmlns:a16="http://schemas.microsoft.com/office/drawing/2014/main" id="{CF62319D-2B8A-391E-47EA-878D958D1F14}"/>
                </a:ext>
              </a:extLst>
            </p:cNvPr>
            <p:cNvSpPr/>
            <p:nvPr/>
          </p:nvSpPr>
          <p:spPr>
            <a:xfrm>
              <a:off x="3209025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1269;p53">
              <a:extLst>
                <a:ext uri="{FF2B5EF4-FFF2-40B4-BE49-F238E27FC236}">
                  <a16:creationId xmlns:a16="http://schemas.microsoft.com/office/drawing/2014/main" id="{45284338-389A-D931-3604-C90FD18D235F}"/>
                </a:ext>
              </a:extLst>
            </p:cNvPr>
            <p:cNvSpPr/>
            <p:nvPr/>
          </p:nvSpPr>
          <p:spPr>
            <a:xfrm>
              <a:off x="320902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1270;p53">
              <a:extLst>
                <a:ext uri="{FF2B5EF4-FFF2-40B4-BE49-F238E27FC236}">
                  <a16:creationId xmlns:a16="http://schemas.microsoft.com/office/drawing/2014/main" id="{F226A5DB-F9DA-48AE-B551-9ED698E30781}"/>
                </a:ext>
              </a:extLst>
            </p:cNvPr>
            <p:cNvSpPr/>
            <p:nvPr/>
          </p:nvSpPr>
          <p:spPr>
            <a:xfrm>
              <a:off x="320902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1271;p53">
              <a:extLst>
                <a:ext uri="{FF2B5EF4-FFF2-40B4-BE49-F238E27FC236}">
                  <a16:creationId xmlns:a16="http://schemas.microsoft.com/office/drawing/2014/main" id="{4FA05B24-4CAF-AB02-DE69-1C2DB7FF3B19}"/>
                </a:ext>
              </a:extLst>
            </p:cNvPr>
            <p:cNvSpPr/>
            <p:nvPr/>
          </p:nvSpPr>
          <p:spPr>
            <a:xfrm>
              <a:off x="419940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1272;p53">
              <a:extLst>
                <a:ext uri="{FF2B5EF4-FFF2-40B4-BE49-F238E27FC236}">
                  <a16:creationId xmlns:a16="http://schemas.microsoft.com/office/drawing/2014/main" id="{A65B2DB1-F855-3B68-20EF-F06EBD28F5FB}"/>
                </a:ext>
              </a:extLst>
            </p:cNvPr>
            <p:cNvSpPr/>
            <p:nvPr/>
          </p:nvSpPr>
          <p:spPr>
            <a:xfrm>
              <a:off x="3132800" y="11143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1273;p53">
              <a:extLst>
                <a:ext uri="{FF2B5EF4-FFF2-40B4-BE49-F238E27FC236}">
                  <a16:creationId xmlns:a16="http://schemas.microsoft.com/office/drawing/2014/main" id="{4D8F34E8-0F67-C04D-1A32-19E1BFC30323}"/>
                </a:ext>
              </a:extLst>
            </p:cNvPr>
            <p:cNvSpPr/>
            <p:nvPr/>
          </p:nvSpPr>
          <p:spPr>
            <a:xfrm>
              <a:off x="305680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1274;p53">
              <a:extLst>
                <a:ext uri="{FF2B5EF4-FFF2-40B4-BE49-F238E27FC236}">
                  <a16:creationId xmlns:a16="http://schemas.microsoft.com/office/drawing/2014/main" id="{19EB830A-FDC3-8C4D-6431-2079AD1C807C}"/>
                </a:ext>
              </a:extLst>
            </p:cNvPr>
            <p:cNvSpPr/>
            <p:nvPr/>
          </p:nvSpPr>
          <p:spPr>
            <a:xfrm>
              <a:off x="43516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1275;p53">
              <a:extLst>
                <a:ext uri="{FF2B5EF4-FFF2-40B4-BE49-F238E27FC236}">
                  <a16:creationId xmlns:a16="http://schemas.microsoft.com/office/drawing/2014/main" id="{623786EF-39D1-E44D-C8AB-98ABC838D408}"/>
                </a:ext>
              </a:extLst>
            </p:cNvPr>
            <p:cNvSpPr/>
            <p:nvPr/>
          </p:nvSpPr>
          <p:spPr>
            <a:xfrm>
              <a:off x="43516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1276;p53">
              <a:extLst>
                <a:ext uri="{FF2B5EF4-FFF2-40B4-BE49-F238E27FC236}">
                  <a16:creationId xmlns:a16="http://schemas.microsoft.com/office/drawing/2014/main" id="{213833E1-802B-F9AD-A980-203A4B7927DE}"/>
                </a:ext>
              </a:extLst>
            </p:cNvPr>
            <p:cNvSpPr/>
            <p:nvPr/>
          </p:nvSpPr>
          <p:spPr>
            <a:xfrm>
              <a:off x="43516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1277;p53">
              <a:extLst>
                <a:ext uri="{FF2B5EF4-FFF2-40B4-BE49-F238E27FC236}">
                  <a16:creationId xmlns:a16="http://schemas.microsoft.com/office/drawing/2014/main" id="{66A2E4D1-56A6-3A7C-0EF1-C84CFF12155F}"/>
                </a:ext>
              </a:extLst>
            </p:cNvPr>
            <p:cNvSpPr/>
            <p:nvPr/>
          </p:nvSpPr>
          <p:spPr>
            <a:xfrm>
              <a:off x="4351600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1278;p53">
              <a:extLst>
                <a:ext uri="{FF2B5EF4-FFF2-40B4-BE49-F238E27FC236}">
                  <a16:creationId xmlns:a16="http://schemas.microsoft.com/office/drawing/2014/main" id="{409C1A5F-9EC5-A31D-5930-D35BF4E5791F}"/>
                </a:ext>
              </a:extLst>
            </p:cNvPr>
            <p:cNvSpPr/>
            <p:nvPr/>
          </p:nvSpPr>
          <p:spPr>
            <a:xfrm>
              <a:off x="43516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1279;p53">
              <a:extLst>
                <a:ext uri="{FF2B5EF4-FFF2-40B4-BE49-F238E27FC236}">
                  <a16:creationId xmlns:a16="http://schemas.microsoft.com/office/drawing/2014/main" id="{27C591DE-04BD-210C-65F9-197CCA31D664}"/>
                </a:ext>
              </a:extLst>
            </p:cNvPr>
            <p:cNvSpPr/>
            <p:nvPr/>
          </p:nvSpPr>
          <p:spPr>
            <a:xfrm>
              <a:off x="43516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1280;p53">
              <a:extLst>
                <a:ext uri="{FF2B5EF4-FFF2-40B4-BE49-F238E27FC236}">
                  <a16:creationId xmlns:a16="http://schemas.microsoft.com/office/drawing/2014/main" id="{92690986-D8E3-3A97-39DF-8CD3A73B1AE6}"/>
                </a:ext>
              </a:extLst>
            </p:cNvPr>
            <p:cNvSpPr/>
            <p:nvPr/>
          </p:nvSpPr>
          <p:spPr>
            <a:xfrm>
              <a:off x="43516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1281;p53">
              <a:extLst>
                <a:ext uri="{FF2B5EF4-FFF2-40B4-BE49-F238E27FC236}">
                  <a16:creationId xmlns:a16="http://schemas.microsoft.com/office/drawing/2014/main" id="{0E1A7FF1-2F4E-9A00-3B53-B0C299A4A046}"/>
                </a:ext>
              </a:extLst>
            </p:cNvPr>
            <p:cNvSpPr/>
            <p:nvPr/>
          </p:nvSpPr>
          <p:spPr>
            <a:xfrm>
              <a:off x="3970950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1282;p53">
              <a:extLst>
                <a:ext uri="{FF2B5EF4-FFF2-40B4-BE49-F238E27FC236}">
                  <a16:creationId xmlns:a16="http://schemas.microsoft.com/office/drawing/2014/main" id="{20AA0393-B9DA-D5BA-AEF2-CB6D4E322A66}"/>
                </a:ext>
              </a:extLst>
            </p:cNvPr>
            <p:cNvSpPr/>
            <p:nvPr/>
          </p:nvSpPr>
          <p:spPr>
            <a:xfrm>
              <a:off x="39709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1283;p53">
              <a:extLst>
                <a:ext uri="{FF2B5EF4-FFF2-40B4-BE49-F238E27FC236}">
                  <a16:creationId xmlns:a16="http://schemas.microsoft.com/office/drawing/2014/main" id="{2A79A817-2B25-BA3C-85CB-C41BCB48E5F0}"/>
                </a:ext>
              </a:extLst>
            </p:cNvPr>
            <p:cNvSpPr/>
            <p:nvPr/>
          </p:nvSpPr>
          <p:spPr>
            <a:xfrm>
              <a:off x="36661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1284;p53">
              <a:extLst>
                <a:ext uri="{FF2B5EF4-FFF2-40B4-BE49-F238E27FC236}">
                  <a16:creationId xmlns:a16="http://schemas.microsoft.com/office/drawing/2014/main" id="{A1441BD8-2582-B237-61EA-B2CA18D041C3}"/>
                </a:ext>
              </a:extLst>
            </p:cNvPr>
            <p:cNvSpPr/>
            <p:nvPr/>
          </p:nvSpPr>
          <p:spPr>
            <a:xfrm>
              <a:off x="37423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1285;p53">
              <a:extLst>
                <a:ext uri="{FF2B5EF4-FFF2-40B4-BE49-F238E27FC236}">
                  <a16:creationId xmlns:a16="http://schemas.microsoft.com/office/drawing/2014/main" id="{A4AE6A16-0D3F-CC81-2AE8-A98AB62C2293}"/>
                </a:ext>
              </a:extLst>
            </p:cNvPr>
            <p:cNvSpPr/>
            <p:nvPr/>
          </p:nvSpPr>
          <p:spPr>
            <a:xfrm>
              <a:off x="37423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1286;p53">
              <a:extLst>
                <a:ext uri="{FF2B5EF4-FFF2-40B4-BE49-F238E27FC236}">
                  <a16:creationId xmlns:a16="http://schemas.microsoft.com/office/drawing/2014/main" id="{8A8E449F-1582-65B8-6D62-C2D8C2CE8506}"/>
                </a:ext>
              </a:extLst>
            </p:cNvPr>
            <p:cNvSpPr/>
            <p:nvPr/>
          </p:nvSpPr>
          <p:spPr>
            <a:xfrm>
              <a:off x="38185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1287;p53">
              <a:extLst>
                <a:ext uri="{FF2B5EF4-FFF2-40B4-BE49-F238E27FC236}">
                  <a16:creationId xmlns:a16="http://schemas.microsoft.com/office/drawing/2014/main" id="{4DE80FFE-BE94-E663-22E4-5B4B3FE84B61}"/>
                </a:ext>
              </a:extLst>
            </p:cNvPr>
            <p:cNvSpPr/>
            <p:nvPr/>
          </p:nvSpPr>
          <p:spPr>
            <a:xfrm>
              <a:off x="38947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1288;p53">
              <a:extLst>
                <a:ext uri="{FF2B5EF4-FFF2-40B4-BE49-F238E27FC236}">
                  <a16:creationId xmlns:a16="http://schemas.microsoft.com/office/drawing/2014/main" id="{8727CD99-3865-0AC9-AA50-2852A7B1EF3B}"/>
                </a:ext>
              </a:extLst>
            </p:cNvPr>
            <p:cNvSpPr/>
            <p:nvPr/>
          </p:nvSpPr>
          <p:spPr>
            <a:xfrm>
              <a:off x="38947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1289;p53">
              <a:extLst>
                <a:ext uri="{FF2B5EF4-FFF2-40B4-BE49-F238E27FC236}">
                  <a16:creationId xmlns:a16="http://schemas.microsoft.com/office/drawing/2014/main" id="{9CAFA74D-1395-AD8A-6FDF-637EDFB2D6E8}"/>
                </a:ext>
              </a:extLst>
            </p:cNvPr>
            <p:cNvSpPr/>
            <p:nvPr/>
          </p:nvSpPr>
          <p:spPr>
            <a:xfrm>
              <a:off x="39709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1290;p53">
              <a:extLst>
                <a:ext uri="{FF2B5EF4-FFF2-40B4-BE49-F238E27FC236}">
                  <a16:creationId xmlns:a16="http://schemas.microsoft.com/office/drawing/2014/main" id="{EED1C5FF-12A2-A94D-83A1-89B86A347CE2}"/>
                </a:ext>
              </a:extLst>
            </p:cNvPr>
            <p:cNvSpPr/>
            <p:nvPr/>
          </p:nvSpPr>
          <p:spPr>
            <a:xfrm>
              <a:off x="39709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1291;p53">
              <a:extLst>
                <a:ext uri="{FF2B5EF4-FFF2-40B4-BE49-F238E27FC236}">
                  <a16:creationId xmlns:a16="http://schemas.microsoft.com/office/drawing/2014/main" id="{7B270AC2-FC0D-6039-F4F0-3481B6DADC6A}"/>
                </a:ext>
              </a:extLst>
            </p:cNvPr>
            <p:cNvSpPr/>
            <p:nvPr/>
          </p:nvSpPr>
          <p:spPr>
            <a:xfrm>
              <a:off x="40469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1292;p53">
              <a:extLst>
                <a:ext uri="{FF2B5EF4-FFF2-40B4-BE49-F238E27FC236}">
                  <a16:creationId xmlns:a16="http://schemas.microsoft.com/office/drawing/2014/main" id="{1F069587-6510-8A57-2DBC-5E4B95569520}"/>
                </a:ext>
              </a:extLst>
            </p:cNvPr>
            <p:cNvSpPr/>
            <p:nvPr/>
          </p:nvSpPr>
          <p:spPr>
            <a:xfrm>
              <a:off x="404695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1293;p53">
              <a:extLst>
                <a:ext uri="{FF2B5EF4-FFF2-40B4-BE49-F238E27FC236}">
                  <a16:creationId xmlns:a16="http://schemas.microsoft.com/office/drawing/2014/main" id="{D91D9724-FB32-37B3-F518-48232B90480B}"/>
                </a:ext>
              </a:extLst>
            </p:cNvPr>
            <p:cNvSpPr/>
            <p:nvPr/>
          </p:nvSpPr>
          <p:spPr>
            <a:xfrm>
              <a:off x="40469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1294;p53">
              <a:extLst>
                <a:ext uri="{FF2B5EF4-FFF2-40B4-BE49-F238E27FC236}">
                  <a16:creationId xmlns:a16="http://schemas.microsoft.com/office/drawing/2014/main" id="{925C438A-67BC-A08C-28B2-3FFC65013185}"/>
                </a:ext>
              </a:extLst>
            </p:cNvPr>
            <p:cNvSpPr/>
            <p:nvPr/>
          </p:nvSpPr>
          <p:spPr>
            <a:xfrm>
              <a:off x="40469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1295;p53">
              <a:extLst>
                <a:ext uri="{FF2B5EF4-FFF2-40B4-BE49-F238E27FC236}">
                  <a16:creationId xmlns:a16="http://schemas.microsoft.com/office/drawing/2014/main" id="{A19A2B80-A387-C0F8-9E29-55C4AD7F8E01}"/>
                </a:ext>
              </a:extLst>
            </p:cNvPr>
            <p:cNvSpPr/>
            <p:nvPr/>
          </p:nvSpPr>
          <p:spPr>
            <a:xfrm>
              <a:off x="41231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1296;p53">
              <a:extLst>
                <a:ext uri="{FF2B5EF4-FFF2-40B4-BE49-F238E27FC236}">
                  <a16:creationId xmlns:a16="http://schemas.microsoft.com/office/drawing/2014/main" id="{637B1F2F-F7AF-7CBA-2BB1-23E24DBDD87F}"/>
                </a:ext>
              </a:extLst>
            </p:cNvPr>
            <p:cNvSpPr/>
            <p:nvPr/>
          </p:nvSpPr>
          <p:spPr>
            <a:xfrm>
              <a:off x="41231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1297;p53">
              <a:extLst>
                <a:ext uri="{FF2B5EF4-FFF2-40B4-BE49-F238E27FC236}">
                  <a16:creationId xmlns:a16="http://schemas.microsoft.com/office/drawing/2014/main" id="{2B876200-0F88-90E0-CFB7-E141428B0F29}"/>
                </a:ext>
              </a:extLst>
            </p:cNvPr>
            <p:cNvSpPr/>
            <p:nvPr/>
          </p:nvSpPr>
          <p:spPr>
            <a:xfrm>
              <a:off x="4123175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1298;p53">
              <a:extLst>
                <a:ext uri="{FF2B5EF4-FFF2-40B4-BE49-F238E27FC236}">
                  <a16:creationId xmlns:a16="http://schemas.microsoft.com/office/drawing/2014/main" id="{04DB4482-3C64-8C34-B388-795A0A58BD49}"/>
                </a:ext>
              </a:extLst>
            </p:cNvPr>
            <p:cNvSpPr/>
            <p:nvPr/>
          </p:nvSpPr>
          <p:spPr>
            <a:xfrm>
              <a:off x="41231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1299;p53">
              <a:extLst>
                <a:ext uri="{FF2B5EF4-FFF2-40B4-BE49-F238E27FC236}">
                  <a16:creationId xmlns:a16="http://schemas.microsoft.com/office/drawing/2014/main" id="{14E175EE-E5F5-ED3A-5550-5A85AA6E8FB0}"/>
                </a:ext>
              </a:extLst>
            </p:cNvPr>
            <p:cNvSpPr/>
            <p:nvPr/>
          </p:nvSpPr>
          <p:spPr>
            <a:xfrm>
              <a:off x="41231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1300;p53">
              <a:extLst>
                <a:ext uri="{FF2B5EF4-FFF2-40B4-BE49-F238E27FC236}">
                  <a16:creationId xmlns:a16="http://schemas.microsoft.com/office/drawing/2014/main" id="{5D402043-18BA-3256-C785-EFA54DDAE8A0}"/>
                </a:ext>
              </a:extLst>
            </p:cNvPr>
            <p:cNvSpPr/>
            <p:nvPr/>
          </p:nvSpPr>
          <p:spPr>
            <a:xfrm>
              <a:off x="41231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1301;p53">
              <a:extLst>
                <a:ext uri="{FF2B5EF4-FFF2-40B4-BE49-F238E27FC236}">
                  <a16:creationId xmlns:a16="http://schemas.microsoft.com/office/drawing/2014/main" id="{A70477AB-F60F-E378-A592-451908A7895A}"/>
                </a:ext>
              </a:extLst>
            </p:cNvPr>
            <p:cNvSpPr/>
            <p:nvPr/>
          </p:nvSpPr>
          <p:spPr>
            <a:xfrm>
              <a:off x="41994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1302;p53">
              <a:extLst>
                <a:ext uri="{FF2B5EF4-FFF2-40B4-BE49-F238E27FC236}">
                  <a16:creationId xmlns:a16="http://schemas.microsoft.com/office/drawing/2014/main" id="{0B2A9513-C0F0-06A2-9A5B-87D2D0ADE7D0}"/>
                </a:ext>
              </a:extLst>
            </p:cNvPr>
            <p:cNvSpPr/>
            <p:nvPr/>
          </p:nvSpPr>
          <p:spPr>
            <a:xfrm>
              <a:off x="41994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1303;p53">
              <a:extLst>
                <a:ext uri="{FF2B5EF4-FFF2-40B4-BE49-F238E27FC236}">
                  <a16:creationId xmlns:a16="http://schemas.microsoft.com/office/drawing/2014/main" id="{26CB9F01-6571-49CF-DFDF-1125D07997E4}"/>
                </a:ext>
              </a:extLst>
            </p:cNvPr>
            <p:cNvSpPr/>
            <p:nvPr/>
          </p:nvSpPr>
          <p:spPr>
            <a:xfrm>
              <a:off x="41994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1304;p53">
              <a:extLst>
                <a:ext uri="{FF2B5EF4-FFF2-40B4-BE49-F238E27FC236}">
                  <a16:creationId xmlns:a16="http://schemas.microsoft.com/office/drawing/2014/main" id="{3CA32FAC-6F61-1802-504F-0A69D326E921}"/>
                </a:ext>
              </a:extLst>
            </p:cNvPr>
            <p:cNvSpPr/>
            <p:nvPr/>
          </p:nvSpPr>
          <p:spPr>
            <a:xfrm>
              <a:off x="41994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1305;p53">
              <a:extLst>
                <a:ext uri="{FF2B5EF4-FFF2-40B4-BE49-F238E27FC236}">
                  <a16:creationId xmlns:a16="http://schemas.microsoft.com/office/drawing/2014/main" id="{9630B754-922C-10B3-56C7-92F6348E46AF}"/>
                </a:ext>
              </a:extLst>
            </p:cNvPr>
            <p:cNvSpPr/>
            <p:nvPr/>
          </p:nvSpPr>
          <p:spPr>
            <a:xfrm>
              <a:off x="41994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1306;p53">
              <a:extLst>
                <a:ext uri="{FF2B5EF4-FFF2-40B4-BE49-F238E27FC236}">
                  <a16:creationId xmlns:a16="http://schemas.microsoft.com/office/drawing/2014/main" id="{0D7DD304-9A40-5525-4AF8-0118D31EE5BA}"/>
                </a:ext>
              </a:extLst>
            </p:cNvPr>
            <p:cNvSpPr/>
            <p:nvPr/>
          </p:nvSpPr>
          <p:spPr>
            <a:xfrm>
              <a:off x="41994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1307;p53">
              <a:extLst>
                <a:ext uri="{FF2B5EF4-FFF2-40B4-BE49-F238E27FC236}">
                  <a16:creationId xmlns:a16="http://schemas.microsoft.com/office/drawing/2014/main" id="{1E0D5C58-A74C-D1C1-1CBD-CB0919CD75CB}"/>
                </a:ext>
              </a:extLst>
            </p:cNvPr>
            <p:cNvSpPr/>
            <p:nvPr/>
          </p:nvSpPr>
          <p:spPr>
            <a:xfrm>
              <a:off x="419940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1308;p53">
              <a:extLst>
                <a:ext uri="{FF2B5EF4-FFF2-40B4-BE49-F238E27FC236}">
                  <a16:creationId xmlns:a16="http://schemas.microsoft.com/office/drawing/2014/main" id="{AA19861A-464E-2FC8-1168-D05AC6983F34}"/>
                </a:ext>
              </a:extLst>
            </p:cNvPr>
            <p:cNvSpPr/>
            <p:nvPr/>
          </p:nvSpPr>
          <p:spPr>
            <a:xfrm>
              <a:off x="42756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1309;p53">
              <a:extLst>
                <a:ext uri="{FF2B5EF4-FFF2-40B4-BE49-F238E27FC236}">
                  <a16:creationId xmlns:a16="http://schemas.microsoft.com/office/drawing/2014/main" id="{CBD77DC2-7A3D-6332-50F7-E8271176D120}"/>
                </a:ext>
              </a:extLst>
            </p:cNvPr>
            <p:cNvSpPr/>
            <p:nvPr/>
          </p:nvSpPr>
          <p:spPr>
            <a:xfrm>
              <a:off x="42756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1310;p53">
              <a:extLst>
                <a:ext uri="{FF2B5EF4-FFF2-40B4-BE49-F238E27FC236}">
                  <a16:creationId xmlns:a16="http://schemas.microsoft.com/office/drawing/2014/main" id="{2C38A6B2-6CA1-5FF1-90AA-BF2655E3C6DA}"/>
                </a:ext>
              </a:extLst>
            </p:cNvPr>
            <p:cNvSpPr/>
            <p:nvPr/>
          </p:nvSpPr>
          <p:spPr>
            <a:xfrm>
              <a:off x="42756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1311;p53">
              <a:extLst>
                <a:ext uri="{FF2B5EF4-FFF2-40B4-BE49-F238E27FC236}">
                  <a16:creationId xmlns:a16="http://schemas.microsoft.com/office/drawing/2014/main" id="{A1B2E633-009D-5880-16BB-879E7B679125}"/>
                </a:ext>
              </a:extLst>
            </p:cNvPr>
            <p:cNvSpPr/>
            <p:nvPr/>
          </p:nvSpPr>
          <p:spPr>
            <a:xfrm>
              <a:off x="42756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1312;p53">
              <a:extLst>
                <a:ext uri="{FF2B5EF4-FFF2-40B4-BE49-F238E27FC236}">
                  <a16:creationId xmlns:a16="http://schemas.microsoft.com/office/drawing/2014/main" id="{202EBCB5-3C77-2934-99B6-FC8D10DEE45B}"/>
                </a:ext>
              </a:extLst>
            </p:cNvPr>
            <p:cNvSpPr/>
            <p:nvPr/>
          </p:nvSpPr>
          <p:spPr>
            <a:xfrm>
              <a:off x="42756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1313;p53">
              <a:extLst>
                <a:ext uri="{FF2B5EF4-FFF2-40B4-BE49-F238E27FC236}">
                  <a16:creationId xmlns:a16="http://schemas.microsoft.com/office/drawing/2014/main" id="{D79DED66-A176-0C4F-5BDF-ED959BFF6C08}"/>
                </a:ext>
              </a:extLst>
            </p:cNvPr>
            <p:cNvSpPr/>
            <p:nvPr/>
          </p:nvSpPr>
          <p:spPr>
            <a:xfrm>
              <a:off x="42756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1314;p53">
              <a:extLst>
                <a:ext uri="{FF2B5EF4-FFF2-40B4-BE49-F238E27FC236}">
                  <a16:creationId xmlns:a16="http://schemas.microsoft.com/office/drawing/2014/main" id="{B18C6036-31FF-EE39-8188-F9C5E4D39D7F}"/>
                </a:ext>
              </a:extLst>
            </p:cNvPr>
            <p:cNvSpPr/>
            <p:nvPr/>
          </p:nvSpPr>
          <p:spPr>
            <a:xfrm>
              <a:off x="42756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1315;p53">
              <a:extLst>
                <a:ext uri="{FF2B5EF4-FFF2-40B4-BE49-F238E27FC236}">
                  <a16:creationId xmlns:a16="http://schemas.microsoft.com/office/drawing/2014/main" id="{A9E47F5C-DB07-5B60-FF63-7D16BDCFA162}"/>
                </a:ext>
              </a:extLst>
            </p:cNvPr>
            <p:cNvSpPr/>
            <p:nvPr/>
          </p:nvSpPr>
          <p:spPr>
            <a:xfrm>
              <a:off x="42756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1316;p53">
              <a:extLst>
                <a:ext uri="{FF2B5EF4-FFF2-40B4-BE49-F238E27FC236}">
                  <a16:creationId xmlns:a16="http://schemas.microsoft.com/office/drawing/2014/main" id="{54ED1036-9C9D-C1D7-7FB1-63F4B709D306}"/>
                </a:ext>
              </a:extLst>
            </p:cNvPr>
            <p:cNvSpPr/>
            <p:nvPr/>
          </p:nvSpPr>
          <p:spPr>
            <a:xfrm>
              <a:off x="43516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1317;p53">
              <a:extLst>
                <a:ext uri="{FF2B5EF4-FFF2-40B4-BE49-F238E27FC236}">
                  <a16:creationId xmlns:a16="http://schemas.microsoft.com/office/drawing/2014/main" id="{093727B6-9B0C-7FA6-9959-DED50D6B889A}"/>
                </a:ext>
              </a:extLst>
            </p:cNvPr>
            <p:cNvSpPr/>
            <p:nvPr/>
          </p:nvSpPr>
          <p:spPr>
            <a:xfrm>
              <a:off x="44278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1318;p53">
              <a:extLst>
                <a:ext uri="{FF2B5EF4-FFF2-40B4-BE49-F238E27FC236}">
                  <a16:creationId xmlns:a16="http://schemas.microsoft.com/office/drawing/2014/main" id="{D143E166-84C1-2D35-2EDD-C7041C6A8368}"/>
                </a:ext>
              </a:extLst>
            </p:cNvPr>
            <p:cNvSpPr/>
            <p:nvPr/>
          </p:nvSpPr>
          <p:spPr>
            <a:xfrm>
              <a:off x="44278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1319;p53">
              <a:extLst>
                <a:ext uri="{FF2B5EF4-FFF2-40B4-BE49-F238E27FC236}">
                  <a16:creationId xmlns:a16="http://schemas.microsoft.com/office/drawing/2014/main" id="{843B884F-CCC1-6A56-347C-D5D8D8314713}"/>
                </a:ext>
              </a:extLst>
            </p:cNvPr>
            <p:cNvSpPr/>
            <p:nvPr/>
          </p:nvSpPr>
          <p:spPr>
            <a:xfrm>
              <a:off x="44278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1320;p53">
              <a:extLst>
                <a:ext uri="{FF2B5EF4-FFF2-40B4-BE49-F238E27FC236}">
                  <a16:creationId xmlns:a16="http://schemas.microsoft.com/office/drawing/2014/main" id="{DFE05A24-64DA-957D-15CF-EDD760A5D46F}"/>
                </a:ext>
              </a:extLst>
            </p:cNvPr>
            <p:cNvSpPr/>
            <p:nvPr/>
          </p:nvSpPr>
          <p:spPr>
            <a:xfrm>
              <a:off x="44278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1321;p53">
              <a:extLst>
                <a:ext uri="{FF2B5EF4-FFF2-40B4-BE49-F238E27FC236}">
                  <a16:creationId xmlns:a16="http://schemas.microsoft.com/office/drawing/2014/main" id="{9B7B4F60-5E1D-911E-E382-59AAE8ECF697}"/>
                </a:ext>
              </a:extLst>
            </p:cNvPr>
            <p:cNvSpPr/>
            <p:nvPr/>
          </p:nvSpPr>
          <p:spPr>
            <a:xfrm>
              <a:off x="44278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1322;p53">
              <a:extLst>
                <a:ext uri="{FF2B5EF4-FFF2-40B4-BE49-F238E27FC236}">
                  <a16:creationId xmlns:a16="http://schemas.microsoft.com/office/drawing/2014/main" id="{9EB1E29C-C44A-9EE9-E480-E34B56814A5B}"/>
                </a:ext>
              </a:extLst>
            </p:cNvPr>
            <p:cNvSpPr/>
            <p:nvPr/>
          </p:nvSpPr>
          <p:spPr>
            <a:xfrm>
              <a:off x="44278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1323;p53">
              <a:extLst>
                <a:ext uri="{FF2B5EF4-FFF2-40B4-BE49-F238E27FC236}">
                  <a16:creationId xmlns:a16="http://schemas.microsoft.com/office/drawing/2014/main" id="{0AB89016-7D80-C41E-557B-867A770ED3C8}"/>
                </a:ext>
              </a:extLst>
            </p:cNvPr>
            <p:cNvSpPr/>
            <p:nvPr/>
          </p:nvSpPr>
          <p:spPr>
            <a:xfrm>
              <a:off x="44278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1324;p53">
              <a:extLst>
                <a:ext uri="{FF2B5EF4-FFF2-40B4-BE49-F238E27FC236}">
                  <a16:creationId xmlns:a16="http://schemas.microsoft.com/office/drawing/2014/main" id="{538B818B-5024-0095-F72E-4972D88FC432}"/>
                </a:ext>
              </a:extLst>
            </p:cNvPr>
            <p:cNvSpPr/>
            <p:nvPr/>
          </p:nvSpPr>
          <p:spPr>
            <a:xfrm>
              <a:off x="44278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1325;p53">
              <a:extLst>
                <a:ext uri="{FF2B5EF4-FFF2-40B4-BE49-F238E27FC236}">
                  <a16:creationId xmlns:a16="http://schemas.microsoft.com/office/drawing/2014/main" id="{E2D7BA79-2ED7-7186-5C3A-854CC6EBE0A4}"/>
                </a:ext>
              </a:extLst>
            </p:cNvPr>
            <p:cNvSpPr/>
            <p:nvPr/>
          </p:nvSpPr>
          <p:spPr>
            <a:xfrm>
              <a:off x="4427825" y="1571400"/>
              <a:ext cx="62350" cy="53250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1326;p53">
              <a:extLst>
                <a:ext uri="{FF2B5EF4-FFF2-40B4-BE49-F238E27FC236}">
                  <a16:creationId xmlns:a16="http://schemas.microsoft.com/office/drawing/2014/main" id="{AD06ACC1-E97D-D484-84AC-9CD88795262E}"/>
                </a:ext>
              </a:extLst>
            </p:cNvPr>
            <p:cNvSpPr/>
            <p:nvPr/>
          </p:nvSpPr>
          <p:spPr>
            <a:xfrm>
              <a:off x="43516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1327;p53">
              <a:extLst>
                <a:ext uri="{FF2B5EF4-FFF2-40B4-BE49-F238E27FC236}">
                  <a16:creationId xmlns:a16="http://schemas.microsoft.com/office/drawing/2014/main" id="{876B51D3-7A81-371E-18C1-98037FBC8B97}"/>
                </a:ext>
              </a:extLst>
            </p:cNvPr>
            <p:cNvSpPr/>
            <p:nvPr/>
          </p:nvSpPr>
          <p:spPr>
            <a:xfrm>
              <a:off x="42756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1328;p53">
              <a:extLst>
                <a:ext uri="{FF2B5EF4-FFF2-40B4-BE49-F238E27FC236}">
                  <a16:creationId xmlns:a16="http://schemas.microsoft.com/office/drawing/2014/main" id="{5471BBBB-6FBC-55C0-F3CF-B837BFCDAF2C}"/>
                </a:ext>
              </a:extLst>
            </p:cNvPr>
            <p:cNvSpPr/>
            <p:nvPr/>
          </p:nvSpPr>
          <p:spPr>
            <a:xfrm>
              <a:off x="42756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1329;p53">
              <a:extLst>
                <a:ext uri="{FF2B5EF4-FFF2-40B4-BE49-F238E27FC236}">
                  <a16:creationId xmlns:a16="http://schemas.microsoft.com/office/drawing/2014/main" id="{D263FC80-C9FD-25A5-4965-06BAE5AE05A4}"/>
                </a:ext>
              </a:extLst>
            </p:cNvPr>
            <p:cNvSpPr/>
            <p:nvPr/>
          </p:nvSpPr>
          <p:spPr>
            <a:xfrm>
              <a:off x="41994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1330;p53">
              <a:extLst>
                <a:ext uri="{FF2B5EF4-FFF2-40B4-BE49-F238E27FC236}">
                  <a16:creationId xmlns:a16="http://schemas.microsoft.com/office/drawing/2014/main" id="{3DEA2823-1FF9-8C2B-E989-DC96A5D806D2}"/>
                </a:ext>
              </a:extLst>
            </p:cNvPr>
            <p:cNvSpPr/>
            <p:nvPr/>
          </p:nvSpPr>
          <p:spPr>
            <a:xfrm>
              <a:off x="41994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1331;p53">
              <a:extLst>
                <a:ext uri="{FF2B5EF4-FFF2-40B4-BE49-F238E27FC236}">
                  <a16:creationId xmlns:a16="http://schemas.microsoft.com/office/drawing/2014/main" id="{A6F85263-7923-D208-B582-E67D41FAFBA6}"/>
                </a:ext>
              </a:extLst>
            </p:cNvPr>
            <p:cNvSpPr/>
            <p:nvPr/>
          </p:nvSpPr>
          <p:spPr>
            <a:xfrm>
              <a:off x="41994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1332;p53">
              <a:extLst>
                <a:ext uri="{FF2B5EF4-FFF2-40B4-BE49-F238E27FC236}">
                  <a16:creationId xmlns:a16="http://schemas.microsoft.com/office/drawing/2014/main" id="{F12FB876-1DC2-B832-D3D4-BA597AB1EA8B}"/>
                </a:ext>
              </a:extLst>
            </p:cNvPr>
            <p:cNvSpPr/>
            <p:nvPr/>
          </p:nvSpPr>
          <p:spPr>
            <a:xfrm>
              <a:off x="41994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1333;p53">
              <a:extLst>
                <a:ext uri="{FF2B5EF4-FFF2-40B4-BE49-F238E27FC236}">
                  <a16:creationId xmlns:a16="http://schemas.microsoft.com/office/drawing/2014/main" id="{09DAC0FF-0FDF-824F-300E-C211949AB2F5}"/>
                </a:ext>
              </a:extLst>
            </p:cNvPr>
            <p:cNvSpPr/>
            <p:nvPr/>
          </p:nvSpPr>
          <p:spPr>
            <a:xfrm>
              <a:off x="41231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1334;p53">
              <a:extLst>
                <a:ext uri="{FF2B5EF4-FFF2-40B4-BE49-F238E27FC236}">
                  <a16:creationId xmlns:a16="http://schemas.microsoft.com/office/drawing/2014/main" id="{C53EC8B7-6508-75D8-4F13-674D5EF983DA}"/>
                </a:ext>
              </a:extLst>
            </p:cNvPr>
            <p:cNvSpPr/>
            <p:nvPr/>
          </p:nvSpPr>
          <p:spPr>
            <a:xfrm>
              <a:off x="41231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1335;p53">
              <a:extLst>
                <a:ext uri="{FF2B5EF4-FFF2-40B4-BE49-F238E27FC236}">
                  <a16:creationId xmlns:a16="http://schemas.microsoft.com/office/drawing/2014/main" id="{16C7BD0C-2930-66CD-5214-589F99988630}"/>
                </a:ext>
              </a:extLst>
            </p:cNvPr>
            <p:cNvSpPr/>
            <p:nvPr/>
          </p:nvSpPr>
          <p:spPr>
            <a:xfrm>
              <a:off x="41231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1336;p53">
              <a:extLst>
                <a:ext uri="{FF2B5EF4-FFF2-40B4-BE49-F238E27FC236}">
                  <a16:creationId xmlns:a16="http://schemas.microsoft.com/office/drawing/2014/main" id="{FD06A5BF-CE27-C650-3711-DF85960501AC}"/>
                </a:ext>
              </a:extLst>
            </p:cNvPr>
            <p:cNvSpPr/>
            <p:nvPr/>
          </p:nvSpPr>
          <p:spPr>
            <a:xfrm>
              <a:off x="41231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1337;p53">
              <a:extLst>
                <a:ext uri="{FF2B5EF4-FFF2-40B4-BE49-F238E27FC236}">
                  <a16:creationId xmlns:a16="http://schemas.microsoft.com/office/drawing/2014/main" id="{F3263CDE-89A0-1085-383A-EF246B41354E}"/>
                </a:ext>
              </a:extLst>
            </p:cNvPr>
            <p:cNvSpPr/>
            <p:nvPr/>
          </p:nvSpPr>
          <p:spPr>
            <a:xfrm>
              <a:off x="41231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1338;p53">
              <a:extLst>
                <a:ext uri="{FF2B5EF4-FFF2-40B4-BE49-F238E27FC236}">
                  <a16:creationId xmlns:a16="http://schemas.microsoft.com/office/drawing/2014/main" id="{A798C963-92E9-A701-A5E0-6C48A208A7F7}"/>
                </a:ext>
              </a:extLst>
            </p:cNvPr>
            <p:cNvSpPr/>
            <p:nvPr/>
          </p:nvSpPr>
          <p:spPr>
            <a:xfrm>
              <a:off x="41231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1339;p53">
              <a:extLst>
                <a:ext uri="{FF2B5EF4-FFF2-40B4-BE49-F238E27FC236}">
                  <a16:creationId xmlns:a16="http://schemas.microsoft.com/office/drawing/2014/main" id="{8506048C-373C-6B95-A4EA-C741C9884F28}"/>
                </a:ext>
              </a:extLst>
            </p:cNvPr>
            <p:cNvSpPr/>
            <p:nvPr/>
          </p:nvSpPr>
          <p:spPr>
            <a:xfrm>
              <a:off x="40469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1340;p53">
              <a:extLst>
                <a:ext uri="{FF2B5EF4-FFF2-40B4-BE49-F238E27FC236}">
                  <a16:creationId xmlns:a16="http://schemas.microsoft.com/office/drawing/2014/main" id="{B3F0DBE8-5CCB-5EA5-E375-50CC454B482D}"/>
                </a:ext>
              </a:extLst>
            </p:cNvPr>
            <p:cNvSpPr/>
            <p:nvPr/>
          </p:nvSpPr>
          <p:spPr>
            <a:xfrm>
              <a:off x="40469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1341;p53">
              <a:extLst>
                <a:ext uri="{FF2B5EF4-FFF2-40B4-BE49-F238E27FC236}">
                  <a16:creationId xmlns:a16="http://schemas.microsoft.com/office/drawing/2014/main" id="{EA11900A-52D0-A0A6-3A66-F10958879812}"/>
                </a:ext>
              </a:extLst>
            </p:cNvPr>
            <p:cNvSpPr/>
            <p:nvPr/>
          </p:nvSpPr>
          <p:spPr>
            <a:xfrm>
              <a:off x="40469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1342;p53">
              <a:extLst>
                <a:ext uri="{FF2B5EF4-FFF2-40B4-BE49-F238E27FC236}">
                  <a16:creationId xmlns:a16="http://schemas.microsoft.com/office/drawing/2014/main" id="{BE5C0633-9344-F6CE-30F1-D0A129267E04}"/>
                </a:ext>
              </a:extLst>
            </p:cNvPr>
            <p:cNvSpPr/>
            <p:nvPr/>
          </p:nvSpPr>
          <p:spPr>
            <a:xfrm>
              <a:off x="40469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1343;p53">
              <a:extLst>
                <a:ext uri="{FF2B5EF4-FFF2-40B4-BE49-F238E27FC236}">
                  <a16:creationId xmlns:a16="http://schemas.microsoft.com/office/drawing/2014/main" id="{53787A51-B45E-8BA5-4F6B-39551723A364}"/>
                </a:ext>
              </a:extLst>
            </p:cNvPr>
            <p:cNvSpPr/>
            <p:nvPr/>
          </p:nvSpPr>
          <p:spPr>
            <a:xfrm>
              <a:off x="40469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1344;p53">
              <a:extLst>
                <a:ext uri="{FF2B5EF4-FFF2-40B4-BE49-F238E27FC236}">
                  <a16:creationId xmlns:a16="http://schemas.microsoft.com/office/drawing/2014/main" id="{90E9602B-1D32-D43A-B380-1213016C98E3}"/>
                </a:ext>
              </a:extLst>
            </p:cNvPr>
            <p:cNvSpPr/>
            <p:nvPr/>
          </p:nvSpPr>
          <p:spPr>
            <a:xfrm>
              <a:off x="404695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1345;p53">
              <a:extLst>
                <a:ext uri="{FF2B5EF4-FFF2-40B4-BE49-F238E27FC236}">
                  <a16:creationId xmlns:a16="http://schemas.microsoft.com/office/drawing/2014/main" id="{4D67C9F5-C8A2-A712-45E1-4FE7C160F496}"/>
                </a:ext>
              </a:extLst>
            </p:cNvPr>
            <p:cNvSpPr/>
            <p:nvPr/>
          </p:nvSpPr>
          <p:spPr>
            <a:xfrm>
              <a:off x="40469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1346;p53">
              <a:extLst>
                <a:ext uri="{FF2B5EF4-FFF2-40B4-BE49-F238E27FC236}">
                  <a16:creationId xmlns:a16="http://schemas.microsoft.com/office/drawing/2014/main" id="{7B3A70B0-3397-8261-653B-764FB8D69108}"/>
                </a:ext>
              </a:extLst>
            </p:cNvPr>
            <p:cNvSpPr/>
            <p:nvPr/>
          </p:nvSpPr>
          <p:spPr>
            <a:xfrm>
              <a:off x="40469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1347;p53">
              <a:extLst>
                <a:ext uri="{FF2B5EF4-FFF2-40B4-BE49-F238E27FC236}">
                  <a16:creationId xmlns:a16="http://schemas.microsoft.com/office/drawing/2014/main" id="{C35CDEC5-33A0-966C-E489-9C535E2124C4}"/>
                </a:ext>
              </a:extLst>
            </p:cNvPr>
            <p:cNvSpPr/>
            <p:nvPr/>
          </p:nvSpPr>
          <p:spPr>
            <a:xfrm>
              <a:off x="39709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1348;p53">
              <a:extLst>
                <a:ext uri="{FF2B5EF4-FFF2-40B4-BE49-F238E27FC236}">
                  <a16:creationId xmlns:a16="http://schemas.microsoft.com/office/drawing/2014/main" id="{9C9E7184-7792-AB9F-BF73-212E5F31ED19}"/>
                </a:ext>
              </a:extLst>
            </p:cNvPr>
            <p:cNvSpPr/>
            <p:nvPr/>
          </p:nvSpPr>
          <p:spPr>
            <a:xfrm>
              <a:off x="39709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1349;p53">
              <a:extLst>
                <a:ext uri="{FF2B5EF4-FFF2-40B4-BE49-F238E27FC236}">
                  <a16:creationId xmlns:a16="http://schemas.microsoft.com/office/drawing/2014/main" id="{B17317E1-6F5C-5DE8-4C31-804D232F084A}"/>
                </a:ext>
              </a:extLst>
            </p:cNvPr>
            <p:cNvSpPr/>
            <p:nvPr/>
          </p:nvSpPr>
          <p:spPr>
            <a:xfrm>
              <a:off x="39709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1350;p53">
              <a:extLst>
                <a:ext uri="{FF2B5EF4-FFF2-40B4-BE49-F238E27FC236}">
                  <a16:creationId xmlns:a16="http://schemas.microsoft.com/office/drawing/2014/main" id="{866773F2-76A5-88CD-2E35-4425CB51E98F}"/>
                </a:ext>
              </a:extLst>
            </p:cNvPr>
            <p:cNvSpPr/>
            <p:nvPr/>
          </p:nvSpPr>
          <p:spPr>
            <a:xfrm>
              <a:off x="39709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1351;p53">
              <a:extLst>
                <a:ext uri="{FF2B5EF4-FFF2-40B4-BE49-F238E27FC236}">
                  <a16:creationId xmlns:a16="http://schemas.microsoft.com/office/drawing/2014/main" id="{8A117ABB-FEBB-DDFC-DC10-81535909144B}"/>
                </a:ext>
              </a:extLst>
            </p:cNvPr>
            <p:cNvSpPr/>
            <p:nvPr/>
          </p:nvSpPr>
          <p:spPr>
            <a:xfrm>
              <a:off x="39709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1352;p53">
              <a:extLst>
                <a:ext uri="{FF2B5EF4-FFF2-40B4-BE49-F238E27FC236}">
                  <a16:creationId xmlns:a16="http://schemas.microsoft.com/office/drawing/2014/main" id="{B960A022-B133-4A24-A8EA-380030923A11}"/>
                </a:ext>
              </a:extLst>
            </p:cNvPr>
            <p:cNvSpPr/>
            <p:nvPr/>
          </p:nvSpPr>
          <p:spPr>
            <a:xfrm>
              <a:off x="39709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1353;p53">
              <a:extLst>
                <a:ext uri="{FF2B5EF4-FFF2-40B4-BE49-F238E27FC236}">
                  <a16:creationId xmlns:a16="http://schemas.microsoft.com/office/drawing/2014/main" id="{EF942259-F2F2-C284-A8C6-7615B410DC58}"/>
                </a:ext>
              </a:extLst>
            </p:cNvPr>
            <p:cNvSpPr/>
            <p:nvPr/>
          </p:nvSpPr>
          <p:spPr>
            <a:xfrm>
              <a:off x="39709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1354;p53">
              <a:extLst>
                <a:ext uri="{FF2B5EF4-FFF2-40B4-BE49-F238E27FC236}">
                  <a16:creationId xmlns:a16="http://schemas.microsoft.com/office/drawing/2014/main" id="{5B716D9F-A3C6-9EF2-E641-60CBEE67E997}"/>
                </a:ext>
              </a:extLst>
            </p:cNvPr>
            <p:cNvSpPr/>
            <p:nvPr/>
          </p:nvSpPr>
          <p:spPr>
            <a:xfrm>
              <a:off x="39709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1355;p53">
              <a:extLst>
                <a:ext uri="{FF2B5EF4-FFF2-40B4-BE49-F238E27FC236}">
                  <a16:creationId xmlns:a16="http://schemas.microsoft.com/office/drawing/2014/main" id="{446E754E-BC10-55EF-A42F-D18F19B8A3FD}"/>
                </a:ext>
              </a:extLst>
            </p:cNvPr>
            <p:cNvSpPr/>
            <p:nvPr/>
          </p:nvSpPr>
          <p:spPr>
            <a:xfrm>
              <a:off x="39709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1356;p53">
              <a:extLst>
                <a:ext uri="{FF2B5EF4-FFF2-40B4-BE49-F238E27FC236}">
                  <a16:creationId xmlns:a16="http://schemas.microsoft.com/office/drawing/2014/main" id="{293DADD4-FDCD-7F80-4C21-F4FF13AD0399}"/>
                </a:ext>
              </a:extLst>
            </p:cNvPr>
            <p:cNvSpPr/>
            <p:nvPr/>
          </p:nvSpPr>
          <p:spPr>
            <a:xfrm>
              <a:off x="38947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1357;p53">
              <a:extLst>
                <a:ext uri="{FF2B5EF4-FFF2-40B4-BE49-F238E27FC236}">
                  <a16:creationId xmlns:a16="http://schemas.microsoft.com/office/drawing/2014/main" id="{35F398AF-69E1-7B8C-1D78-04E2BF007C52}"/>
                </a:ext>
              </a:extLst>
            </p:cNvPr>
            <p:cNvSpPr/>
            <p:nvPr/>
          </p:nvSpPr>
          <p:spPr>
            <a:xfrm>
              <a:off x="38947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1358;p53">
              <a:extLst>
                <a:ext uri="{FF2B5EF4-FFF2-40B4-BE49-F238E27FC236}">
                  <a16:creationId xmlns:a16="http://schemas.microsoft.com/office/drawing/2014/main" id="{73849BC8-A731-9348-F1C2-A25197F21525}"/>
                </a:ext>
              </a:extLst>
            </p:cNvPr>
            <p:cNvSpPr/>
            <p:nvPr/>
          </p:nvSpPr>
          <p:spPr>
            <a:xfrm>
              <a:off x="38947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1359;p53">
              <a:extLst>
                <a:ext uri="{FF2B5EF4-FFF2-40B4-BE49-F238E27FC236}">
                  <a16:creationId xmlns:a16="http://schemas.microsoft.com/office/drawing/2014/main" id="{C32461B6-E5ED-0CC9-5980-4031F86D80E0}"/>
                </a:ext>
              </a:extLst>
            </p:cNvPr>
            <p:cNvSpPr/>
            <p:nvPr/>
          </p:nvSpPr>
          <p:spPr>
            <a:xfrm>
              <a:off x="38947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1360;p53">
              <a:extLst>
                <a:ext uri="{FF2B5EF4-FFF2-40B4-BE49-F238E27FC236}">
                  <a16:creationId xmlns:a16="http://schemas.microsoft.com/office/drawing/2014/main" id="{69591C2F-906E-664F-7F33-31574E7C71DF}"/>
                </a:ext>
              </a:extLst>
            </p:cNvPr>
            <p:cNvSpPr/>
            <p:nvPr/>
          </p:nvSpPr>
          <p:spPr>
            <a:xfrm>
              <a:off x="38947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1361;p53">
              <a:extLst>
                <a:ext uri="{FF2B5EF4-FFF2-40B4-BE49-F238E27FC236}">
                  <a16:creationId xmlns:a16="http://schemas.microsoft.com/office/drawing/2014/main" id="{E20FDDD8-DE15-1C60-30E1-8C2B1173685B}"/>
                </a:ext>
              </a:extLst>
            </p:cNvPr>
            <p:cNvSpPr/>
            <p:nvPr/>
          </p:nvSpPr>
          <p:spPr>
            <a:xfrm>
              <a:off x="3894725" y="1571400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1362;p53">
              <a:extLst>
                <a:ext uri="{FF2B5EF4-FFF2-40B4-BE49-F238E27FC236}">
                  <a16:creationId xmlns:a16="http://schemas.microsoft.com/office/drawing/2014/main" id="{DE9850C9-305B-78E2-7F32-F93E99C6BC1D}"/>
                </a:ext>
              </a:extLst>
            </p:cNvPr>
            <p:cNvSpPr/>
            <p:nvPr/>
          </p:nvSpPr>
          <p:spPr>
            <a:xfrm>
              <a:off x="38947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1363;p53">
              <a:extLst>
                <a:ext uri="{FF2B5EF4-FFF2-40B4-BE49-F238E27FC236}">
                  <a16:creationId xmlns:a16="http://schemas.microsoft.com/office/drawing/2014/main" id="{C8389DFC-B772-D53E-0453-5A329282E291}"/>
                </a:ext>
              </a:extLst>
            </p:cNvPr>
            <p:cNvSpPr/>
            <p:nvPr/>
          </p:nvSpPr>
          <p:spPr>
            <a:xfrm>
              <a:off x="38947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1364;p53">
              <a:extLst>
                <a:ext uri="{FF2B5EF4-FFF2-40B4-BE49-F238E27FC236}">
                  <a16:creationId xmlns:a16="http://schemas.microsoft.com/office/drawing/2014/main" id="{D64F876B-6A94-E000-22E3-177278F64CEC}"/>
                </a:ext>
              </a:extLst>
            </p:cNvPr>
            <p:cNvSpPr/>
            <p:nvPr/>
          </p:nvSpPr>
          <p:spPr>
            <a:xfrm>
              <a:off x="38947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1365;p53">
              <a:extLst>
                <a:ext uri="{FF2B5EF4-FFF2-40B4-BE49-F238E27FC236}">
                  <a16:creationId xmlns:a16="http://schemas.microsoft.com/office/drawing/2014/main" id="{A792A110-F949-F103-C8A7-89D3293F87EB}"/>
                </a:ext>
              </a:extLst>
            </p:cNvPr>
            <p:cNvSpPr/>
            <p:nvPr/>
          </p:nvSpPr>
          <p:spPr>
            <a:xfrm>
              <a:off x="38947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1366;p53">
              <a:extLst>
                <a:ext uri="{FF2B5EF4-FFF2-40B4-BE49-F238E27FC236}">
                  <a16:creationId xmlns:a16="http://schemas.microsoft.com/office/drawing/2014/main" id="{128CA719-03FE-9EF8-D9AE-48EA6AB545CF}"/>
                </a:ext>
              </a:extLst>
            </p:cNvPr>
            <p:cNvSpPr/>
            <p:nvPr/>
          </p:nvSpPr>
          <p:spPr>
            <a:xfrm>
              <a:off x="38185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1367;p53">
              <a:extLst>
                <a:ext uri="{FF2B5EF4-FFF2-40B4-BE49-F238E27FC236}">
                  <a16:creationId xmlns:a16="http://schemas.microsoft.com/office/drawing/2014/main" id="{FBED33A9-3088-78B2-AAF2-D5E79D4C9B11}"/>
                </a:ext>
              </a:extLst>
            </p:cNvPr>
            <p:cNvSpPr/>
            <p:nvPr/>
          </p:nvSpPr>
          <p:spPr>
            <a:xfrm>
              <a:off x="38185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1368;p53">
              <a:extLst>
                <a:ext uri="{FF2B5EF4-FFF2-40B4-BE49-F238E27FC236}">
                  <a16:creationId xmlns:a16="http://schemas.microsoft.com/office/drawing/2014/main" id="{559927EB-1EAC-FA96-AA10-19F564A7D2E5}"/>
                </a:ext>
              </a:extLst>
            </p:cNvPr>
            <p:cNvSpPr/>
            <p:nvPr/>
          </p:nvSpPr>
          <p:spPr>
            <a:xfrm>
              <a:off x="38185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1369;p53">
              <a:extLst>
                <a:ext uri="{FF2B5EF4-FFF2-40B4-BE49-F238E27FC236}">
                  <a16:creationId xmlns:a16="http://schemas.microsoft.com/office/drawing/2014/main" id="{80CD088C-F512-6754-31F8-8C30925F7AA3}"/>
                </a:ext>
              </a:extLst>
            </p:cNvPr>
            <p:cNvSpPr/>
            <p:nvPr/>
          </p:nvSpPr>
          <p:spPr>
            <a:xfrm>
              <a:off x="38185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1370;p53">
              <a:extLst>
                <a:ext uri="{FF2B5EF4-FFF2-40B4-BE49-F238E27FC236}">
                  <a16:creationId xmlns:a16="http://schemas.microsoft.com/office/drawing/2014/main" id="{E398FDD4-3CC1-EAAE-FE21-CFE30A1B2448}"/>
                </a:ext>
              </a:extLst>
            </p:cNvPr>
            <p:cNvSpPr/>
            <p:nvPr/>
          </p:nvSpPr>
          <p:spPr>
            <a:xfrm>
              <a:off x="38185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1371;p53">
              <a:extLst>
                <a:ext uri="{FF2B5EF4-FFF2-40B4-BE49-F238E27FC236}">
                  <a16:creationId xmlns:a16="http://schemas.microsoft.com/office/drawing/2014/main" id="{AE126C29-A35C-2941-DF07-8F33CD5F6AE6}"/>
                </a:ext>
              </a:extLst>
            </p:cNvPr>
            <p:cNvSpPr/>
            <p:nvPr/>
          </p:nvSpPr>
          <p:spPr>
            <a:xfrm>
              <a:off x="38185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1372;p53">
              <a:extLst>
                <a:ext uri="{FF2B5EF4-FFF2-40B4-BE49-F238E27FC236}">
                  <a16:creationId xmlns:a16="http://schemas.microsoft.com/office/drawing/2014/main" id="{D68B7CB0-A25D-E7BC-FD2C-E98CCE014966}"/>
                </a:ext>
              </a:extLst>
            </p:cNvPr>
            <p:cNvSpPr/>
            <p:nvPr/>
          </p:nvSpPr>
          <p:spPr>
            <a:xfrm>
              <a:off x="38185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1373;p53">
              <a:extLst>
                <a:ext uri="{FF2B5EF4-FFF2-40B4-BE49-F238E27FC236}">
                  <a16:creationId xmlns:a16="http://schemas.microsoft.com/office/drawing/2014/main" id="{C3A513CB-9285-C482-24A1-394E988ECC78}"/>
                </a:ext>
              </a:extLst>
            </p:cNvPr>
            <p:cNvSpPr/>
            <p:nvPr/>
          </p:nvSpPr>
          <p:spPr>
            <a:xfrm>
              <a:off x="38185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1374;p53">
              <a:extLst>
                <a:ext uri="{FF2B5EF4-FFF2-40B4-BE49-F238E27FC236}">
                  <a16:creationId xmlns:a16="http://schemas.microsoft.com/office/drawing/2014/main" id="{AB014A4C-C234-C040-F157-40271B03E318}"/>
                </a:ext>
              </a:extLst>
            </p:cNvPr>
            <p:cNvSpPr/>
            <p:nvPr/>
          </p:nvSpPr>
          <p:spPr>
            <a:xfrm>
              <a:off x="38185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1375;p53">
              <a:extLst>
                <a:ext uri="{FF2B5EF4-FFF2-40B4-BE49-F238E27FC236}">
                  <a16:creationId xmlns:a16="http://schemas.microsoft.com/office/drawing/2014/main" id="{BE17A871-BF5B-E61D-6A30-C4C38D4A7A0F}"/>
                </a:ext>
              </a:extLst>
            </p:cNvPr>
            <p:cNvSpPr/>
            <p:nvPr/>
          </p:nvSpPr>
          <p:spPr>
            <a:xfrm>
              <a:off x="381852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1376;p53">
              <a:extLst>
                <a:ext uri="{FF2B5EF4-FFF2-40B4-BE49-F238E27FC236}">
                  <a16:creationId xmlns:a16="http://schemas.microsoft.com/office/drawing/2014/main" id="{252887A6-BA76-60AD-4660-8B57D57B772D}"/>
                </a:ext>
              </a:extLst>
            </p:cNvPr>
            <p:cNvSpPr/>
            <p:nvPr/>
          </p:nvSpPr>
          <p:spPr>
            <a:xfrm>
              <a:off x="38185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1377;p53">
              <a:extLst>
                <a:ext uri="{FF2B5EF4-FFF2-40B4-BE49-F238E27FC236}">
                  <a16:creationId xmlns:a16="http://schemas.microsoft.com/office/drawing/2014/main" id="{B48D0271-CF8C-4AE7-57B4-14D123789986}"/>
                </a:ext>
              </a:extLst>
            </p:cNvPr>
            <p:cNvSpPr/>
            <p:nvPr/>
          </p:nvSpPr>
          <p:spPr>
            <a:xfrm>
              <a:off x="37423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1378;p53">
              <a:extLst>
                <a:ext uri="{FF2B5EF4-FFF2-40B4-BE49-F238E27FC236}">
                  <a16:creationId xmlns:a16="http://schemas.microsoft.com/office/drawing/2014/main" id="{81E89BAB-9CF4-ACAE-F809-641564D9CF6F}"/>
                </a:ext>
              </a:extLst>
            </p:cNvPr>
            <p:cNvSpPr/>
            <p:nvPr/>
          </p:nvSpPr>
          <p:spPr>
            <a:xfrm>
              <a:off x="37423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1379;p53">
              <a:extLst>
                <a:ext uri="{FF2B5EF4-FFF2-40B4-BE49-F238E27FC236}">
                  <a16:creationId xmlns:a16="http://schemas.microsoft.com/office/drawing/2014/main" id="{91A69C80-4F30-BEDD-8C41-0721DB41FC14}"/>
                </a:ext>
              </a:extLst>
            </p:cNvPr>
            <p:cNvSpPr/>
            <p:nvPr/>
          </p:nvSpPr>
          <p:spPr>
            <a:xfrm>
              <a:off x="374230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5"/>
                    <a:pt x="528" y="2132"/>
                    <a:pt x="1076" y="2132"/>
                  </a:cubicBezTo>
                  <a:cubicBezTo>
                    <a:pt x="1335" y="2132"/>
                    <a:pt x="1599" y="2036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1380;p53">
              <a:extLst>
                <a:ext uri="{FF2B5EF4-FFF2-40B4-BE49-F238E27FC236}">
                  <a16:creationId xmlns:a16="http://schemas.microsoft.com/office/drawing/2014/main" id="{B5F6D43A-0C3B-63AC-80CB-AC2403C48DBE}"/>
                </a:ext>
              </a:extLst>
            </p:cNvPr>
            <p:cNvSpPr/>
            <p:nvPr/>
          </p:nvSpPr>
          <p:spPr>
            <a:xfrm>
              <a:off x="37423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1381;p53">
              <a:extLst>
                <a:ext uri="{FF2B5EF4-FFF2-40B4-BE49-F238E27FC236}">
                  <a16:creationId xmlns:a16="http://schemas.microsoft.com/office/drawing/2014/main" id="{B3E8ECEA-2CD3-1031-7E9D-0C7420195065}"/>
                </a:ext>
              </a:extLst>
            </p:cNvPr>
            <p:cNvSpPr/>
            <p:nvPr/>
          </p:nvSpPr>
          <p:spPr>
            <a:xfrm>
              <a:off x="37423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1382;p53">
              <a:extLst>
                <a:ext uri="{FF2B5EF4-FFF2-40B4-BE49-F238E27FC236}">
                  <a16:creationId xmlns:a16="http://schemas.microsoft.com/office/drawing/2014/main" id="{62BFB13A-3B7A-FAC4-9F38-3A6BD277008D}"/>
                </a:ext>
              </a:extLst>
            </p:cNvPr>
            <p:cNvSpPr/>
            <p:nvPr/>
          </p:nvSpPr>
          <p:spPr>
            <a:xfrm>
              <a:off x="37423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1383;p53">
              <a:extLst>
                <a:ext uri="{FF2B5EF4-FFF2-40B4-BE49-F238E27FC236}">
                  <a16:creationId xmlns:a16="http://schemas.microsoft.com/office/drawing/2014/main" id="{CCC18203-BF67-94C4-C467-12CBEB6EC972}"/>
                </a:ext>
              </a:extLst>
            </p:cNvPr>
            <p:cNvSpPr/>
            <p:nvPr/>
          </p:nvSpPr>
          <p:spPr>
            <a:xfrm>
              <a:off x="37423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1384;p53">
              <a:extLst>
                <a:ext uri="{FF2B5EF4-FFF2-40B4-BE49-F238E27FC236}">
                  <a16:creationId xmlns:a16="http://schemas.microsoft.com/office/drawing/2014/main" id="{10215CB3-417F-A30A-F149-5C28BF061A6E}"/>
                </a:ext>
              </a:extLst>
            </p:cNvPr>
            <p:cNvSpPr/>
            <p:nvPr/>
          </p:nvSpPr>
          <p:spPr>
            <a:xfrm>
              <a:off x="37423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1385;p53">
              <a:extLst>
                <a:ext uri="{FF2B5EF4-FFF2-40B4-BE49-F238E27FC236}">
                  <a16:creationId xmlns:a16="http://schemas.microsoft.com/office/drawing/2014/main" id="{980E8CFC-86D3-128D-0FAB-DA767765848E}"/>
                </a:ext>
              </a:extLst>
            </p:cNvPr>
            <p:cNvSpPr/>
            <p:nvPr/>
          </p:nvSpPr>
          <p:spPr>
            <a:xfrm>
              <a:off x="37423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1386;p53">
              <a:extLst>
                <a:ext uri="{FF2B5EF4-FFF2-40B4-BE49-F238E27FC236}">
                  <a16:creationId xmlns:a16="http://schemas.microsoft.com/office/drawing/2014/main" id="{7EC82E78-BD69-456D-82C7-F6332E9CE626}"/>
                </a:ext>
              </a:extLst>
            </p:cNvPr>
            <p:cNvSpPr/>
            <p:nvPr/>
          </p:nvSpPr>
          <p:spPr>
            <a:xfrm>
              <a:off x="36661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1387;p53">
              <a:extLst>
                <a:ext uri="{FF2B5EF4-FFF2-40B4-BE49-F238E27FC236}">
                  <a16:creationId xmlns:a16="http://schemas.microsoft.com/office/drawing/2014/main" id="{3D2E0333-84FE-78E8-1DE3-FE5B3B3F53E6}"/>
                </a:ext>
              </a:extLst>
            </p:cNvPr>
            <p:cNvSpPr/>
            <p:nvPr/>
          </p:nvSpPr>
          <p:spPr>
            <a:xfrm>
              <a:off x="36661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1388;p53">
              <a:extLst>
                <a:ext uri="{FF2B5EF4-FFF2-40B4-BE49-F238E27FC236}">
                  <a16:creationId xmlns:a16="http://schemas.microsoft.com/office/drawing/2014/main" id="{62950740-25C6-E07E-E712-99811278F35B}"/>
                </a:ext>
              </a:extLst>
            </p:cNvPr>
            <p:cNvSpPr/>
            <p:nvPr/>
          </p:nvSpPr>
          <p:spPr>
            <a:xfrm>
              <a:off x="36661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1389;p53">
              <a:extLst>
                <a:ext uri="{FF2B5EF4-FFF2-40B4-BE49-F238E27FC236}">
                  <a16:creationId xmlns:a16="http://schemas.microsoft.com/office/drawing/2014/main" id="{90D72B55-481F-8175-0E69-9EF878B43479}"/>
                </a:ext>
              </a:extLst>
            </p:cNvPr>
            <p:cNvSpPr/>
            <p:nvPr/>
          </p:nvSpPr>
          <p:spPr>
            <a:xfrm>
              <a:off x="36661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1390;p53">
              <a:extLst>
                <a:ext uri="{FF2B5EF4-FFF2-40B4-BE49-F238E27FC236}">
                  <a16:creationId xmlns:a16="http://schemas.microsoft.com/office/drawing/2014/main" id="{A697FD47-C34D-8696-7E12-F27FDC2AAA04}"/>
                </a:ext>
              </a:extLst>
            </p:cNvPr>
            <p:cNvSpPr/>
            <p:nvPr/>
          </p:nvSpPr>
          <p:spPr>
            <a:xfrm>
              <a:off x="366610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1391;p53">
              <a:extLst>
                <a:ext uri="{FF2B5EF4-FFF2-40B4-BE49-F238E27FC236}">
                  <a16:creationId xmlns:a16="http://schemas.microsoft.com/office/drawing/2014/main" id="{5AB610BF-56E5-EBE0-93C2-00E1CFD7F2AA}"/>
                </a:ext>
              </a:extLst>
            </p:cNvPr>
            <p:cNvSpPr/>
            <p:nvPr/>
          </p:nvSpPr>
          <p:spPr>
            <a:xfrm>
              <a:off x="35898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1392;p53">
              <a:extLst>
                <a:ext uri="{FF2B5EF4-FFF2-40B4-BE49-F238E27FC236}">
                  <a16:creationId xmlns:a16="http://schemas.microsoft.com/office/drawing/2014/main" id="{413D61B5-0344-8B4C-6BBE-E9CB39B6D797}"/>
                </a:ext>
              </a:extLst>
            </p:cNvPr>
            <p:cNvSpPr/>
            <p:nvPr/>
          </p:nvSpPr>
          <p:spPr>
            <a:xfrm>
              <a:off x="35898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1393;p53">
              <a:extLst>
                <a:ext uri="{FF2B5EF4-FFF2-40B4-BE49-F238E27FC236}">
                  <a16:creationId xmlns:a16="http://schemas.microsoft.com/office/drawing/2014/main" id="{70077832-3DB1-14F9-3599-7D1786B15586}"/>
                </a:ext>
              </a:extLst>
            </p:cNvPr>
            <p:cNvSpPr/>
            <p:nvPr/>
          </p:nvSpPr>
          <p:spPr>
            <a:xfrm>
              <a:off x="35898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1394;p53">
              <a:extLst>
                <a:ext uri="{FF2B5EF4-FFF2-40B4-BE49-F238E27FC236}">
                  <a16:creationId xmlns:a16="http://schemas.microsoft.com/office/drawing/2014/main" id="{62B44C58-0720-1EFD-86FA-B4862F68E57A}"/>
                </a:ext>
              </a:extLst>
            </p:cNvPr>
            <p:cNvSpPr/>
            <p:nvPr/>
          </p:nvSpPr>
          <p:spPr>
            <a:xfrm>
              <a:off x="35898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1395;p53">
              <a:extLst>
                <a:ext uri="{FF2B5EF4-FFF2-40B4-BE49-F238E27FC236}">
                  <a16:creationId xmlns:a16="http://schemas.microsoft.com/office/drawing/2014/main" id="{3D909FCF-CD9C-EBCB-544B-215D14E24595}"/>
                </a:ext>
              </a:extLst>
            </p:cNvPr>
            <p:cNvSpPr/>
            <p:nvPr/>
          </p:nvSpPr>
          <p:spPr>
            <a:xfrm>
              <a:off x="35898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1396;p53">
              <a:extLst>
                <a:ext uri="{FF2B5EF4-FFF2-40B4-BE49-F238E27FC236}">
                  <a16:creationId xmlns:a16="http://schemas.microsoft.com/office/drawing/2014/main" id="{9600BAD8-3EA2-27A1-70DD-31297270C387}"/>
                </a:ext>
              </a:extLst>
            </p:cNvPr>
            <p:cNvSpPr/>
            <p:nvPr/>
          </p:nvSpPr>
          <p:spPr>
            <a:xfrm>
              <a:off x="351367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1397;p53">
              <a:extLst>
                <a:ext uri="{FF2B5EF4-FFF2-40B4-BE49-F238E27FC236}">
                  <a16:creationId xmlns:a16="http://schemas.microsoft.com/office/drawing/2014/main" id="{6B6057B6-23B8-1B94-10C5-0825F022ECD1}"/>
                </a:ext>
              </a:extLst>
            </p:cNvPr>
            <p:cNvSpPr/>
            <p:nvPr/>
          </p:nvSpPr>
          <p:spPr>
            <a:xfrm>
              <a:off x="35136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1398;p53">
              <a:extLst>
                <a:ext uri="{FF2B5EF4-FFF2-40B4-BE49-F238E27FC236}">
                  <a16:creationId xmlns:a16="http://schemas.microsoft.com/office/drawing/2014/main" id="{8CAD0144-6CBB-63C6-C81E-D05A37B36AC0}"/>
                </a:ext>
              </a:extLst>
            </p:cNvPr>
            <p:cNvSpPr/>
            <p:nvPr/>
          </p:nvSpPr>
          <p:spPr>
            <a:xfrm>
              <a:off x="35136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1399;p53">
              <a:extLst>
                <a:ext uri="{FF2B5EF4-FFF2-40B4-BE49-F238E27FC236}">
                  <a16:creationId xmlns:a16="http://schemas.microsoft.com/office/drawing/2014/main" id="{DB47F0E6-DB75-2173-B44E-DD014F221439}"/>
                </a:ext>
              </a:extLst>
            </p:cNvPr>
            <p:cNvSpPr/>
            <p:nvPr/>
          </p:nvSpPr>
          <p:spPr>
            <a:xfrm>
              <a:off x="35136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1400;p53">
              <a:extLst>
                <a:ext uri="{FF2B5EF4-FFF2-40B4-BE49-F238E27FC236}">
                  <a16:creationId xmlns:a16="http://schemas.microsoft.com/office/drawing/2014/main" id="{3B52625C-E168-8203-42F4-FC974D20E900}"/>
                </a:ext>
              </a:extLst>
            </p:cNvPr>
            <p:cNvSpPr/>
            <p:nvPr/>
          </p:nvSpPr>
          <p:spPr>
            <a:xfrm>
              <a:off x="35136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1401;p53">
              <a:extLst>
                <a:ext uri="{FF2B5EF4-FFF2-40B4-BE49-F238E27FC236}">
                  <a16:creationId xmlns:a16="http://schemas.microsoft.com/office/drawing/2014/main" id="{36A2582E-B6AD-CD51-8B15-19FA95C4BF78}"/>
                </a:ext>
              </a:extLst>
            </p:cNvPr>
            <p:cNvSpPr/>
            <p:nvPr/>
          </p:nvSpPr>
          <p:spPr>
            <a:xfrm>
              <a:off x="351367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1402;p53">
              <a:extLst>
                <a:ext uri="{FF2B5EF4-FFF2-40B4-BE49-F238E27FC236}">
                  <a16:creationId xmlns:a16="http://schemas.microsoft.com/office/drawing/2014/main" id="{425ECE38-A13D-7FE2-DB6C-657FDDD2B8FB}"/>
                </a:ext>
              </a:extLst>
            </p:cNvPr>
            <p:cNvSpPr/>
            <p:nvPr/>
          </p:nvSpPr>
          <p:spPr>
            <a:xfrm>
              <a:off x="35136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1403;p53">
              <a:extLst>
                <a:ext uri="{FF2B5EF4-FFF2-40B4-BE49-F238E27FC236}">
                  <a16:creationId xmlns:a16="http://schemas.microsoft.com/office/drawing/2014/main" id="{06D6C204-2238-B104-B23A-AC31CF322CBB}"/>
                </a:ext>
              </a:extLst>
            </p:cNvPr>
            <p:cNvSpPr/>
            <p:nvPr/>
          </p:nvSpPr>
          <p:spPr>
            <a:xfrm>
              <a:off x="34374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1404;p53">
              <a:extLst>
                <a:ext uri="{FF2B5EF4-FFF2-40B4-BE49-F238E27FC236}">
                  <a16:creationId xmlns:a16="http://schemas.microsoft.com/office/drawing/2014/main" id="{B58BB628-E160-F8B8-105F-B2C912AE4387}"/>
                </a:ext>
              </a:extLst>
            </p:cNvPr>
            <p:cNvSpPr/>
            <p:nvPr/>
          </p:nvSpPr>
          <p:spPr>
            <a:xfrm>
              <a:off x="34374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1405;p53">
              <a:extLst>
                <a:ext uri="{FF2B5EF4-FFF2-40B4-BE49-F238E27FC236}">
                  <a16:creationId xmlns:a16="http://schemas.microsoft.com/office/drawing/2014/main" id="{908C4940-E0D5-8318-B009-BD48727A24B7}"/>
                </a:ext>
              </a:extLst>
            </p:cNvPr>
            <p:cNvSpPr/>
            <p:nvPr/>
          </p:nvSpPr>
          <p:spPr>
            <a:xfrm>
              <a:off x="34374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1406;p53">
              <a:extLst>
                <a:ext uri="{FF2B5EF4-FFF2-40B4-BE49-F238E27FC236}">
                  <a16:creationId xmlns:a16="http://schemas.microsoft.com/office/drawing/2014/main" id="{C04FCC80-6E45-552C-D972-546EBEF040F7}"/>
                </a:ext>
              </a:extLst>
            </p:cNvPr>
            <p:cNvSpPr/>
            <p:nvPr/>
          </p:nvSpPr>
          <p:spPr>
            <a:xfrm>
              <a:off x="34374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1407;p53">
              <a:extLst>
                <a:ext uri="{FF2B5EF4-FFF2-40B4-BE49-F238E27FC236}">
                  <a16:creationId xmlns:a16="http://schemas.microsoft.com/office/drawing/2014/main" id="{4AF8A950-D445-2748-53CC-CBACD7D9F616}"/>
                </a:ext>
              </a:extLst>
            </p:cNvPr>
            <p:cNvSpPr/>
            <p:nvPr/>
          </p:nvSpPr>
          <p:spPr>
            <a:xfrm>
              <a:off x="34374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1408;p53">
              <a:extLst>
                <a:ext uri="{FF2B5EF4-FFF2-40B4-BE49-F238E27FC236}">
                  <a16:creationId xmlns:a16="http://schemas.microsoft.com/office/drawing/2014/main" id="{C6739FB3-6CEE-3A83-5FA8-F60139046C30}"/>
                </a:ext>
              </a:extLst>
            </p:cNvPr>
            <p:cNvSpPr/>
            <p:nvPr/>
          </p:nvSpPr>
          <p:spPr>
            <a:xfrm>
              <a:off x="34374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1409;p53">
              <a:extLst>
                <a:ext uri="{FF2B5EF4-FFF2-40B4-BE49-F238E27FC236}">
                  <a16:creationId xmlns:a16="http://schemas.microsoft.com/office/drawing/2014/main" id="{0CBEA665-C9AD-CE7D-E6F3-E8EF11B4D052}"/>
                </a:ext>
              </a:extLst>
            </p:cNvPr>
            <p:cNvSpPr/>
            <p:nvPr/>
          </p:nvSpPr>
          <p:spPr>
            <a:xfrm>
              <a:off x="34374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1410;p53">
              <a:extLst>
                <a:ext uri="{FF2B5EF4-FFF2-40B4-BE49-F238E27FC236}">
                  <a16:creationId xmlns:a16="http://schemas.microsoft.com/office/drawing/2014/main" id="{5FC3FD78-0CD4-F4EA-69B7-0ED7B472388D}"/>
                </a:ext>
              </a:extLst>
            </p:cNvPr>
            <p:cNvSpPr/>
            <p:nvPr/>
          </p:nvSpPr>
          <p:spPr>
            <a:xfrm>
              <a:off x="33614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1411;p53">
              <a:extLst>
                <a:ext uri="{FF2B5EF4-FFF2-40B4-BE49-F238E27FC236}">
                  <a16:creationId xmlns:a16="http://schemas.microsoft.com/office/drawing/2014/main" id="{BB0961C0-D0C0-318D-742E-06905224E71E}"/>
                </a:ext>
              </a:extLst>
            </p:cNvPr>
            <p:cNvSpPr/>
            <p:nvPr/>
          </p:nvSpPr>
          <p:spPr>
            <a:xfrm>
              <a:off x="33614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1412;p53">
              <a:extLst>
                <a:ext uri="{FF2B5EF4-FFF2-40B4-BE49-F238E27FC236}">
                  <a16:creationId xmlns:a16="http://schemas.microsoft.com/office/drawing/2014/main" id="{F5A3B921-F745-8C02-01A1-C449BFB293D6}"/>
                </a:ext>
              </a:extLst>
            </p:cNvPr>
            <p:cNvSpPr/>
            <p:nvPr/>
          </p:nvSpPr>
          <p:spPr>
            <a:xfrm>
              <a:off x="33614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1413;p53">
              <a:extLst>
                <a:ext uri="{FF2B5EF4-FFF2-40B4-BE49-F238E27FC236}">
                  <a16:creationId xmlns:a16="http://schemas.microsoft.com/office/drawing/2014/main" id="{21B1B8BB-CF3E-FCC5-7532-B86168E7ED01}"/>
                </a:ext>
              </a:extLst>
            </p:cNvPr>
            <p:cNvSpPr/>
            <p:nvPr/>
          </p:nvSpPr>
          <p:spPr>
            <a:xfrm>
              <a:off x="33614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1414;p53">
              <a:extLst>
                <a:ext uri="{FF2B5EF4-FFF2-40B4-BE49-F238E27FC236}">
                  <a16:creationId xmlns:a16="http://schemas.microsoft.com/office/drawing/2014/main" id="{4EEB2084-57F0-628D-4FF0-2D0F8BEF89FD}"/>
                </a:ext>
              </a:extLst>
            </p:cNvPr>
            <p:cNvSpPr/>
            <p:nvPr/>
          </p:nvSpPr>
          <p:spPr>
            <a:xfrm>
              <a:off x="32852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1415;p53">
              <a:extLst>
                <a:ext uri="{FF2B5EF4-FFF2-40B4-BE49-F238E27FC236}">
                  <a16:creationId xmlns:a16="http://schemas.microsoft.com/office/drawing/2014/main" id="{CCECB8A4-ACE9-F837-1C08-D7A0EB5820D5}"/>
                </a:ext>
              </a:extLst>
            </p:cNvPr>
            <p:cNvSpPr/>
            <p:nvPr/>
          </p:nvSpPr>
          <p:spPr>
            <a:xfrm>
              <a:off x="31328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1416;p53">
              <a:extLst>
                <a:ext uri="{FF2B5EF4-FFF2-40B4-BE49-F238E27FC236}">
                  <a16:creationId xmlns:a16="http://schemas.microsoft.com/office/drawing/2014/main" id="{A75AF85D-63CB-D504-4C05-89593F41C9B4}"/>
                </a:ext>
              </a:extLst>
            </p:cNvPr>
            <p:cNvSpPr/>
            <p:nvPr/>
          </p:nvSpPr>
          <p:spPr>
            <a:xfrm>
              <a:off x="30568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1417;p53">
              <a:extLst>
                <a:ext uri="{FF2B5EF4-FFF2-40B4-BE49-F238E27FC236}">
                  <a16:creationId xmlns:a16="http://schemas.microsoft.com/office/drawing/2014/main" id="{6E108EE8-682D-B3C7-84DD-D706B3748F49}"/>
                </a:ext>
              </a:extLst>
            </p:cNvPr>
            <p:cNvSpPr/>
            <p:nvPr/>
          </p:nvSpPr>
          <p:spPr>
            <a:xfrm>
              <a:off x="30568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1418;p53">
              <a:extLst>
                <a:ext uri="{FF2B5EF4-FFF2-40B4-BE49-F238E27FC236}">
                  <a16:creationId xmlns:a16="http://schemas.microsoft.com/office/drawing/2014/main" id="{946475F3-5E1D-471F-6B35-0FB1ECD4D2D2}"/>
                </a:ext>
              </a:extLst>
            </p:cNvPr>
            <p:cNvSpPr/>
            <p:nvPr/>
          </p:nvSpPr>
          <p:spPr>
            <a:xfrm>
              <a:off x="29805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1419;p53">
              <a:extLst>
                <a:ext uri="{FF2B5EF4-FFF2-40B4-BE49-F238E27FC236}">
                  <a16:creationId xmlns:a16="http://schemas.microsoft.com/office/drawing/2014/main" id="{357B527B-95F9-708E-6152-16ADACF94BB9}"/>
                </a:ext>
              </a:extLst>
            </p:cNvPr>
            <p:cNvSpPr/>
            <p:nvPr/>
          </p:nvSpPr>
          <p:spPr>
            <a:xfrm>
              <a:off x="29805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1420;p53">
              <a:extLst>
                <a:ext uri="{FF2B5EF4-FFF2-40B4-BE49-F238E27FC236}">
                  <a16:creationId xmlns:a16="http://schemas.microsoft.com/office/drawing/2014/main" id="{9A456CC2-2007-A0B6-43FD-313B63CC8D1E}"/>
                </a:ext>
              </a:extLst>
            </p:cNvPr>
            <p:cNvSpPr/>
            <p:nvPr/>
          </p:nvSpPr>
          <p:spPr>
            <a:xfrm>
              <a:off x="29805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1421;p53">
              <a:extLst>
                <a:ext uri="{FF2B5EF4-FFF2-40B4-BE49-F238E27FC236}">
                  <a16:creationId xmlns:a16="http://schemas.microsoft.com/office/drawing/2014/main" id="{261FF4F8-4D97-CF11-6BFB-40BF9EBD572C}"/>
                </a:ext>
              </a:extLst>
            </p:cNvPr>
            <p:cNvSpPr/>
            <p:nvPr/>
          </p:nvSpPr>
          <p:spPr>
            <a:xfrm>
              <a:off x="29805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1422;p53">
              <a:extLst>
                <a:ext uri="{FF2B5EF4-FFF2-40B4-BE49-F238E27FC236}">
                  <a16:creationId xmlns:a16="http://schemas.microsoft.com/office/drawing/2014/main" id="{60AC4149-781A-02EF-0AE3-F51756B60455}"/>
                </a:ext>
              </a:extLst>
            </p:cNvPr>
            <p:cNvSpPr/>
            <p:nvPr/>
          </p:nvSpPr>
          <p:spPr>
            <a:xfrm>
              <a:off x="29805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1423;p53">
              <a:extLst>
                <a:ext uri="{FF2B5EF4-FFF2-40B4-BE49-F238E27FC236}">
                  <a16:creationId xmlns:a16="http://schemas.microsoft.com/office/drawing/2014/main" id="{0DC6C0A6-66E5-019D-A360-7197D15D4EA4}"/>
                </a:ext>
              </a:extLst>
            </p:cNvPr>
            <p:cNvSpPr/>
            <p:nvPr/>
          </p:nvSpPr>
          <p:spPr>
            <a:xfrm>
              <a:off x="29805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1424;p53">
              <a:extLst>
                <a:ext uri="{FF2B5EF4-FFF2-40B4-BE49-F238E27FC236}">
                  <a16:creationId xmlns:a16="http://schemas.microsoft.com/office/drawing/2014/main" id="{0954D8C5-6612-7DA8-BA67-64C667A8C7F9}"/>
                </a:ext>
              </a:extLst>
            </p:cNvPr>
            <p:cNvSpPr/>
            <p:nvPr/>
          </p:nvSpPr>
          <p:spPr>
            <a:xfrm>
              <a:off x="29043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1425;p53">
              <a:extLst>
                <a:ext uri="{FF2B5EF4-FFF2-40B4-BE49-F238E27FC236}">
                  <a16:creationId xmlns:a16="http://schemas.microsoft.com/office/drawing/2014/main" id="{3F2F5B27-B5CE-62FF-D41C-33C87CEE4E6D}"/>
                </a:ext>
              </a:extLst>
            </p:cNvPr>
            <p:cNvSpPr/>
            <p:nvPr/>
          </p:nvSpPr>
          <p:spPr>
            <a:xfrm>
              <a:off x="29043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1426;p53">
              <a:extLst>
                <a:ext uri="{FF2B5EF4-FFF2-40B4-BE49-F238E27FC236}">
                  <a16:creationId xmlns:a16="http://schemas.microsoft.com/office/drawing/2014/main" id="{E2736623-29BA-9A9C-0FC7-745E356F7514}"/>
                </a:ext>
              </a:extLst>
            </p:cNvPr>
            <p:cNvSpPr/>
            <p:nvPr/>
          </p:nvSpPr>
          <p:spPr>
            <a:xfrm>
              <a:off x="29043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1427;p53">
              <a:extLst>
                <a:ext uri="{FF2B5EF4-FFF2-40B4-BE49-F238E27FC236}">
                  <a16:creationId xmlns:a16="http://schemas.microsoft.com/office/drawing/2014/main" id="{24FB5D9D-2323-8CEB-3830-AFF4E6C13A1E}"/>
                </a:ext>
              </a:extLst>
            </p:cNvPr>
            <p:cNvSpPr/>
            <p:nvPr/>
          </p:nvSpPr>
          <p:spPr>
            <a:xfrm>
              <a:off x="29043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1428;p53">
              <a:extLst>
                <a:ext uri="{FF2B5EF4-FFF2-40B4-BE49-F238E27FC236}">
                  <a16:creationId xmlns:a16="http://schemas.microsoft.com/office/drawing/2014/main" id="{12012D09-163B-4C85-4353-F091019C1AE9}"/>
                </a:ext>
              </a:extLst>
            </p:cNvPr>
            <p:cNvSpPr/>
            <p:nvPr/>
          </p:nvSpPr>
          <p:spPr>
            <a:xfrm>
              <a:off x="290437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1429;p53">
              <a:extLst>
                <a:ext uri="{FF2B5EF4-FFF2-40B4-BE49-F238E27FC236}">
                  <a16:creationId xmlns:a16="http://schemas.microsoft.com/office/drawing/2014/main" id="{4597E3C9-5C76-2F12-3C08-9A1A4AB027F4}"/>
                </a:ext>
              </a:extLst>
            </p:cNvPr>
            <p:cNvSpPr/>
            <p:nvPr/>
          </p:nvSpPr>
          <p:spPr>
            <a:xfrm>
              <a:off x="290437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1430;p53">
              <a:extLst>
                <a:ext uri="{FF2B5EF4-FFF2-40B4-BE49-F238E27FC236}">
                  <a16:creationId xmlns:a16="http://schemas.microsoft.com/office/drawing/2014/main" id="{8B0081DD-2B59-C82B-8A32-2E180CEC1F36}"/>
                </a:ext>
              </a:extLst>
            </p:cNvPr>
            <p:cNvSpPr/>
            <p:nvPr/>
          </p:nvSpPr>
          <p:spPr>
            <a:xfrm>
              <a:off x="290437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1431;p53">
              <a:extLst>
                <a:ext uri="{FF2B5EF4-FFF2-40B4-BE49-F238E27FC236}">
                  <a16:creationId xmlns:a16="http://schemas.microsoft.com/office/drawing/2014/main" id="{358B72A5-7D34-23E6-0AB7-1885C23E84C2}"/>
                </a:ext>
              </a:extLst>
            </p:cNvPr>
            <p:cNvSpPr/>
            <p:nvPr/>
          </p:nvSpPr>
          <p:spPr>
            <a:xfrm>
              <a:off x="282815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1432;p53">
              <a:extLst>
                <a:ext uri="{FF2B5EF4-FFF2-40B4-BE49-F238E27FC236}">
                  <a16:creationId xmlns:a16="http://schemas.microsoft.com/office/drawing/2014/main" id="{CD4F57EC-3C2D-DF32-2EDC-2593F880083F}"/>
                </a:ext>
              </a:extLst>
            </p:cNvPr>
            <p:cNvSpPr/>
            <p:nvPr/>
          </p:nvSpPr>
          <p:spPr>
            <a:xfrm>
              <a:off x="28281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1433;p53">
              <a:extLst>
                <a:ext uri="{FF2B5EF4-FFF2-40B4-BE49-F238E27FC236}">
                  <a16:creationId xmlns:a16="http://schemas.microsoft.com/office/drawing/2014/main" id="{DE0B2CC7-8759-9A98-F1AC-EDB1A7F0727E}"/>
                </a:ext>
              </a:extLst>
            </p:cNvPr>
            <p:cNvSpPr/>
            <p:nvPr/>
          </p:nvSpPr>
          <p:spPr>
            <a:xfrm>
              <a:off x="28281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1434;p53">
              <a:extLst>
                <a:ext uri="{FF2B5EF4-FFF2-40B4-BE49-F238E27FC236}">
                  <a16:creationId xmlns:a16="http://schemas.microsoft.com/office/drawing/2014/main" id="{D6253719-F501-7AE2-4346-CCDE403F044C}"/>
                </a:ext>
              </a:extLst>
            </p:cNvPr>
            <p:cNvSpPr/>
            <p:nvPr/>
          </p:nvSpPr>
          <p:spPr>
            <a:xfrm>
              <a:off x="28281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1435;p53">
              <a:extLst>
                <a:ext uri="{FF2B5EF4-FFF2-40B4-BE49-F238E27FC236}">
                  <a16:creationId xmlns:a16="http://schemas.microsoft.com/office/drawing/2014/main" id="{C9B7F616-5B9A-0636-EE08-87628EED48C5}"/>
                </a:ext>
              </a:extLst>
            </p:cNvPr>
            <p:cNvSpPr/>
            <p:nvPr/>
          </p:nvSpPr>
          <p:spPr>
            <a:xfrm>
              <a:off x="28281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1436;p53">
              <a:extLst>
                <a:ext uri="{FF2B5EF4-FFF2-40B4-BE49-F238E27FC236}">
                  <a16:creationId xmlns:a16="http://schemas.microsoft.com/office/drawing/2014/main" id="{53C43042-DE3E-7862-70CF-138EC0989761}"/>
                </a:ext>
              </a:extLst>
            </p:cNvPr>
            <p:cNvSpPr/>
            <p:nvPr/>
          </p:nvSpPr>
          <p:spPr>
            <a:xfrm>
              <a:off x="282815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1437;p53">
              <a:extLst>
                <a:ext uri="{FF2B5EF4-FFF2-40B4-BE49-F238E27FC236}">
                  <a16:creationId xmlns:a16="http://schemas.microsoft.com/office/drawing/2014/main" id="{DC194186-7A92-FA33-F5E3-5A2354D10A73}"/>
                </a:ext>
              </a:extLst>
            </p:cNvPr>
            <p:cNvSpPr/>
            <p:nvPr/>
          </p:nvSpPr>
          <p:spPr>
            <a:xfrm>
              <a:off x="28281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1438;p53">
              <a:extLst>
                <a:ext uri="{FF2B5EF4-FFF2-40B4-BE49-F238E27FC236}">
                  <a16:creationId xmlns:a16="http://schemas.microsoft.com/office/drawing/2014/main" id="{8BCF7B24-D1C7-3E94-534D-D9C8839F3C25}"/>
                </a:ext>
              </a:extLst>
            </p:cNvPr>
            <p:cNvSpPr/>
            <p:nvPr/>
          </p:nvSpPr>
          <p:spPr>
            <a:xfrm>
              <a:off x="282815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1439;p53">
              <a:extLst>
                <a:ext uri="{FF2B5EF4-FFF2-40B4-BE49-F238E27FC236}">
                  <a16:creationId xmlns:a16="http://schemas.microsoft.com/office/drawing/2014/main" id="{4083E31E-4806-05D3-5180-B81438CF3D21}"/>
                </a:ext>
              </a:extLst>
            </p:cNvPr>
            <p:cNvSpPr/>
            <p:nvPr/>
          </p:nvSpPr>
          <p:spPr>
            <a:xfrm>
              <a:off x="27519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1440;p53">
              <a:extLst>
                <a:ext uri="{FF2B5EF4-FFF2-40B4-BE49-F238E27FC236}">
                  <a16:creationId xmlns:a16="http://schemas.microsoft.com/office/drawing/2014/main" id="{62CD471E-DBD6-BC81-5AEE-94BE8C47CA5F}"/>
                </a:ext>
              </a:extLst>
            </p:cNvPr>
            <p:cNvSpPr/>
            <p:nvPr/>
          </p:nvSpPr>
          <p:spPr>
            <a:xfrm>
              <a:off x="27519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1441;p53">
              <a:extLst>
                <a:ext uri="{FF2B5EF4-FFF2-40B4-BE49-F238E27FC236}">
                  <a16:creationId xmlns:a16="http://schemas.microsoft.com/office/drawing/2014/main" id="{F664E68D-3A7E-A887-DA63-CB7CB0E20FDC}"/>
                </a:ext>
              </a:extLst>
            </p:cNvPr>
            <p:cNvSpPr/>
            <p:nvPr/>
          </p:nvSpPr>
          <p:spPr>
            <a:xfrm>
              <a:off x="27519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1442;p53">
              <a:extLst>
                <a:ext uri="{FF2B5EF4-FFF2-40B4-BE49-F238E27FC236}">
                  <a16:creationId xmlns:a16="http://schemas.microsoft.com/office/drawing/2014/main" id="{AFB67FC6-3B11-DBBF-D754-206EADD5EA4C}"/>
                </a:ext>
              </a:extLst>
            </p:cNvPr>
            <p:cNvSpPr/>
            <p:nvPr/>
          </p:nvSpPr>
          <p:spPr>
            <a:xfrm>
              <a:off x="27519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1443;p53">
              <a:extLst>
                <a:ext uri="{FF2B5EF4-FFF2-40B4-BE49-F238E27FC236}">
                  <a16:creationId xmlns:a16="http://schemas.microsoft.com/office/drawing/2014/main" id="{847DB5C8-ADCE-23CF-A9A7-E4F263CE127B}"/>
                </a:ext>
              </a:extLst>
            </p:cNvPr>
            <p:cNvSpPr/>
            <p:nvPr/>
          </p:nvSpPr>
          <p:spPr>
            <a:xfrm>
              <a:off x="275195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1444;p53">
              <a:extLst>
                <a:ext uri="{FF2B5EF4-FFF2-40B4-BE49-F238E27FC236}">
                  <a16:creationId xmlns:a16="http://schemas.microsoft.com/office/drawing/2014/main" id="{29F601DB-6CCD-70F0-17B6-611C5A66E018}"/>
                </a:ext>
              </a:extLst>
            </p:cNvPr>
            <p:cNvSpPr/>
            <p:nvPr/>
          </p:nvSpPr>
          <p:spPr>
            <a:xfrm>
              <a:off x="2751950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1445;p53">
              <a:extLst>
                <a:ext uri="{FF2B5EF4-FFF2-40B4-BE49-F238E27FC236}">
                  <a16:creationId xmlns:a16="http://schemas.microsoft.com/office/drawing/2014/main" id="{8B4D4BC2-D353-82C0-AE7D-418DBD15D83A}"/>
                </a:ext>
              </a:extLst>
            </p:cNvPr>
            <p:cNvSpPr/>
            <p:nvPr/>
          </p:nvSpPr>
          <p:spPr>
            <a:xfrm>
              <a:off x="27519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1446;p53">
              <a:extLst>
                <a:ext uri="{FF2B5EF4-FFF2-40B4-BE49-F238E27FC236}">
                  <a16:creationId xmlns:a16="http://schemas.microsoft.com/office/drawing/2014/main" id="{9519E344-F9D9-D150-6A04-39FBDE4582B5}"/>
                </a:ext>
              </a:extLst>
            </p:cNvPr>
            <p:cNvSpPr/>
            <p:nvPr/>
          </p:nvSpPr>
          <p:spPr>
            <a:xfrm>
              <a:off x="2751950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1447;p53">
              <a:extLst>
                <a:ext uri="{FF2B5EF4-FFF2-40B4-BE49-F238E27FC236}">
                  <a16:creationId xmlns:a16="http://schemas.microsoft.com/office/drawing/2014/main" id="{9B49E688-B5DF-8A45-FEC2-A265D43AE90F}"/>
                </a:ext>
              </a:extLst>
            </p:cNvPr>
            <p:cNvSpPr/>
            <p:nvPr/>
          </p:nvSpPr>
          <p:spPr>
            <a:xfrm>
              <a:off x="26759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1448;p53">
              <a:extLst>
                <a:ext uri="{FF2B5EF4-FFF2-40B4-BE49-F238E27FC236}">
                  <a16:creationId xmlns:a16="http://schemas.microsoft.com/office/drawing/2014/main" id="{5D9D0710-5CC9-2836-C968-7AC3C46B6CC2}"/>
                </a:ext>
              </a:extLst>
            </p:cNvPr>
            <p:cNvSpPr/>
            <p:nvPr/>
          </p:nvSpPr>
          <p:spPr>
            <a:xfrm>
              <a:off x="26759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1449;p53">
              <a:extLst>
                <a:ext uri="{FF2B5EF4-FFF2-40B4-BE49-F238E27FC236}">
                  <a16:creationId xmlns:a16="http://schemas.microsoft.com/office/drawing/2014/main" id="{93A7F780-DB1A-0801-8EE5-C28878D21E11}"/>
                </a:ext>
              </a:extLst>
            </p:cNvPr>
            <p:cNvSpPr/>
            <p:nvPr/>
          </p:nvSpPr>
          <p:spPr>
            <a:xfrm>
              <a:off x="26759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1450;p53">
              <a:extLst>
                <a:ext uri="{FF2B5EF4-FFF2-40B4-BE49-F238E27FC236}">
                  <a16:creationId xmlns:a16="http://schemas.microsoft.com/office/drawing/2014/main" id="{3D5F5AE4-B63F-393E-AD14-B062C10A6F71}"/>
                </a:ext>
              </a:extLst>
            </p:cNvPr>
            <p:cNvSpPr/>
            <p:nvPr/>
          </p:nvSpPr>
          <p:spPr>
            <a:xfrm>
              <a:off x="26759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1451;p53">
              <a:extLst>
                <a:ext uri="{FF2B5EF4-FFF2-40B4-BE49-F238E27FC236}">
                  <a16:creationId xmlns:a16="http://schemas.microsoft.com/office/drawing/2014/main" id="{8D1AA1ED-0BFA-02E5-DB28-40ADAFECFDE9}"/>
                </a:ext>
              </a:extLst>
            </p:cNvPr>
            <p:cNvSpPr/>
            <p:nvPr/>
          </p:nvSpPr>
          <p:spPr>
            <a:xfrm>
              <a:off x="267592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1452;p53">
              <a:extLst>
                <a:ext uri="{FF2B5EF4-FFF2-40B4-BE49-F238E27FC236}">
                  <a16:creationId xmlns:a16="http://schemas.microsoft.com/office/drawing/2014/main" id="{6D30F4E6-9A1F-ADAE-AC41-86028EA1399B}"/>
                </a:ext>
              </a:extLst>
            </p:cNvPr>
            <p:cNvSpPr/>
            <p:nvPr/>
          </p:nvSpPr>
          <p:spPr>
            <a:xfrm>
              <a:off x="267592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1453;p53">
              <a:extLst>
                <a:ext uri="{FF2B5EF4-FFF2-40B4-BE49-F238E27FC236}">
                  <a16:creationId xmlns:a16="http://schemas.microsoft.com/office/drawing/2014/main" id="{C19ACFF7-A016-A1A5-1F3C-2E8262F9F74C}"/>
                </a:ext>
              </a:extLst>
            </p:cNvPr>
            <p:cNvSpPr/>
            <p:nvPr/>
          </p:nvSpPr>
          <p:spPr>
            <a:xfrm>
              <a:off x="26759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1454;p53">
              <a:extLst>
                <a:ext uri="{FF2B5EF4-FFF2-40B4-BE49-F238E27FC236}">
                  <a16:creationId xmlns:a16="http://schemas.microsoft.com/office/drawing/2014/main" id="{F4DC0652-6488-9DAD-B23E-757BF44CF2AD}"/>
                </a:ext>
              </a:extLst>
            </p:cNvPr>
            <p:cNvSpPr/>
            <p:nvPr/>
          </p:nvSpPr>
          <p:spPr>
            <a:xfrm>
              <a:off x="267592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1455;p53">
              <a:extLst>
                <a:ext uri="{FF2B5EF4-FFF2-40B4-BE49-F238E27FC236}">
                  <a16:creationId xmlns:a16="http://schemas.microsoft.com/office/drawing/2014/main" id="{F3D503AD-2FC9-D7B2-ED09-289B8055BEA9}"/>
                </a:ext>
              </a:extLst>
            </p:cNvPr>
            <p:cNvSpPr/>
            <p:nvPr/>
          </p:nvSpPr>
          <p:spPr>
            <a:xfrm>
              <a:off x="25997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1456;p53">
              <a:extLst>
                <a:ext uri="{FF2B5EF4-FFF2-40B4-BE49-F238E27FC236}">
                  <a16:creationId xmlns:a16="http://schemas.microsoft.com/office/drawing/2014/main" id="{0A2D0C9A-B2DA-56B8-E2B6-B9353F9B4A5C}"/>
                </a:ext>
              </a:extLst>
            </p:cNvPr>
            <p:cNvSpPr/>
            <p:nvPr/>
          </p:nvSpPr>
          <p:spPr>
            <a:xfrm>
              <a:off x="25997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1457;p53">
              <a:extLst>
                <a:ext uri="{FF2B5EF4-FFF2-40B4-BE49-F238E27FC236}">
                  <a16:creationId xmlns:a16="http://schemas.microsoft.com/office/drawing/2014/main" id="{036149D8-EBCE-E261-2FAE-7CD9A6F658A3}"/>
                </a:ext>
              </a:extLst>
            </p:cNvPr>
            <p:cNvSpPr/>
            <p:nvPr/>
          </p:nvSpPr>
          <p:spPr>
            <a:xfrm>
              <a:off x="25997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1458;p53">
              <a:extLst>
                <a:ext uri="{FF2B5EF4-FFF2-40B4-BE49-F238E27FC236}">
                  <a16:creationId xmlns:a16="http://schemas.microsoft.com/office/drawing/2014/main" id="{CE00FCA1-6527-5F60-9C01-D091E725CFB8}"/>
                </a:ext>
              </a:extLst>
            </p:cNvPr>
            <p:cNvSpPr/>
            <p:nvPr/>
          </p:nvSpPr>
          <p:spPr>
            <a:xfrm>
              <a:off x="25997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1459;p53">
              <a:extLst>
                <a:ext uri="{FF2B5EF4-FFF2-40B4-BE49-F238E27FC236}">
                  <a16:creationId xmlns:a16="http://schemas.microsoft.com/office/drawing/2014/main" id="{75C5C1F6-823F-3A7F-DE14-40FEBF098FD5}"/>
                </a:ext>
              </a:extLst>
            </p:cNvPr>
            <p:cNvSpPr/>
            <p:nvPr/>
          </p:nvSpPr>
          <p:spPr>
            <a:xfrm>
              <a:off x="25997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1460;p53">
              <a:extLst>
                <a:ext uri="{FF2B5EF4-FFF2-40B4-BE49-F238E27FC236}">
                  <a16:creationId xmlns:a16="http://schemas.microsoft.com/office/drawing/2014/main" id="{146C6579-7118-035F-F343-196A9F4E0D48}"/>
                </a:ext>
              </a:extLst>
            </p:cNvPr>
            <p:cNvSpPr/>
            <p:nvPr/>
          </p:nvSpPr>
          <p:spPr>
            <a:xfrm>
              <a:off x="25997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1461;p53">
              <a:extLst>
                <a:ext uri="{FF2B5EF4-FFF2-40B4-BE49-F238E27FC236}">
                  <a16:creationId xmlns:a16="http://schemas.microsoft.com/office/drawing/2014/main" id="{C35360E0-CBCC-EE2A-A405-2E8608DA215A}"/>
                </a:ext>
              </a:extLst>
            </p:cNvPr>
            <p:cNvSpPr/>
            <p:nvPr/>
          </p:nvSpPr>
          <p:spPr>
            <a:xfrm>
              <a:off x="259972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1462;p53">
              <a:extLst>
                <a:ext uri="{FF2B5EF4-FFF2-40B4-BE49-F238E27FC236}">
                  <a16:creationId xmlns:a16="http://schemas.microsoft.com/office/drawing/2014/main" id="{B365130D-DA08-3FE3-CA43-78C67E0CD114}"/>
                </a:ext>
              </a:extLst>
            </p:cNvPr>
            <p:cNvSpPr/>
            <p:nvPr/>
          </p:nvSpPr>
          <p:spPr>
            <a:xfrm>
              <a:off x="259972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1463;p53">
              <a:extLst>
                <a:ext uri="{FF2B5EF4-FFF2-40B4-BE49-F238E27FC236}">
                  <a16:creationId xmlns:a16="http://schemas.microsoft.com/office/drawing/2014/main" id="{4758D8F9-4BEA-808D-0A2B-94B73B0A9BFC}"/>
                </a:ext>
              </a:extLst>
            </p:cNvPr>
            <p:cNvSpPr/>
            <p:nvPr/>
          </p:nvSpPr>
          <p:spPr>
            <a:xfrm>
              <a:off x="259972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1464;p53">
              <a:extLst>
                <a:ext uri="{FF2B5EF4-FFF2-40B4-BE49-F238E27FC236}">
                  <a16:creationId xmlns:a16="http://schemas.microsoft.com/office/drawing/2014/main" id="{85593083-CC1D-CE3B-A837-F7477D672602}"/>
                </a:ext>
              </a:extLst>
            </p:cNvPr>
            <p:cNvSpPr/>
            <p:nvPr/>
          </p:nvSpPr>
          <p:spPr>
            <a:xfrm>
              <a:off x="25235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1465;p53">
              <a:extLst>
                <a:ext uri="{FF2B5EF4-FFF2-40B4-BE49-F238E27FC236}">
                  <a16:creationId xmlns:a16="http://schemas.microsoft.com/office/drawing/2014/main" id="{F44F34D9-48E2-0A35-EB31-0BDB9839CC50}"/>
                </a:ext>
              </a:extLst>
            </p:cNvPr>
            <p:cNvSpPr/>
            <p:nvPr/>
          </p:nvSpPr>
          <p:spPr>
            <a:xfrm>
              <a:off x="25235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1466;p53">
              <a:extLst>
                <a:ext uri="{FF2B5EF4-FFF2-40B4-BE49-F238E27FC236}">
                  <a16:creationId xmlns:a16="http://schemas.microsoft.com/office/drawing/2014/main" id="{E2EBDFE2-C8EF-A0C0-2F9E-43C1B894511D}"/>
                </a:ext>
              </a:extLst>
            </p:cNvPr>
            <p:cNvSpPr/>
            <p:nvPr/>
          </p:nvSpPr>
          <p:spPr>
            <a:xfrm>
              <a:off x="25235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1467;p53">
              <a:extLst>
                <a:ext uri="{FF2B5EF4-FFF2-40B4-BE49-F238E27FC236}">
                  <a16:creationId xmlns:a16="http://schemas.microsoft.com/office/drawing/2014/main" id="{DFD1CC38-0C7B-ECBA-B676-FC1321534AD5}"/>
                </a:ext>
              </a:extLst>
            </p:cNvPr>
            <p:cNvSpPr/>
            <p:nvPr/>
          </p:nvSpPr>
          <p:spPr>
            <a:xfrm>
              <a:off x="25235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1468;p53">
              <a:extLst>
                <a:ext uri="{FF2B5EF4-FFF2-40B4-BE49-F238E27FC236}">
                  <a16:creationId xmlns:a16="http://schemas.microsoft.com/office/drawing/2014/main" id="{FB419F55-2FE2-198E-2A1C-A04F576885B5}"/>
                </a:ext>
              </a:extLst>
            </p:cNvPr>
            <p:cNvSpPr/>
            <p:nvPr/>
          </p:nvSpPr>
          <p:spPr>
            <a:xfrm>
              <a:off x="25235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1469;p53">
              <a:extLst>
                <a:ext uri="{FF2B5EF4-FFF2-40B4-BE49-F238E27FC236}">
                  <a16:creationId xmlns:a16="http://schemas.microsoft.com/office/drawing/2014/main" id="{E5860725-1D8C-73DC-5E31-253BD225831E}"/>
                </a:ext>
              </a:extLst>
            </p:cNvPr>
            <p:cNvSpPr/>
            <p:nvPr/>
          </p:nvSpPr>
          <p:spPr>
            <a:xfrm>
              <a:off x="25235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1470;p53">
              <a:extLst>
                <a:ext uri="{FF2B5EF4-FFF2-40B4-BE49-F238E27FC236}">
                  <a16:creationId xmlns:a16="http://schemas.microsoft.com/office/drawing/2014/main" id="{1DB719A2-F728-544D-6D36-6A07E23D9563}"/>
                </a:ext>
              </a:extLst>
            </p:cNvPr>
            <p:cNvSpPr/>
            <p:nvPr/>
          </p:nvSpPr>
          <p:spPr>
            <a:xfrm>
              <a:off x="252350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1471;p53">
              <a:extLst>
                <a:ext uri="{FF2B5EF4-FFF2-40B4-BE49-F238E27FC236}">
                  <a16:creationId xmlns:a16="http://schemas.microsoft.com/office/drawing/2014/main" id="{42639E81-1EBC-4C34-1E44-9731ED64D63A}"/>
                </a:ext>
              </a:extLst>
            </p:cNvPr>
            <p:cNvSpPr/>
            <p:nvPr/>
          </p:nvSpPr>
          <p:spPr>
            <a:xfrm>
              <a:off x="2523500" y="11905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1472;p53">
              <a:extLst>
                <a:ext uri="{FF2B5EF4-FFF2-40B4-BE49-F238E27FC236}">
                  <a16:creationId xmlns:a16="http://schemas.microsoft.com/office/drawing/2014/main" id="{000BC367-C4A3-80EB-5FEC-5A0CE298DE0B}"/>
                </a:ext>
              </a:extLst>
            </p:cNvPr>
            <p:cNvSpPr/>
            <p:nvPr/>
          </p:nvSpPr>
          <p:spPr>
            <a:xfrm>
              <a:off x="25235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1473;p53">
              <a:extLst>
                <a:ext uri="{FF2B5EF4-FFF2-40B4-BE49-F238E27FC236}">
                  <a16:creationId xmlns:a16="http://schemas.microsoft.com/office/drawing/2014/main" id="{912FB054-376B-E821-722B-CF81E1A585A6}"/>
                </a:ext>
              </a:extLst>
            </p:cNvPr>
            <p:cNvSpPr/>
            <p:nvPr/>
          </p:nvSpPr>
          <p:spPr>
            <a:xfrm>
              <a:off x="252350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1474;p53">
              <a:extLst>
                <a:ext uri="{FF2B5EF4-FFF2-40B4-BE49-F238E27FC236}">
                  <a16:creationId xmlns:a16="http://schemas.microsoft.com/office/drawing/2014/main" id="{0729C01D-6798-DC6F-6BE4-A5499925FB8C}"/>
                </a:ext>
              </a:extLst>
            </p:cNvPr>
            <p:cNvSpPr/>
            <p:nvPr/>
          </p:nvSpPr>
          <p:spPr>
            <a:xfrm>
              <a:off x="244730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1475;p53">
              <a:extLst>
                <a:ext uri="{FF2B5EF4-FFF2-40B4-BE49-F238E27FC236}">
                  <a16:creationId xmlns:a16="http://schemas.microsoft.com/office/drawing/2014/main" id="{59773131-8BAD-5406-9569-5B1C8F4F27D4}"/>
                </a:ext>
              </a:extLst>
            </p:cNvPr>
            <p:cNvSpPr/>
            <p:nvPr/>
          </p:nvSpPr>
          <p:spPr>
            <a:xfrm>
              <a:off x="244730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1476;p53">
              <a:extLst>
                <a:ext uri="{FF2B5EF4-FFF2-40B4-BE49-F238E27FC236}">
                  <a16:creationId xmlns:a16="http://schemas.microsoft.com/office/drawing/2014/main" id="{664AD18B-C2DF-EE40-D59E-907ABC6B5AAF}"/>
                </a:ext>
              </a:extLst>
            </p:cNvPr>
            <p:cNvSpPr/>
            <p:nvPr/>
          </p:nvSpPr>
          <p:spPr>
            <a:xfrm>
              <a:off x="244730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1477;p53">
              <a:extLst>
                <a:ext uri="{FF2B5EF4-FFF2-40B4-BE49-F238E27FC236}">
                  <a16:creationId xmlns:a16="http://schemas.microsoft.com/office/drawing/2014/main" id="{6187E5EC-4502-CEB3-7D43-666FC1623C42}"/>
                </a:ext>
              </a:extLst>
            </p:cNvPr>
            <p:cNvSpPr/>
            <p:nvPr/>
          </p:nvSpPr>
          <p:spPr>
            <a:xfrm>
              <a:off x="244730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1478;p53">
              <a:extLst>
                <a:ext uri="{FF2B5EF4-FFF2-40B4-BE49-F238E27FC236}">
                  <a16:creationId xmlns:a16="http://schemas.microsoft.com/office/drawing/2014/main" id="{4C43E5D6-07AA-3AF6-D38B-384802DD388C}"/>
                </a:ext>
              </a:extLst>
            </p:cNvPr>
            <p:cNvSpPr/>
            <p:nvPr/>
          </p:nvSpPr>
          <p:spPr>
            <a:xfrm>
              <a:off x="244730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1479;p53">
              <a:extLst>
                <a:ext uri="{FF2B5EF4-FFF2-40B4-BE49-F238E27FC236}">
                  <a16:creationId xmlns:a16="http://schemas.microsoft.com/office/drawing/2014/main" id="{9F60AFA7-4C40-08DB-778D-95FB992FFBE3}"/>
                </a:ext>
              </a:extLst>
            </p:cNvPr>
            <p:cNvSpPr/>
            <p:nvPr/>
          </p:nvSpPr>
          <p:spPr>
            <a:xfrm>
              <a:off x="244730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1480;p53">
              <a:extLst>
                <a:ext uri="{FF2B5EF4-FFF2-40B4-BE49-F238E27FC236}">
                  <a16:creationId xmlns:a16="http://schemas.microsoft.com/office/drawing/2014/main" id="{8BD0FB77-7977-AC3A-3284-E278E4BD896E}"/>
                </a:ext>
              </a:extLst>
            </p:cNvPr>
            <p:cNvSpPr/>
            <p:nvPr/>
          </p:nvSpPr>
          <p:spPr>
            <a:xfrm>
              <a:off x="2447300" y="12665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1481;p53">
              <a:extLst>
                <a:ext uri="{FF2B5EF4-FFF2-40B4-BE49-F238E27FC236}">
                  <a16:creationId xmlns:a16="http://schemas.microsoft.com/office/drawing/2014/main" id="{35290166-6EF8-8953-D5C6-097B08ECB8B9}"/>
                </a:ext>
              </a:extLst>
            </p:cNvPr>
            <p:cNvSpPr/>
            <p:nvPr/>
          </p:nvSpPr>
          <p:spPr>
            <a:xfrm>
              <a:off x="2447300" y="11905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1482;p53">
              <a:extLst>
                <a:ext uri="{FF2B5EF4-FFF2-40B4-BE49-F238E27FC236}">
                  <a16:creationId xmlns:a16="http://schemas.microsoft.com/office/drawing/2014/main" id="{F4D16EF6-2835-AD98-702C-2B270CB36ACB}"/>
                </a:ext>
              </a:extLst>
            </p:cNvPr>
            <p:cNvSpPr/>
            <p:nvPr/>
          </p:nvSpPr>
          <p:spPr>
            <a:xfrm>
              <a:off x="2447300" y="11143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1483;p53">
              <a:extLst>
                <a:ext uri="{FF2B5EF4-FFF2-40B4-BE49-F238E27FC236}">
                  <a16:creationId xmlns:a16="http://schemas.microsoft.com/office/drawing/2014/main" id="{BFD5E30D-6654-7832-DDB7-D43B98B4ECB1}"/>
                </a:ext>
              </a:extLst>
            </p:cNvPr>
            <p:cNvSpPr/>
            <p:nvPr/>
          </p:nvSpPr>
          <p:spPr>
            <a:xfrm>
              <a:off x="2447300" y="1038125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1484;p53">
              <a:extLst>
                <a:ext uri="{FF2B5EF4-FFF2-40B4-BE49-F238E27FC236}">
                  <a16:creationId xmlns:a16="http://schemas.microsoft.com/office/drawing/2014/main" id="{B8EA8FAE-5144-C9FB-6311-EF5874CD4676}"/>
                </a:ext>
              </a:extLst>
            </p:cNvPr>
            <p:cNvSpPr/>
            <p:nvPr/>
          </p:nvSpPr>
          <p:spPr>
            <a:xfrm>
              <a:off x="23712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1485;p53">
              <a:extLst>
                <a:ext uri="{FF2B5EF4-FFF2-40B4-BE49-F238E27FC236}">
                  <a16:creationId xmlns:a16="http://schemas.microsoft.com/office/drawing/2014/main" id="{E4A98158-FE8F-6B7A-C8BA-CB179DBB421B}"/>
                </a:ext>
              </a:extLst>
            </p:cNvPr>
            <p:cNvSpPr/>
            <p:nvPr/>
          </p:nvSpPr>
          <p:spPr>
            <a:xfrm>
              <a:off x="23712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1486;p53">
              <a:extLst>
                <a:ext uri="{FF2B5EF4-FFF2-40B4-BE49-F238E27FC236}">
                  <a16:creationId xmlns:a16="http://schemas.microsoft.com/office/drawing/2014/main" id="{8BC9CD27-9A11-CF7F-6614-18604B1AF249}"/>
                </a:ext>
              </a:extLst>
            </p:cNvPr>
            <p:cNvSpPr/>
            <p:nvPr/>
          </p:nvSpPr>
          <p:spPr>
            <a:xfrm>
              <a:off x="23712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1487;p53">
              <a:extLst>
                <a:ext uri="{FF2B5EF4-FFF2-40B4-BE49-F238E27FC236}">
                  <a16:creationId xmlns:a16="http://schemas.microsoft.com/office/drawing/2014/main" id="{AC8FD486-2BDD-8B84-16C0-4189D7A89B5E}"/>
                </a:ext>
              </a:extLst>
            </p:cNvPr>
            <p:cNvSpPr/>
            <p:nvPr/>
          </p:nvSpPr>
          <p:spPr>
            <a:xfrm>
              <a:off x="23712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1488;p53">
              <a:extLst>
                <a:ext uri="{FF2B5EF4-FFF2-40B4-BE49-F238E27FC236}">
                  <a16:creationId xmlns:a16="http://schemas.microsoft.com/office/drawing/2014/main" id="{FEDC4223-FD08-B89A-20FB-61952EED45BD}"/>
                </a:ext>
              </a:extLst>
            </p:cNvPr>
            <p:cNvSpPr/>
            <p:nvPr/>
          </p:nvSpPr>
          <p:spPr>
            <a:xfrm>
              <a:off x="23712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1489;p53">
              <a:extLst>
                <a:ext uri="{FF2B5EF4-FFF2-40B4-BE49-F238E27FC236}">
                  <a16:creationId xmlns:a16="http://schemas.microsoft.com/office/drawing/2014/main" id="{E47CB7F9-67BC-59B7-850D-6409C0462445}"/>
                </a:ext>
              </a:extLst>
            </p:cNvPr>
            <p:cNvSpPr/>
            <p:nvPr/>
          </p:nvSpPr>
          <p:spPr>
            <a:xfrm>
              <a:off x="23712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1490;p53">
              <a:extLst>
                <a:ext uri="{FF2B5EF4-FFF2-40B4-BE49-F238E27FC236}">
                  <a16:creationId xmlns:a16="http://schemas.microsoft.com/office/drawing/2014/main" id="{3B717D2E-8FC5-E94A-2656-C514AA37D3E2}"/>
                </a:ext>
              </a:extLst>
            </p:cNvPr>
            <p:cNvSpPr/>
            <p:nvPr/>
          </p:nvSpPr>
          <p:spPr>
            <a:xfrm>
              <a:off x="23712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1491;p53">
              <a:extLst>
                <a:ext uri="{FF2B5EF4-FFF2-40B4-BE49-F238E27FC236}">
                  <a16:creationId xmlns:a16="http://schemas.microsoft.com/office/drawing/2014/main" id="{60E2F097-EE90-4A1E-E91D-6300EAE9B6E0}"/>
                </a:ext>
              </a:extLst>
            </p:cNvPr>
            <p:cNvSpPr/>
            <p:nvPr/>
          </p:nvSpPr>
          <p:spPr>
            <a:xfrm>
              <a:off x="23712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1492;p53">
              <a:extLst>
                <a:ext uri="{FF2B5EF4-FFF2-40B4-BE49-F238E27FC236}">
                  <a16:creationId xmlns:a16="http://schemas.microsoft.com/office/drawing/2014/main" id="{C3F318B6-1C4C-8BB6-55EE-822A62514ABB}"/>
                </a:ext>
              </a:extLst>
            </p:cNvPr>
            <p:cNvSpPr/>
            <p:nvPr/>
          </p:nvSpPr>
          <p:spPr>
            <a:xfrm>
              <a:off x="237127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1493;p53">
              <a:extLst>
                <a:ext uri="{FF2B5EF4-FFF2-40B4-BE49-F238E27FC236}">
                  <a16:creationId xmlns:a16="http://schemas.microsoft.com/office/drawing/2014/main" id="{FB0FF157-538F-389B-46CF-9A0AC877309F}"/>
                </a:ext>
              </a:extLst>
            </p:cNvPr>
            <p:cNvSpPr/>
            <p:nvPr/>
          </p:nvSpPr>
          <p:spPr>
            <a:xfrm>
              <a:off x="22950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1494;p53">
              <a:extLst>
                <a:ext uri="{FF2B5EF4-FFF2-40B4-BE49-F238E27FC236}">
                  <a16:creationId xmlns:a16="http://schemas.microsoft.com/office/drawing/2014/main" id="{8052257C-5F51-70CA-85B3-59BB783562D7}"/>
                </a:ext>
              </a:extLst>
            </p:cNvPr>
            <p:cNvSpPr/>
            <p:nvPr/>
          </p:nvSpPr>
          <p:spPr>
            <a:xfrm>
              <a:off x="22950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1495;p53">
              <a:extLst>
                <a:ext uri="{FF2B5EF4-FFF2-40B4-BE49-F238E27FC236}">
                  <a16:creationId xmlns:a16="http://schemas.microsoft.com/office/drawing/2014/main" id="{031A52D4-58C2-C5FE-4146-2E90A64659D6}"/>
                </a:ext>
              </a:extLst>
            </p:cNvPr>
            <p:cNvSpPr/>
            <p:nvPr/>
          </p:nvSpPr>
          <p:spPr>
            <a:xfrm>
              <a:off x="229507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1496;p53">
              <a:extLst>
                <a:ext uri="{FF2B5EF4-FFF2-40B4-BE49-F238E27FC236}">
                  <a16:creationId xmlns:a16="http://schemas.microsoft.com/office/drawing/2014/main" id="{41138A4D-D4E7-88E2-0B64-5FEE628E7326}"/>
                </a:ext>
              </a:extLst>
            </p:cNvPr>
            <p:cNvSpPr/>
            <p:nvPr/>
          </p:nvSpPr>
          <p:spPr>
            <a:xfrm>
              <a:off x="229507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1497;p53">
              <a:extLst>
                <a:ext uri="{FF2B5EF4-FFF2-40B4-BE49-F238E27FC236}">
                  <a16:creationId xmlns:a16="http://schemas.microsoft.com/office/drawing/2014/main" id="{EB48C2DB-3F3A-B426-5DA1-688C25EFBEF5}"/>
                </a:ext>
              </a:extLst>
            </p:cNvPr>
            <p:cNvSpPr/>
            <p:nvPr/>
          </p:nvSpPr>
          <p:spPr>
            <a:xfrm>
              <a:off x="22186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1498;p53">
              <a:extLst>
                <a:ext uri="{FF2B5EF4-FFF2-40B4-BE49-F238E27FC236}">
                  <a16:creationId xmlns:a16="http://schemas.microsoft.com/office/drawing/2014/main" id="{B5C687B8-A6B1-5C77-D208-956B57A63449}"/>
                </a:ext>
              </a:extLst>
            </p:cNvPr>
            <p:cNvSpPr/>
            <p:nvPr/>
          </p:nvSpPr>
          <p:spPr>
            <a:xfrm>
              <a:off x="221865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1499;p53">
              <a:extLst>
                <a:ext uri="{FF2B5EF4-FFF2-40B4-BE49-F238E27FC236}">
                  <a16:creationId xmlns:a16="http://schemas.microsoft.com/office/drawing/2014/main" id="{9F49661A-C8CC-B925-78C7-B0B7D345605E}"/>
                </a:ext>
              </a:extLst>
            </p:cNvPr>
            <p:cNvSpPr/>
            <p:nvPr/>
          </p:nvSpPr>
          <p:spPr>
            <a:xfrm>
              <a:off x="22186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1500;p53">
              <a:extLst>
                <a:ext uri="{FF2B5EF4-FFF2-40B4-BE49-F238E27FC236}">
                  <a16:creationId xmlns:a16="http://schemas.microsoft.com/office/drawing/2014/main" id="{0E5D318B-B818-4158-5B1F-226D65CE2945}"/>
                </a:ext>
              </a:extLst>
            </p:cNvPr>
            <p:cNvSpPr/>
            <p:nvPr/>
          </p:nvSpPr>
          <p:spPr>
            <a:xfrm>
              <a:off x="214242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1501;p53">
              <a:extLst>
                <a:ext uri="{FF2B5EF4-FFF2-40B4-BE49-F238E27FC236}">
                  <a16:creationId xmlns:a16="http://schemas.microsoft.com/office/drawing/2014/main" id="{ACF959B4-F8D3-98FB-6725-5279780EC318}"/>
                </a:ext>
              </a:extLst>
            </p:cNvPr>
            <p:cNvSpPr/>
            <p:nvPr/>
          </p:nvSpPr>
          <p:spPr>
            <a:xfrm>
              <a:off x="214242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1502;p53">
              <a:extLst>
                <a:ext uri="{FF2B5EF4-FFF2-40B4-BE49-F238E27FC236}">
                  <a16:creationId xmlns:a16="http://schemas.microsoft.com/office/drawing/2014/main" id="{692F11B0-DF51-3AFE-5DFC-C064A2D84289}"/>
                </a:ext>
              </a:extLst>
            </p:cNvPr>
            <p:cNvSpPr/>
            <p:nvPr/>
          </p:nvSpPr>
          <p:spPr>
            <a:xfrm>
              <a:off x="275195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1503;p53">
              <a:extLst>
                <a:ext uri="{FF2B5EF4-FFF2-40B4-BE49-F238E27FC236}">
                  <a16:creationId xmlns:a16="http://schemas.microsoft.com/office/drawing/2014/main" id="{B58D0972-9CF2-1D55-5933-412682D9F7E9}"/>
                </a:ext>
              </a:extLst>
            </p:cNvPr>
            <p:cNvSpPr/>
            <p:nvPr/>
          </p:nvSpPr>
          <p:spPr>
            <a:xfrm>
              <a:off x="2751950" y="3551925"/>
              <a:ext cx="62350" cy="53300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1504;p53">
              <a:extLst>
                <a:ext uri="{FF2B5EF4-FFF2-40B4-BE49-F238E27FC236}">
                  <a16:creationId xmlns:a16="http://schemas.microsoft.com/office/drawing/2014/main" id="{7CDD2BA8-225A-649A-5DDF-ABD4D0ED4E87}"/>
                </a:ext>
              </a:extLst>
            </p:cNvPr>
            <p:cNvSpPr/>
            <p:nvPr/>
          </p:nvSpPr>
          <p:spPr>
            <a:xfrm>
              <a:off x="2751950" y="3475725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1505;p53">
              <a:extLst>
                <a:ext uri="{FF2B5EF4-FFF2-40B4-BE49-F238E27FC236}">
                  <a16:creationId xmlns:a16="http://schemas.microsoft.com/office/drawing/2014/main" id="{E921C53F-E653-3244-F587-83D5037F8CA6}"/>
                </a:ext>
              </a:extLst>
            </p:cNvPr>
            <p:cNvSpPr/>
            <p:nvPr/>
          </p:nvSpPr>
          <p:spPr>
            <a:xfrm>
              <a:off x="2675925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1506;p53">
              <a:extLst>
                <a:ext uri="{FF2B5EF4-FFF2-40B4-BE49-F238E27FC236}">
                  <a16:creationId xmlns:a16="http://schemas.microsoft.com/office/drawing/2014/main" id="{4EB73CA1-C4AC-01D7-8A41-73BADF08CDF2}"/>
                </a:ext>
              </a:extLst>
            </p:cNvPr>
            <p:cNvSpPr/>
            <p:nvPr/>
          </p:nvSpPr>
          <p:spPr>
            <a:xfrm>
              <a:off x="267572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1507;p53">
              <a:extLst>
                <a:ext uri="{FF2B5EF4-FFF2-40B4-BE49-F238E27FC236}">
                  <a16:creationId xmlns:a16="http://schemas.microsoft.com/office/drawing/2014/main" id="{DA97D375-A74E-6B56-62B7-9BDB0A985B65}"/>
                </a:ext>
              </a:extLst>
            </p:cNvPr>
            <p:cNvSpPr/>
            <p:nvPr/>
          </p:nvSpPr>
          <p:spPr>
            <a:xfrm>
              <a:off x="26759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1508;p53">
              <a:extLst>
                <a:ext uri="{FF2B5EF4-FFF2-40B4-BE49-F238E27FC236}">
                  <a16:creationId xmlns:a16="http://schemas.microsoft.com/office/drawing/2014/main" id="{BC7EF57E-8E02-563D-409E-2CFB199BB859}"/>
                </a:ext>
              </a:extLst>
            </p:cNvPr>
            <p:cNvSpPr/>
            <p:nvPr/>
          </p:nvSpPr>
          <p:spPr>
            <a:xfrm>
              <a:off x="26759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1509;p53">
              <a:extLst>
                <a:ext uri="{FF2B5EF4-FFF2-40B4-BE49-F238E27FC236}">
                  <a16:creationId xmlns:a16="http://schemas.microsoft.com/office/drawing/2014/main" id="{9B1C632D-5AF2-DCCC-4845-F47612062263}"/>
                </a:ext>
              </a:extLst>
            </p:cNvPr>
            <p:cNvSpPr/>
            <p:nvPr/>
          </p:nvSpPr>
          <p:spPr>
            <a:xfrm>
              <a:off x="2675925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1510;p53">
              <a:extLst>
                <a:ext uri="{FF2B5EF4-FFF2-40B4-BE49-F238E27FC236}">
                  <a16:creationId xmlns:a16="http://schemas.microsoft.com/office/drawing/2014/main" id="{C1EA17EA-89DA-897C-1AF9-5D0E4500AF78}"/>
                </a:ext>
              </a:extLst>
            </p:cNvPr>
            <p:cNvSpPr/>
            <p:nvPr/>
          </p:nvSpPr>
          <p:spPr>
            <a:xfrm>
              <a:off x="26759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1511;p53">
              <a:extLst>
                <a:ext uri="{FF2B5EF4-FFF2-40B4-BE49-F238E27FC236}">
                  <a16:creationId xmlns:a16="http://schemas.microsoft.com/office/drawing/2014/main" id="{8241D180-5592-CEB7-276F-82C80FF3860B}"/>
                </a:ext>
              </a:extLst>
            </p:cNvPr>
            <p:cNvSpPr/>
            <p:nvPr/>
          </p:nvSpPr>
          <p:spPr>
            <a:xfrm>
              <a:off x="2599725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1512;p53">
              <a:extLst>
                <a:ext uri="{FF2B5EF4-FFF2-40B4-BE49-F238E27FC236}">
                  <a16:creationId xmlns:a16="http://schemas.microsoft.com/office/drawing/2014/main" id="{9586F74C-8E66-B6C1-3B32-8AE44CFC79B3}"/>
                </a:ext>
              </a:extLst>
            </p:cNvPr>
            <p:cNvSpPr/>
            <p:nvPr/>
          </p:nvSpPr>
          <p:spPr>
            <a:xfrm>
              <a:off x="2599725" y="3780375"/>
              <a:ext cx="62400" cy="53475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1513;p53">
              <a:extLst>
                <a:ext uri="{FF2B5EF4-FFF2-40B4-BE49-F238E27FC236}">
                  <a16:creationId xmlns:a16="http://schemas.microsoft.com/office/drawing/2014/main" id="{0D9111CF-A578-C077-DA56-7905A05ED3A4}"/>
                </a:ext>
              </a:extLst>
            </p:cNvPr>
            <p:cNvSpPr/>
            <p:nvPr/>
          </p:nvSpPr>
          <p:spPr>
            <a:xfrm>
              <a:off x="2599725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1514;p53">
              <a:extLst>
                <a:ext uri="{FF2B5EF4-FFF2-40B4-BE49-F238E27FC236}">
                  <a16:creationId xmlns:a16="http://schemas.microsoft.com/office/drawing/2014/main" id="{29067D57-373B-88E0-64E3-886A3CEE6EE9}"/>
                </a:ext>
              </a:extLst>
            </p:cNvPr>
            <p:cNvSpPr/>
            <p:nvPr/>
          </p:nvSpPr>
          <p:spPr>
            <a:xfrm>
              <a:off x="2599725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1515;p53">
              <a:extLst>
                <a:ext uri="{FF2B5EF4-FFF2-40B4-BE49-F238E27FC236}">
                  <a16:creationId xmlns:a16="http://schemas.microsoft.com/office/drawing/2014/main" id="{BC3B537F-B4F0-245B-1427-177EEF90053E}"/>
                </a:ext>
              </a:extLst>
            </p:cNvPr>
            <p:cNvSpPr/>
            <p:nvPr/>
          </p:nvSpPr>
          <p:spPr>
            <a:xfrm>
              <a:off x="2599725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1516;p53">
              <a:extLst>
                <a:ext uri="{FF2B5EF4-FFF2-40B4-BE49-F238E27FC236}">
                  <a16:creationId xmlns:a16="http://schemas.microsoft.com/office/drawing/2014/main" id="{771290D9-1699-2252-E7E3-350F4DEA19A6}"/>
                </a:ext>
              </a:extLst>
            </p:cNvPr>
            <p:cNvSpPr/>
            <p:nvPr/>
          </p:nvSpPr>
          <p:spPr>
            <a:xfrm>
              <a:off x="2599725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1517;p53">
              <a:extLst>
                <a:ext uri="{FF2B5EF4-FFF2-40B4-BE49-F238E27FC236}">
                  <a16:creationId xmlns:a16="http://schemas.microsoft.com/office/drawing/2014/main" id="{F4015D85-9856-B1CB-18BA-312A2F172FC6}"/>
                </a:ext>
              </a:extLst>
            </p:cNvPr>
            <p:cNvSpPr/>
            <p:nvPr/>
          </p:nvSpPr>
          <p:spPr>
            <a:xfrm>
              <a:off x="2523500" y="393280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1518;p53">
              <a:extLst>
                <a:ext uri="{FF2B5EF4-FFF2-40B4-BE49-F238E27FC236}">
                  <a16:creationId xmlns:a16="http://schemas.microsoft.com/office/drawing/2014/main" id="{667D8DEA-0085-489C-E182-4F80B0D9896F}"/>
                </a:ext>
              </a:extLst>
            </p:cNvPr>
            <p:cNvSpPr/>
            <p:nvPr/>
          </p:nvSpPr>
          <p:spPr>
            <a:xfrm>
              <a:off x="2523500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1519;p53">
              <a:extLst>
                <a:ext uri="{FF2B5EF4-FFF2-40B4-BE49-F238E27FC236}">
                  <a16:creationId xmlns:a16="http://schemas.microsoft.com/office/drawing/2014/main" id="{B46F89E9-A4CA-B075-8604-C1240B874790}"/>
                </a:ext>
              </a:extLst>
            </p:cNvPr>
            <p:cNvSpPr/>
            <p:nvPr/>
          </p:nvSpPr>
          <p:spPr>
            <a:xfrm>
              <a:off x="252350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1520;p53">
              <a:extLst>
                <a:ext uri="{FF2B5EF4-FFF2-40B4-BE49-F238E27FC236}">
                  <a16:creationId xmlns:a16="http://schemas.microsoft.com/office/drawing/2014/main" id="{1FE976E4-DE17-42E8-F847-667783513546}"/>
                </a:ext>
              </a:extLst>
            </p:cNvPr>
            <p:cNvSpPr/>
            <p:nvPr/>
          </p:nvSpPr>
          <p:spPr>
            <a:xfrm>
              <a:off x="25235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1521;p53">
              <a:extLst>
                <a:ext uri="{FF2B5EF4-FFF2-40B4-BE49-F238E27FC236}">
                  <a16:creationId xmlns:a16="http://schemas.microsoft.com/office/drawing/2014/main" id="{172EF0AF-C747-CF6D-0D75-90CFC523A0B0}"/>
                </a:ext>
              </a:extLst>
            </p:cNvPr>
            <p:cNvSpPr/>
            <p:nvPr/>
          </p:nvSpPr>
          <p:spPr>
            <a:xfrm>
              <a:off x="2523500" y="362795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1522;p53">
              <a:extLst>
                <a:ext uri="{FF2B5EF4-FFF2-40B4-BE49-F238E27FC236}">
                  <a16:creationId xmlns:a16="http://schemas.microsoft.com/office/drawing/2014/main" id="{ACD7007C-0780-07B8-CCAC-EAD958DA956A}"/>
                </a:ext>
              </a:extLst>
            </p:cNvPr>
            <p:cNvSpPr/>
            <p:nvPr/>
          </p:nvSpPr>
          <p:spPr>
            <a:xfrm>
              <a:off x="25235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1523;p53">
              <a:extLst>
                <a:ext uri="{FF2B5EF4-FFF2-40B4-BE49-F238E27FC236}">
                  <a16:creationId xmlns:a16="http://schemas.microsoft.com/office/drawing/2014/main" id="{0932FC60-32E4-E01B-BF1F-266F40213112}"/>
                </a:ext>
              </a:extLst>
            </p:cNvPr>
            <p:cNvSpPr/>
            <p:nvPr/>
          </p:nvSpPr>
          <p:spPr>
            <a:xfrm>
              <a:off x="25235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1524;p53">
              <a:extLst>
                <a:ext uri="{FF2B5EF4-FFF2-40B4-BE49-F238E27FC236}">
                  <a16:creationId xmlns:a16="http://schemas.microsoft.com/office/drawing/2014/main" id="{1522E82D-F3CC-7A90-2B97-C9FFB11C0F1C}"/>
                </a:ext>
              </a:extLst>
            </p:cNvPr>
            <p:cNvSpPr/>
            <p:nvPr/>
          </p:nvSpPr>
          <p:spPr>
            <a:xfrm>
              <a:off x="25235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1525;p53">
              <a:extLst>
                <a:ext uri="{FF2B5EF4-FFF2-40B4-BE49-F238E27FC236}">
                  <a16:creationId xmlns:a16="http://schemas.microsoft.com/office/drawing/2014/main" id="{8C4396BD-0070-A673-A2E7-BD03FA257927}"/>
                </a:ext>
              </a:extLst>
            </p:cNvPr>
            <p:cNvSpPr/>
            <p:nvPr/>
          </p:nvSpPr>
          <p:spPr>
            <a:xfrm>
              <a:off x="2447300" y="40852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1526;p53">
              <a:extLst>
                <a:ext uri="{FF2B5EF4-FFF2-40B4-BE49-F238E27FC236}">
                  <a16:creationId xmlns:a16="http://schemas.microsoft.com/office/drawing/2014/main" id="{43488832-4B11-167C-8D14-8FB893EECA0B}"/>
                </a:ext>
              </a:extLst>
            </p:cNvPr>
            <p:cNvSpPr/>
            <p:nvPr/>
          </p:nvSpPr>
          <p:spPr>
            <a:xfrm>
              <a:off x="2447300" y="40090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1527;p53">
              <a:extLst>
                <a:ext uri="{FF2B5EF4-FFF2-40B4-BE49-F238E27FC236}">
                  <a16:creationId xmlns:a16="http://schemas.microsoft.com/office/drawing/2014/main" id="{2E30F764-4AB0-CC6A-79A3-A1E750770918}"/>
                </a:ext>
              </a:extLst>
            </p:cNvPr>
            <p:cNvSpPr/>
            <p:nvPr/>
          </p:nvSpPr>
          <p:spPr>
            <a:xfrm>
              <a:off x="2447300" y="3932800"/>
              <a:ext cx="62200" cy="53475"/>
            </a:xfrm>
            <a:custGeom>
              <a:avLst/>
              <a:gdLst/>
              <a:ahLst/>
              <a:cxnLst/>
              <a:rect l="l" t="t" r="r" b="b"/>
              <a:pathLst>
                <a:path w="2488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1528;p53">
              <a:extLst>
                <a:ext uri="{FF2B5EF4-FFF2-40B4-BE49-F238E27FC236}">
                  <a16:creationId xmlns:a16="http://schemas.microsoft.com/office/drawing/2014/main" id="{C64006C5-99C0-4210-B030-A92DBC4F6B83}"/>
                </a:ext>
              </a:extLst>
            </p:cNvPr>
            <p:cNvSpPr/>
            <p:nvPr/>
          </p:nvSpPr>
          <p:spPr>
            <a:xfrm>
              <a:off x="2447300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1529;p53">
              <a:extLst>
                <a:ext uri="{FF2B5EF4-FFF2-40B4-BE49-F238E27FC236}">
                  <a16:creationId xmlns:a16="http://schemas.microsoft.com/office/drawing/2014/main" id="{2DCBEF8C-4420-62CC-8350-8A2DCD1B1079}"/>
                </a:ext>
              </a:extLst>
            </p:cNvPr>
            <p:cNvSpPr/>
            <p:nvPr/>
          </p:nvSpPr>
          <p:spPr>
            <a:xfrm>
              <a:off x="2447300" y="3780375"/>
              <a:ext cx="62400" cy="53475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1530;p53">
              <a:extLst>
                <a:ext uri="{FF2B5EF4-FFF2-40B4-BE49-F238E27FC236}">
                  <a16:creationId xmlns:a16="http://schemas.microsoft.com/office/drawing/2014/main" id="{C41FD9CC-AB2B-D6E0-6170-EE3F3C09F7D6}"/>
                </a:ext>
              </a:extLst>
            </p:cNvPr>
            <p:cNvSpPr/>
            <p:nvPr/>
          </p:nvSpPr>
          <p:spPr>
            <a:xfrm>
              <a:off x="2447300" y="37041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1531;p53">
              <a:extLst>
                <a:ext uri="{FF2B5EF4-FFF2-40B4-BE49-F238E27FC236}">
                  <a16:creationId xmlns:a16="http://schemas.microsoft.com/office/drawing/2014/main" id="{02F6B1E5-753B-A7E4-5B80-B86165A7A994}"/>
                </a:ext>
              </a:extLst>
            </p:cNvPr>
            <p:cNvSpPr/>
            <p:nvPr/>
          </p:nvSpPr>
          <p:spPr>
            <a:xfrm>
              <a:off x="2447300" y="362795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1532;p53">
              <a:extLst>
                <a:ext uri="{FF2B5EF4-FFF2-40B4-BE49-F238E27FC236}">
                  <a16:creationId xmlns:a16="http://schemas.microsoft.com/office/drawing/2014/main" id="{07EB1D74-F361-2E12-9184-32F35DE1407A}"/>
                </a:ext>
              </a:extLst>
            </p:cNvPr>
            <p:cNvSpPr/>
            <p:nvPr/>
          </p:nvSpPr>
          <p:spPr>
            <a:xfrm>
              <a:off x="2447300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1533;p53">
              <a:extLst>
                <a:ext uri="{FF2B5EF4-FFF2-40B4-BE49-F238E27FC236}">
                  <a16:creationId xmlns:a16="http://schemas.microsoft.com/office/drawing/2014/main" id="{7F69D551-39F8-61BB-6FFB-F13D21A816B4}"/>
                </a:ext>
              </a:extLst>
            </p:cNvPr>
            <p:cNvSpPr/>
            <p:nvPr/>
          </p:nvSpPr>
          <p:spPr>
            <a:xfrm>
              <a:off x="2447300" y="34757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1534;p53">
              <a:extLst>
                <a:ext uri="{FF2B5EF4-FFF2-40B4-BE49-F238E27FC236}">
                  <a16:creationId xmlns:a16="http://schemas.microsoft.com/office/drawing/2014/main" id="{85D332AC-3A72-E63B-D1AE-D9E2505AAFD2}"/>
                </a:ext>
              </a:extLst>
            </p:cNvPr>
            <p:cNvSpPr/>
            <p:nvPr/>
          </p:nvSpPr>
          <p:spPr>
            <a:xfrm>
              <a:off x="2447300" y="33995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1535;p53">
              <a:extLst>
                <a:ext uri="{FF2B5EF4-FFF2-40B4-BE49-F238E27FC236}">
                  <a16:creationId xmlns:a16="http://schemas.microsoft.com/office/drawing/2014/main" id="{6B34D026-40AD-E537-390E-0368D7EB15FF}"/>
                </a:ext>
              </a:extLst>
            </p:cNvPr>
            <p:cNvSpPr/>
            <p:nvPr/>
          </p:nvSpPr>
          <p:spPr>
            <a:xfrm>
              <a:off x="2447300" y="332330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1536;p53">
              <a:extLst>
                <a:ext uri="{FF2B5EF4-FFF2-40B4-BE49-F238E27FC236}">
                  <a16:creationId xmlns:a16="http://schemas.microsoft.com/office/drawing/2014/main" id="{D1AA57EC-C40F-3BD4-82EF-0EECE06C33F1}"/>
                </a:ext>
              </a:extLst>
            </p:cNvPr>
            <p:cNvSpPr/>
            <p:nvPr/>
          </p:nvSpPr>
          <p:spPr>
            <a:xfrm>
              <a:off x="2371275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1537;p53">
              <a:extLst>
                <a:ext uri="{FF2B5EF4-FFF2-40B4-BE49-F238E27FC236}">
                  <a16:creationId xmlns:a16="http://schemas.microsoft.com/office/drawing/2014/main" id="{920A8148-31E6-4562-4F13-F87910B5A08E}"/>
                </a:ext>
              </a:extLst>
            </p:cNvPr>
            <p:cNvSpPr/>
            <p:nvPr/>
          </p:nvSpPr>
          <p:spPr>
            <a:xfrm>
              <a:off x="2371275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1538;p53">
              <a:extLst>
                <a:ext uri="{FF2B5EF4-FFF2-40B4-BE49-F238E27FC236}">
                  <a16:creationId xmlns:a16="http://schemas.microsoft.com/office/drawing/2014/main" id="{FD75198E-7306-AB41-BA2C-862A397941D4}"/>
                </a:ext>
              </a:extLst>
            </p:cNvPr>
            <p:cNvSpPr/>
            <p:nvPr/>
          </p:nvSpPr>
          <p:spPr>
            <a:xfrm>
              <a:off x="23712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1539;p53">
              <a:extLst>
                <a:ext uri="{FF2B5EF4-FFF2-40B4-BE49-F238E27FC236}">
                  <a16:creationId xmlns:a16="http://schemas.microsoft.com/office/drawing/2014/main" id="{FA03E22A-1955-F6AB-500A-FD4EAB96869E}"/>
                </a:ext>
              </a:extLst>
            </p:cNvPr>
            <p:cNvSpPr/>
            <p:nvPr/>
          </p:nvSpPr>
          <p:spPr>
            <a:xfrm>
              <a:off x="23712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1540;p53">
              <a:extLst>
                <a:ext uri="{FF2B5EF4-FFF2-40B4-BE49-F238E27FC236}">
                  <a16:creationId xmlns:a16="http://schemas.microsoft.com/office/drawing/2014/main" id="{D28886CF-6374-0BAF-20EF-4715D3E459C6}"/>
                </a:ext>
              </a:extLst>
            </p:cNvPr>
            <p:cNvSpPr/>
            <p:nvPr/>
          </p:nvSpPr>
          <p:spPr>
            <a:xfrm>
              <a:off x="2371075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1541;p53">
              <a:extLst>
                <a:ext uri="{FF2B5EF4-FFF2-40B4-BE49-F238E27FC236}">
                  <a16:creationId xmlns:a16="http://schemas.microsoft.com/office/drawing/2014/main" id="{6E034121-6378-E269-DE1E-7E260F2ED25C}"/>
                </a:ext>
              </a:extLst>
            </p:cNvPr>
            <p:cNvSpPr/>
            <p:nvPr/>
          </p:nvSpPr>
          <p:spPr>
            <a:xfrm>
              <a:off x="2371075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1542;p53">
              <a:extLst>
                <a:ext uri="{FF2B5EF4-FFF2-40B4-BE49-F238E27FC236}">
                  <a16:creationId xmlns:a16="http://schemas.microsoft.com/office/drawing/2014/main" id="{585C3C48-321C-74A9-4974-05B42A48D5D7}"/>
                </a:ext>
              </a:extLst>
            </p:cNvPr>
            <p:cNvSpPr/>
            <p:nvPr/>
          </p:nvSpPr>
          <p:spPr>
            <a:xfrm>
              <a:off x="237107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1543;p53">
              <a:extLst>
                <a:ext uri="{FF2B5EF4-FFF2-40B4-BE49-F238E27FC236}">
                  <a16:creationId xmlns:a16="http://schemas.microsoft.com/office/drawing/2014/main" id="{E4661DAB-3B9B-2979-D250-70F9053EA3B6}"/>
                </a:ext>
              </a:extLst>
            </p:cNvPr>
            <p:cNvSpPr/>
            <p:nvPr/>
          </p:nvSpPr>
          <p:spPr>
            <a:xfrm>
              <a:off x="237127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1544;p53">
              <a:extLst>
                <a:ext uri="{FF2B5EF4-FFF2-40B4-BE49-F238E27FC236}">
                  <a16:creationId xmlns:a16="http://schemas.microsoft.com/office/drawing/2014/main" id="{F8D45AA8-58EE-D471-D362-918629CE29F1}"/>
                </a:ext>
              </a:extLst>
            </p:cNvPr>
            <p:cNvSpPr/>
            <p:nvPr/>
          </p:nvSpPr>
          <p:spPr>
            <a:xfrm>
              <a:off x="237127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1545;p53">
              <a:extLst>
                <a:ext uri="{FF2B5EF4-FFF2-40B4-BE49-F238E27FC236}">
                  <a16:creationId xmlns:a16="http://schemas.microsoft.com/office/drawing/2014/main" id="{2EC88E1B-5F09-6541-37AB-473045D074B2}"/>
                </a:ext>
              </a:extLst>
            </p:cNvPr>
            <p:cNvSpPr/>
            <p:nvPr/>
          </p:nvSpPr>
          <p:spPr>
            <a:xfrm>
              <a:off x="2371075" y="35519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1546;p53">
              <a:extLst>
                <a:ext uri="{FF2B5EF4-FFF2-40B4-BE49-F238E27FC236}">
                  <a16:creationId xmlns:a16="http://schemas.microsoft.com/office/drawing/2014/main" id="{733DE4C1-E5C0-6232-479A-D3795900E723}"/>
                </a:ext>
              </a:extLst>
            </p:cNvPr>
            <p:cNvSpPr/>
            <p:nvPr/>
          </p:nvSpPr>
          <p:spPr>
            <a:xfrm>
              <a:off x="23710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1547;p53">
              <a:extLst>
                <a:ext uri="{FF2B5EF4-FFF2-40B4-BE49-F238E27FC236}">
                  <a16:creationId xmlns:a16="http://schemas.microsoft.com/office/drawing/2014/main" id="{94391B9E-86BE-B520-701D-708486A59BF9}"/>
                </a:ext>
              </a:extLst>
            </p:cNvPr>
            <p:cNvSpPr/>
            <p:nvPr/>
          </p:nvSpPr>
          <p:spPr>
            <a:xfrm>
              <a:off x="237107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1548;p53">
              <a:extLst>
                <a:ext uri="{FF2B5EF4-FFF2-40B4-BE49-F238E27FC236}">
                  <a16:creationId xmlns:a16="http://schemas.microsoft.com/office/drawing/2014/main" id="{2E75435D-0618-F412-40EC-B67C60010087}"/>
                </a:ext>
              </a:extLst>
            </p:cNvPr>
            <p:cNvSpPr/>
            <p:nvPr/>
          </p:nvSpPr>
          <p:spPr>
            <a:xfrm>
              <a:off x="237107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1549;p53">
              <a:extLst>
                <a:ext uri="{FF2B5EF4-FFF2-40B4-BE49-F238E27FC236}">
                  <a16:creationId xmlns:a16="http://schemas.microsoft.com/office/drawing/2014/main" id="{AC162DC9-5EB9-19E8-32C4-C44AD8093B74}"/>
                </a:ext>
              </a:extLst>
            </p:cNvPr>
            <p:cNvSpPr/>
            <p:nvPr/>
          </p:nvSpPr>
          <p:spPr>
            <a:xfrm>
              <a:off x="23710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1550;p53">
              <a:extLst>
                <a:ext uri="{FF2B5EF4-FFF2-40B4-BE49-F238E27FC236}">
                  <a16:creationId xmlns:a16="http://schemas.microsoft.com/office/drawing/2014/main" id="{64DEF4AB-4DCA-498B-C90F-56B361AE4798}"/>
                </a:ext>
              </a:extLst>
            </p:cNvPr>
            <p:cNvSpPr/>
            <p:nvPr/>
          </p:nvSpPr>
          <p:spPr>
            <a:xfrm>
              <a:off x="2295075" y="43136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1551;p53">
              <a:extLst>
                <a:ext uri="{FF2B5EF4-FFF2-40B4-BE49-F238E27FC236}">
                  <a16:creationId xmlns:a16="http://schemas.microsoft.com/office/drawing/2014/main" id="{C7B95B06-421C-E8D8-3558-AFDA6E8D72FF}"/>
                </a:ext>
              </a:extLst>
            </p:cNvPr>
            <p:cNvSpPr/>
            <p:nvPr/>
          </p:nvSpPr>
          <p:spPr>
            <a:xfrm>
              <a:off x="2295075" y="42374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1552;p53">
              <a:extLst>
                <a:ext uri="{FF2B5EF4-FFF2-40B4-BE49-F238E27FC236}">
                  <a16:creationId xmlns:a16="http://schemas.microsoft.com/office/drawing/2014/main" id="{790599D9-79E0-80AB-6617-80A963AB9BC3}"/>
                </a:ext>
              </a:extLst>
            </p:cNvPr>
            <p:cNvSpPr/>
            <p:nvPr/>
          </p:nvSpPr>
          <p:spPr>
            <a:xfrm>
              <a:off x="2295075" y="41614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1553;p53">
              <a:extLst>
                <a:ext uri="{FF2B5EF4-FFF2-40B4-BE49-F238E27FC236}">
                  <a16:creationId xmlns:a16="http://schemas.microsoft.com/office/drawing/2014/main" id="{5EEB31AF-B2F9-35C9-9DE5-5DCAA02AFF1C}"/>
                </a:ext>
              </a:extLst>
            </p:cNvPr>
            <p:cNvSpPr/>
            <p:nvPr/>
          </p:nvSpPr>
          <p:spPr>
            <a:xfrm>
              <a:off x="2295075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1554;p53">
              <a:extLst>
                <a:ext uri="{FF2B5EF4-FFF2-40B4-BE49-F238E27FC236}">
                  <a16:creationId xmlns:a16="http://schemas.microsoft.com/office/drawing/2014/main" id="{625BB606-F61D-DC2A-D9A8-99E0A58E20DF}"/>
                </a:ext>
              </a:extLst>
            </p:cNvPr>
            <p:cNvSpPr/>
            <p:nvPr/>
          </p:nvSpPr>
          <p:spPr>
            <a:xfrm>
              <a:off x="2295075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1555;p53">
              <a:extLst>
                <a:ext uri="{FF2B5EF4-FFF2-40B4-BE49-F238E27FC236}">
                  <a16:creationId xmlns:a16="http://schemas.microsoft.com/office/drawing/2014/main" id="{65E034A8-775C-B7EA-47DA-8046100FE845}"/>
                </a:ext>
              </a:extLst>
            </p:cNvPr>
            <p:cNvSpPr/>
            <p:nvPr/>
          </p:nvSpPr>
          <p:spPr>
            <a:xfrm>
              <a:off x="2294850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1556;p53">
              <a:extLst>
                <a:ext uri="{FF2B5EF4-FFF2-40B4-BE49-F238E27FC236}">
                  <a16:creationId xmlns:a16="http://schemas.microsoft.com/office/drawing/2014/main" id="{B2825F81-7E70-FE6F-B606-C47DB9CB0D0A}"/>
                </a:ext>
              </a:extLst>
            </p:cNvPr>
            <p:cNvSpPr/>
            <p:nvPr/>
          </p:nvSpPr>
          <p:spPr>
            <a:xfrm>
              <a:off x="2295075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1557;p53">
              <a:extLst>
                <a:ext uri="{FF2B5EF4-FFF2-40B4-BE49-F238E27FC236}">
                  <a16:creationId xmlns:a16="http://schemas.microsoft.com/office/drawing/2014/main" id="{543B918A-2F2F-B1FF-72B7-73AFAF3F88BE}"/>
                </a:ext>
              </a:extLst>
            </p:cNvPr>
            <p:cNvSpPr/>
            <p:nvPr/>
          </p:nvSpPr>
          <p:spPr>
            <a:xfrm>
              <a:off x="2294850" y="3780375"/>
              <a:ext cx="62625" cy="53475"/>
            </a:xfrm>
            <a:custGeom>
              <a:avLst/>
              <a:gdLst/>
              <a:ahLst/>
              <a:cxnLst/>
              <a:rect l="l" t="t" r="r" b="b"/>
              <a:pathLst>
                <a:path w="2505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1558;p53">
              <a:extLst>
                <a:ext uri="{FF2B5EF4-FFF2-40B4-BE49-F238E27FC236}">
                  <a16:creationId xmlns:a16="http://schemas.microsoft.com/office/drawing/2014/main" id="{2DEB16BF-F9BE-C55C-EFCE-CF462BAAFF96}"/>
                </a:ext>
              </a:extLst>
            </p:cNvPr>
            <p:cNvSpPr/>
            <p:nvPr/>
          </p:nvSpPr>
          <p:spPr>
            <a:xfrm>
              <a:off x="2295075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1559;p53">
              <a:extLst>
                <a:ext uri="{FF2B5EF4-FFF2-40B4-BE49-F238E27FC236}">
                  <a16:creationId xmlns:a16="http://schemas.microsoft.com/office/drawing/2014/main" id="{0EECA8DB-D817-EA24-0AB7-9249FA180FC5}"/>
                </a:ext>
              </a:extLst>
            </p:cNvPr>
            <p:cNvSpPr/>
            <p:nvPr/>
          </p:nvSpPr>
          <p:spPr>
            <a:xfrm>
              <a:off x="2295075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1560;p53">
              <a:extLst>
                <a:ext uri="{FF2B5EF4-FFF2-40B4-BE49-F238E27FC236}">
                  <a16:creationId xmlns:a16="http://schemas.microsoft.com/office/drawing/2014/main" id="{EFE72CE5-2CDF-FD73-A754-7E050E5415E4}"/>
                </a:ext>
              </a:extLst>
            </p:cNvPr>
            <p:cNvSpPr/>
            <p:nvPr/>
          </p:nvSpPr>
          <p:spPr>
            <a:xfrm>
              <a:off x="2295075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1561;p53">
              <a:extLst>
                <a:ext uri="{FF2B5EF4-FFF2-40B4-BE49-F238E27FC236}">
                  <a16:creationId xmlns:a16="http://schemas.microsoft.com/office/drawing/2014/main" id="{0AC5FDE7-CCE7-4D18-0162-F39AE4D8C0D5}"/>
                </a:ext>
              </a:extLst>
            </p:cNvPr>
            <p:cNvSpPr/>
            <p:nvPr/>
          </p:nvSpPr>
          <p:spPr>
            <a:xfrm>
              <a:off x="2295075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1562;p53">
              <a:extLst>
                <a:ext uri="{FF2B5EF4-FFF2-40B4-BE49-F238E27FC236}">
                  <a16:creationId xmlns:a16="http://schemas.microsoft.com/office/drawing/2014/main" id="{6B68A873-D207-8C49-E516-F50868ED8F33}"/>
                </a:ext>
              </a:extLst>
            </p:cNvPr>
            <p:cNvSpPr/>
            <p:nvPr/>
          </p:nvSpPr>
          <p:spPr>
            <a:xfrm>
              <a:off x="2295075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1563;p53">
              <a:extLst>
                <a:ext uri="{FF2B5EF4-FFF2-40B4-BE49-F238E27FC236}">
                  <a16:creationId xmlns:a16="http://schemas.microsoft.com/office/drawing/2014/main" id="{E6931421-7B4C-B110-56F1-3ACE8519E0B9}"/>
                </a:ext>
              </a:extLst>
            </p:cNvPr>
            <p:cNvSpPr/>
            <p:nvPr/>
          </p:nvSpPr>
          <p:spPr>
            <a:xfrm>
              <a:off x="229492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1564;p53">
              <a:extLst>
                <a:ext uri="{FF2B5EF4-FFF2-40B4-BE49-F238E27FC236}">
                  <a16:creationId xmlns:a16="http://schemas.microsoft.com/office/drawing/2014/main" id="{4E126F5F-2AF7-C1C8-5C34-DD9769B56779}"/>
                </a:ext>
              </a:extLst>
            </p:cNvPr>
            <p:cNvSpPr/>
            <p:nvPr/>
          </p:nvSpPr>
          <p:spPr>
            <a:xfrm>
              <a:off x="2294925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1565;p53">
              <a:extLst>
                <a:ext uri="{FF2B5EF4-FFF2-40B4-BE49-F238E27FC236}">
                  <a16:creationId xmlns:a16="http://schemas.microsoft.com/office/drawing/2014/main" id="{67751072-1932-55ED-2165-9D47C60542EC}"/>
                </a:ext>
              </a:extLst>
            </p:cNvPr>
            <p:cNvSpPr/>
            <p:nvPr/>
          </p:nvSpPr>
          <p:spPr>
            <a:xfrm>
              <a:off x="2295075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1566;p53">
              <a:extLst>
                <a:ext uri="{FF2B5EF4-FFF2-40B4-BE49-F238E27FC236}">
                  <a16:creationId xmlns:a16="http://schemas.microsoft.com/office/drawing/2014/main" id="{213C7763-FC12-25C7-8C5B-F0CA6622D9EE}"/>
                </a:ext>
              </a:extLst>
            </p:cNvPr>
            <p:cNvSpPr/>
            <p:nvPr/>
          </p:nvSpPr>
          <p:spPr>
            <a:xfrm>
              <a:off x="22950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1567;p53">
              <a:extLst>
                <a:ext uri="{FF2B5EF4-FFF2-40B4-BE49-F238E27FC236}">
                  <a16:creationId xmlns:a16="http://schemas.microsoft.com/office/drawing/2014/main" id="{F768499E-6D42-BE41-3048-E81C3A32618C}"/>
                </a:ext>
              </a:extLst>
            </p:cNvPr>
            <p:cNvSpPr/>
            <p:nvPr/>
          </p:nvSpPr>
          <p:spPr>
            <a:xfrm>
              <a:off x="221865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1568;p53">
              <a:extLst>
                <a:ext uri="{FF2B5EF4-FFF2-40B4-BE49-F238E27FC236}">
                  <a16:creationId xmlns:a16="http://schemas.microsoft.com/office/drawing/2014/main" id="{9D63ACD3-A51C-0FA2-3F1A-626102EB159F}"/>
                </a:ext>
              </a:extLst>
            </p:cNvPr>
            <p:cNvSpPr/>
            <p:nvPr/>
          </p:nvSpPr>
          <p:spPr>
            <a:xfrm>
              <a:off x="2218650" y="43136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1569;p53">
              <a:extLst>
                <a:ext uri="{FF2B5EF4-FFF2-40B4-BE49-F238E27FC236}">
                  <a16:creationId xmlns:a16="http://schemas.microsoft.com/office/drawing/2014/main" id="{12FAE498-2791-E67A-5784-7263905DEECD}"/>
                </a:ext>
              </a:extLst>
            </p:cNvPr>
            <p:cNvSpPr/>
            <p:nvPr/>
          </p:nvSpPr>
          <p:spPr>
            <a:xfrm>
              <a:off x="2218650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1570;p53">
              <a:extLst>
                <a:ext uri="{FF2B5EF4-FFF2-40B4-BE49-F238E27FC236}">
                  <a16:creationId xmlns:a16="http://schemas.microsoft.com/office/drawing/2014/main" id="{03E8FCAF-4C22-0AFC-8821-49FDB1F96321}"/>
                </a:ext>
              </a:extLst>
            </p:cNvPr>
            <p:cNvSpPr/>
            <p:nvPr/>
          </p:nvSpPr>
          <p:spPr>
            <a:xfrm>
              <a:off x="2218650" y="41614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1571;p53">
              <a:extLst>
                <a:ext uri="{FF2B5EF4-FFF2-40B4-BE49-F238E27FC236}">
                  <a16:creationId xmlns:a16="http://schemas.microsoft.com/office/drawing/2014/main" id="{11B32FE0-1B0E-6938-3ED6-D7947511AA7E}"/>
                </a:ext>
              </a:extLst>
            </p:cNvPr>
            <p:cNvSpPr/>
            <p:nvPr/>
          </p:nvSpPr>
          <p:spPr>
            <a:xfrm>
              <a:off x="22186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1572;p53">
              <a:extLst>
                <a:ext uri="{FF2B5EF4-FFF2-40B4-BE49-F238E27FC236}">
                  <a16:creationId xmlns:a16="http://schemas.microsoft.com/office/drawing/2014/main" id="{9B833469-635F-F540-0D57-B4C2BB843125}"/>
                </a:ext>
              </a:extLst>
            </p:cNvPr>
            <p:cNvSpPr/>
            <p:nvPr/>
          </p:nvSpPr>
          <p:spPr>
            <a:xfrm>
              <a:off x="22186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1573;p53">
              <a:extLst>
                <a:ext uri="{FF2B5EF4-FFF2-40B4-BE49-F238E27FC236}">
                  <a16:creationId xmlns:a16="http://schemas.microsoft.com/office/drawing/2014/main" id="{13EB2377-0DAC-0092-02BD-200E41BEE45D}"/>
                </a:ext>
              </a:extLst>
            </p:cNvPr>
            <p:cNvSpPr/>
            <p:nvPr/>
          </p:nvSpPr>
          <p:spPr>
            <a:xfrm>
              <a:off x="2218650" y="393280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1574;p53">
              <a:extLst>
                <a:ext uri="{FF2B5EF4-FFF2-40B4-BE49-F238E27FC236}">
                  <a16:creationId xmlns:a16="http://schemas.microsoft.com/office/drawing/2014/main" id="{929AFE9A-C6C1-914F-8665-3FDBECDDA01A}"/>
                </a:ext>
              </a:extLst>
            </p:cNvPr>
            <p:cNvSpPr/>
            <p:nvPr/>
          </p:nvSpPr>
          <p:spPr>
            <a:xfrm>
              <a:off x="2218650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1575;p53">
              <a:extLst>
                <a:ext uri="{FF2B5EF4-FFF2-40B4-BE49-F238E27FC236}">
                  <a16:creationId xmlns:a16="http://schemas.microsoft.com/office/drawing/2014/main" id="{A306EA5D-F609-C11D-10F8-4D91EA6BFBCC}"/>
                </a:ext>
              </a:extLst>
            </p:cNvPr>
            <p:cNvSpPr/>
            <p:nvPr/>
          </p:nvSpPr>
          <p:spPr>
            <a:xfrm>
              <a:off x="221865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1576;p53">
              <a:extLst>
                <a:ext uri="{FF2B5EF4-FFF2-40B4-BE49-F238E27FC236}">
                  <a16:creationId xmlns:a16="http://schemas.microsoft.com/office/drawing/2014/main" id="{9EA32FC5-050D-5279-9234-F46115C74EF3}"/>
                </a:ext>
              </a:extLst>
            </p:cNvPr>
            <p:cNvSpPr/>
            <p:nvPr/>
          </p:nvSpPr>
          <p:spPr>
            <a:xfrm>
              <a:off x="22186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1577;p53">
              <a:extLst>
                <a:ext uri="{FF2B5EF4-FFF2-40B4-BE49-F238E27FC236}">
                  <a16:creationId xmlns:a16="http://schemas.microsoft.com/office/drawing/2014/main" id="{D672C1E1-5106-7FA5-52EF-0F4B9C6B07B6}"/>
                </a:ext>
              </a:extLst>
            </p:cNvPr>
            <p:cNvSpPr/>
            <p:nvPr/>
          </p:nvSpPr>
          <p:spPr>
            <a:xfrm>
              <a:off x="221865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1578;p53">
              <a:extLst>
                <a:ext uri="{FF2B5EF4-FFF2-40B4-BE49-F238E27FC236}">
                  <a16:creationId xmlns:a16="http://schemas.microsoft.com/office/drawing/2014/main" id="{74D88D8B-6F8D-A85A-C35E-D0D5398C1289}"/>
                </a:ext>
              </a:extLst>
            </p:cNvPr>
            <p:cNvSpPr/>
            <p:nvPr/>
          </p:nvSpPr>
          <p:spPr>
            <a:xfrm>
              <a:off x="221865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1579;p53">
              <a:extLst>
                <a:ext uri="{FF2B5EF4-FFF2-40B4-BE49-F238E27FC236}">
                  <a16:creationId xmlns:a16="http://schemas.microsoft.com/office/drawing/2014/main" id="{381FE15F-5277-363F-1C81-DED2336BF469}"/>
                </a:ext>
              </a:extLst>
            </p:cNvPr>
            <p:cNvSpPr/>
            <p:nvPr/>
          </p:nvSpPr>
          <p:spPr>
            <a:xfrm>
              <a:off x="22186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1580;p53">
              <a:extLst>
                <a:ext uri="{FF2B5EF4-FFF2-40B4-BE49-F238E27FC236}">
                  <a16:creationId xmlns:a16="http://schemas.microsoft.com/office/drawing/2014/main" id="{E63A7CC7-2916-F510-C7C7-904E1A7CC7AA}"/>
                </a:ext>
              </a:extLst>
            </p:cNvPr>
            <p:cNvSpPr/>
            <p:nvPr/>
          </p:nvSpPr>
          <p:spPr>
            <a:xfrm>
              <a:off x="221865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1581;p53">
              <a:extLst>
                <a:ext uri="{FF2B5EF4-FFF2-40B4-BE49-F238E27FC236}">
                  <a16:creationId xmlns:a16="http://schemas.microsoft.com/office/drawing/2014/main" id="{EA3B8A55-F01A-A099-A922-3CA60B23100B}"/>
                </a:ext>
              </a:extLst>
            </p:cNvPr>
            <p:cNvSpPr/>
            <p:nvPr/>
          </p:nvSpPr>
          <p:spPr>
            <a:xfrm>
              <a:off x="221865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1582;p53">
              <a:extLst>
                <a:ext uri="{FF2B5EF4-FFF2-40B4-BE49-F238E27FC236}">
                  <a16:creationId xmlns:a16="http://schemas.microsoft.com/office/drawing/2014/main" id="{F1C1BB5D-A649-775B-C785-A6C31DDA942C}"/>
                </a:ext>
              </a:extLst>
            </p:cNvPr>
            <p:cNvSpPr/>
            <p:nvPr/>
          </p:nvSpPr>
          <p:spPr>
            <a:xfrm>
              <a:off x="2218650" y="3247075"/>
              <a:ext cx="62425" cy="53500"/>
            </a:xfrm>
            <a:custGeom>
              <a:avLst/>
              <a:gdLst/>
              <a:ahLst/>
              <a:cxnLst/>
              <a:rect l="l" t="t" r="r" b="b"/>
              <a:pathLst>
                <a:path w="2497" h="2140" extrusionOk="0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1583;p53">
              <a:extLst>
                <a:ext uri="{FF2B5EF4-FFF2-40B4-BE49-F238E27FC236}">
                  <a16:creationId xmlns:a16="http://schemas.microsoft.com/office/drawing/2014/main" id="{C4555D45-8332-DD94-6F13-7E9AE9F546D0}"/>
                </a:ext>
              </a:extLst>
            </p:cNvPr>
            <p:cNvSpPr/>
            <p:nvPr/>
          </p:nvSpPr>
          <p:spPr>
            <a:xfrm>
              <a:off x="2218650" y="3171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1584;p53">
              <a:extLst>
                <a:ext uri="{FF2B5EF4-FFF2-40B4-BE49-F238E27FC236}">
                  <a16:creationId xmlns:a16="http://schemas.microsoft.com/office/drawing/2014/main" id="{F45ABCC1-E727-28C0-0A35-73E1B1934178}"/>
                </a:ext>
              </a:extLst>
            </p:cNvPr>
            <p:cNvSpPr/>
            <p:nvPr/>
          </p:nvSpPr>
          <p:spPr>
            <a:xfrm>
              <a:off x="22186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1585;p53">
              <a:extLst>
                <a:ext uri="{FF2B5EF4-FFF2-40B4-BE49-F238E27FC236}">
                  <a16:creationId xmlns:a16="http://schemas.microsoft.com/office/drawing/2014/main" id="{AB8A1C2F-DDA7-75BA-5A7B-EF79F3C18B82}"/>
                </a:ext>
              </a:extLst>
            </p:cNvPr>
            <p:cNvSpPr/>
            <p:nvPr/>
          </p:nvSpPr>
          <p:spPr>
            <a:xfrm>
              <a:off x="22186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1586;p53">
              <a:extLst>
                <a:ext uri="{FF2B5EF4-FFF2-40B4-BE49-F238E27FC236}">
                  <a16:creationId xmlns:a16="http://schemas.microsoft.com/office/drawing/2014/main" id="{AC9FAF8B-D0CD-294C-177E-1522B0FF3C37}"/>
                </a:ext>
              </a:extLst>
            </p:cNvPr>
            <p:cNvSpPr/>
            <p:nvPr/>
          </p:nvSpPr>
          <p:spPr>
            <a:xfrm>
              <a:off x="22186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1587;p53">
              <a:extLst>
                <a:ext uri="{FF2B5EF4-FFF2-40B4-BE49-F238E27FC236}">
                  <a16:creationId xmlns:a16="http://schemas.microsoft.com/office/drawing/2014/main" id="{6156A714-7016-23F6-06F7-986D8C385876}"/>
                </a:ext>
              </a:extLst>
            </p:cNvPr>
            <p:cNvSpPr/>
            <p:nvPr/>
          </p:nvSpPr>
          <p:spPr>
            <a:xfrm>
              <a:off x="2142425" y="46183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1588;p53">
              <a:extLst>
                <a:ext uri="{FF2B5EF4-FFF2-40B4-BE49-F238E27FC236}">
                  <a16:creationId xmlns:a16="http://schemas.microsoft.com/office/drawing/2014/main" id="{C9B44629-F30A-95F8-A0C5-D54806AC737E}"/>
                </a:ext>
              </a:extLst>
            </p:cNvPr>
            <p:cNvSpPr/>
            <p:nvPr/>
          </p:nvSpPr>
          <p:spPr>
            <a:xfrm>
              <a:off x="2142425" y="43898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1589;p53">
              <a:extLst>
                <a:ext uri="{FF2B5EF4-FFF2-40B4-BE49-F238E27FC236}">
                  <a16:creationId xmlns:a16="http://schemas.microsoft.com/office/drawing/2014/main" id="{18C78D62-0C61-BFA4-547A-98A115AFB7E0}"/>
                </a:ext>
              </a:extLst>
            </p:cNvPr>
            <p:cNvSpPr/>
            <p:nvPr/>
          </p:nvSpPr>
          <p:spPr>
            <a:xfrm>
              <a:off x="2142425" y="43136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1590;p53">
              <a:extLst>
                <a:ext uri="{FF2B5EF4-FFF2-40B4-BE49-F238E27FC236}">
                  <a16:creationId xmlns:a16="http://schemas.microsoft.com/office/drawing/2014/main" id="{E02C6AE2-21B3-26DE-291B-1D7E5869D39E}"/>
                </a:ext>
              </a:extLst>
            </p:cNvPr>
            <p:cNvSpPr/>
            <p:nvPr/>
          </p:nvSpPr>
          <p:spPr>
            <a:xfrm>
              <a:off x="214242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1591;p53">
              <a:extLst>
                <a:ext uri="{FF2B5EF4-FFF2-40B4-BE49-F238E27FC236}">
                  <a16:creationId xmlns:a16="http://schemas.microsoft.com/office/drawing/2014/main" id="{57D2E77F-BAF5-6E7C-0373-DB116A479DCB}"/>
                </a:ext>
              </a:extLst>
            </p:cNvPr>
            <p:cNvSpPr/>
            <p:nvPr/>
          </p:nvSpPr>
          <p:spPr>
            <a:xfrm>
              <a:off x="214242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1592;p53">
              <a:extLst>
                <a:ext uri="{FF2B5EF4-FFF2-40B4-BE49-F238E27FC236}">
                  <a16:creationId xmlns:a16="http://schemas.microsoft.com/office/drawing/2014/main" id="{F1363DBB-9F7C-B6A2-F094-38B284584F94}"/>
                </a:ext>
              </a:extLst>
            </p:cNvPr>
            <p:cNvSpPr/>
            <p:nvPr/>
          </p:nvSpPr>
          <p:spPr>
            <a:xfrm>
              <a:off x="214242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1593;p53">
              <a:extLst>
                <a:ext uri="{FF2B5EF4-FFF2-40B4-BE49-F238E27FC236}">
                  <a16:creationId xmlns:a16="http://schemas.microsoft.com/office/drawing/2014/main" id="{2B2364BB-2A21-C856-4658-802A74E3B22E}"/>
                </a:ext>
              </a:extLst>
            </p:cNvPr>
            <p:cNvSpPr/>
            <p:nvPr/>
          </p:nvSpPr>
          <p:spPr>
            <a:xfrm>
              <a:off x="214242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1594;p53">
              <a:extLst>
                <a:ext uri="{FF2B5EF4-FFF2-40B4-BE49-F238E27FC236}">
                  <a16:creationId xmlns:a16="http://schemas.microsoft.com/office/drawing/2014/main" id="{F2C2C928-1568-EF7E-D867-B4210D926C3C}"/>
                </a:ext>
              </a:extLst>
            </p:cNvPr>
            <p:cNvSpPr/>
            <p:nvPr/>
          </p:nvSpPr>
          <p:spPr>
            <a:xfrm>
              <a:off x="2142425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1595;p53">
              <a:extLst>
                <a:ext uri="{FF2B5EF4-FFF2-40B4-BE49-F238E27FC236}">
                  <a16:creationId xmlns:a16="http://schemas.microsoft.com/office/drawing/2014/main" id="{A8043234-4417-2173-5744-6AAF343410B4}"/>
                </a:ext>
              </a:extLst>
            </p:cNvPr>
            <p:cNvSpPr/>
            <p:nvPr/>
          </p:nvSpPr>
          <p:spPr>
            <a:xfrm>
              <a:off x="2142425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1596;p53">
              <a:extLst>
                <a:ext uri="{FF2B5EF4-FFF2-40B4-BE49-F238E27FC236}">
                  <a16:creationId xmlns:a16="http://schemas.microsoft.com/office/drawing/2014/main" id="{1C511869-95F5-B6F1-9869-AC6490EB951F}"/>
                </a:ext>
              </a:extLst>
            </p:cNvPr>
            <p:cNvSpPr/>
            <p:nvPr/>
          </p:nvSpPr>
          <p:spPr>
            <a:xfrm>
              <a:off x="214242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1597;p53">
              <a:extLst>
                <a:ext uri="{FF2B5EF4-FFF2-40B4-BE49-F238E27FC236}">
                  <a16:creationId xmlns:a16="http://schemas.microsoft.com/office/drawing/2014/main" id="{ADF932CE-85DA-FBE7-B215-471D975BBBE3}"/>
                </a:ext>
              </a:extLst>
            </p:cNvPr>
            <p:cNvSpPr/>
            <p:nvPr/>
          </p:nvSpPr>
          <p:spPr>
            <a:xfrm>
              <a:off x="214242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1598;p53">
              <a:extLst>
                <a:ext uri="{FF2B5EF4-FFF2-40B4-BE49-F238E27FC236}">
                  <a16:creationId xmlns:a16="http://schemas.microsoft.com/office/drawing/2014/main" id="{EB519462-55EA-62C0-9AB1-0AD76FB72D31}"/>
                </a:ext>
              </a:extLst>
            </p:cNvPr>
            <p:cNvSpPr/>
            <p:nvPr/>
          </p:nvSpPr>
          <p:spPr>
            <a:xfrm>
              <a:off x="214242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1599;p53">
              <a:extLst>
                <a:ext uri="{FF2B5EF4-FFF2-40B4-BE49-F238E27FC236}">
                  <a16:creationId xmlns:a16="http://schemas.microsoft.com/office/drawing/2014/main" id="{AA1FCEDB-760F-89F5-F953-F30966069BE6}"/>
                </a:ext>
              </a:extLst>
            </p:cNvPr>
            <p:cNvSpPr/>
            <p:nvPr/>
          </p:nvSpPr>
          <p:spPr>
            <a:xfrm>
              <a:off x="2142425" y="35519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1600;p53">
              <a:extLst>
                <a:ext uri="{FF2B5EF4-FFF2-40B4-BE49-F238E27FC236}">
                  <a16:creationId xmlns:a16="http://schemas.microsoft.com/office/drawing/2014/main" id="{9FA62494-8F4A-A6E2-BD3B-BD2C721D11CD}"/>
                </a:ext>
              </a:extLst>
            </p:cNvPr>
            <p:cNvSpPr/>
            <p:nvPr/>
          </p:nvSpPr>
          <p:spPr>
            <a:xfrm>
              <a:off x="214242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1601;p53">
              <a:extLst>
                <a:ext uri="{FF2B5EF4-FFF2-40B4-BE49-F238E27FC236}">
                  <a16:creationId xmlns:a16="http://schemas.microsoft.com/office/drawing/2014/main" id="{F2806C3A-D550-6575-49CF-54D6FC113843}"/>
                </a:ext>
              </a:extLst>
            </p:cNvPr>
            <p:cNvSpPr/>
            <p:nvPr/>
          </p:nvSpPr>
          <p:spPr>
            <a:xfrm>
              <a:off x="214242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1602;p53">
              <a:extLst>
                <a:ext uri="{FF2B5EF4-FFF2-40B4-BE49-F238E27FC236}">
                  <a16:creationId xmlns:a16="http://schemas.microsoft.com/office/drawing/2014/main" id="{3CC89CFE-71E0-ED92-5CCA-CB5E68B2E30B}"/>
                </a:ext>
              </a:extLst>
            </p:cNvPr>
            <p:cNvSpPr/>
            <p:nvPr/>
          </p:nvSpPr>
          <p:spPr>
            <a:xfrm>
              <a:off x="214242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1603;p53">
              <a:extLst>
                <a:ext uri="{FF2B5EF4-FFF2-40B4-BE49-F238E27FC236}">
                  <a16:creationId xmlns:a16="http://schemas.microsoft.com/office/drawing/2014/main" id="{2431B741-5822-7136-2505-B6008841ED19}"/>
                </a:ext>
              </a:extLst>
            </p:cNvPr>
            <p:cNvSpPr/>
            <p:nvPr/>
          </p:nvSpPr>
          <p:spPr>
            <a:xfrm>
              <a:off x="214242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1604;p53">
              <a:extLst>
                <a:ext uri="{FF2B5EF4-FFF2-40B4-BE49-F238E27FC236}">
                  <a16:creationId xmlns:a16="http://schemas.microsoft.com/office/drawing/2014/main" id="{F01C5758-98E6-3B85-1459-2A4B937B81E7}"/>
                </a:ext>
              </a:extLst>
            </p:cNvPr>
            <p:cNvSpPr/>
            <p:nvPr/>
          </p:nvSpPr>
          <p:spPr>
            <a:xfrm>
              <a:off x="214242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1605;p53">
              <a:extLst>
                <a:ext uri="{FF2B5EF4-FFF2-40B4-BE49-F238E27FC236}">
                  <a16:creationId xmlns:a16="http://schemas.microsoft.com/office/drawing/2014/main" id="{5F2C2CF6-A6B0-4ADB-84A0-C3111B7B0FD9}"/>
                </a:ext>
              </a:extLst>
            </p:cNvPr>
            <p:cNvSpPr/>
            <p:nvPr/>
          </p:nvSpPr>
          <p:spPr>
            <a:xfrm>
              <a:off x="21424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1606;p53">
              <a:extLst>
                <a:ext uri="{FF2B5EF4-FFF2-40B4-BE49-F238E27FC236}">
                  <a16:creationId xmlns:a16="http://schemas.microsoft.com/office/drawing/2014/main" id="{3DEFA4DA-666F-FAFE-2F32-68029E49FB53}"/>
                </a:ext>
              </a:extLst>
            </p:cNvPr>
            <p:cNvSpPr/>
            <p:nvPr/>
          </p:nvSpPr>
          <p:spPr>
            <a:xfrm>
              <a:off x="21424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1607;p53">
              <a:extLst>
                <a:ext uri="{FF2B5EF4-FFF2-40B4-BE49-F238E27FC236}">
                  <a16:creationId xmlns:a16="http://schemas.microsoft.com/office/drawing/2014/main" id="{F8686788-8751-36A4-0E61-0C5086E47CDE}"/>
                </a:ext>
              </a:extLst>
            </p:cNvPr>
            <p:cNvSpPr/>
            <p:nvPr/>
          </p:nvSpPr>
          <p:spPr>
            <a:xfrm>
              <a:off x="21424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1608;p53">
              <a:extLst>
                <a:ext uri="{FF2B5EF4-FFF2-40B4-BE49-F238E27FC236}">
                  <a16:creationId xmlns:a16="http://schemas.microsoft.com/office/drawing/2014/main" id="{88E2BB85-97F7-20C6-62B7-6E4D2680F9AF}"/>
                </a:ext>
              </a:extLst>
            </p:cNvPr>
            <p:cNvSpPr/>
            <p:nvPr/>
          </p:nvSpPr>
          <p:spPr>
            <a:xfrm>
              <a:off x="21424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1609;p53">
              <a:extLst>
                <a:ext uri="{FF2B5EF4-FFF2-40B4-BE49-F238E27FC236}">
                  <a16:creationId xmlns:a16="http://schemas.microsoft.com/office/drawing/2014/main" id="{1DD8ACC8-9C1E-B164-39B4-EC65D952828D}"/>
                </a:ext>
              </a:extLst>
            </p:cNvPr>
            <p:cNvSpPr/>
            <p:nvPr/>
          </p:nvSpPr>
          <p:spPr>
            <a:xfrm>
              <a:off x="21424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1610;p53">
              <a:extLst>
                <a:ext uri="{FF2B5EF4-FFF2-40B4-BE49-F238E27FC236}">
                  <a16:creationId xmlns:a16="http://schemas.microsoft.com/office/drawing/2014/main" id="{5BF76FB8-DBE9-D5BB-CD86-1A73E32C0874}"/>
                </a:ext>
              </a:extLst>
            </p:cNvPr>
            <p:cNvSpPr/>
            <p:nvPr/>
          </p:nvSpPr>
          <p:spPr>
            <a:xfrm>
              <a:off x="21424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1611;p53">
              <a:extLst>
                <a:ext uri="{FF2B5EF4-FFF2-40B4-BE49-F238E27FC236}">
                  <a16:creationId xmlns:a16="http://schemas.microsoft.com/office/drawing/2014/main" id="{5EB06F17-65BF-AEF3-78F1-6CE4B2C09574}"/>
                </a:ext>
              </a:extLst>
            </p:cNvPr>
            <p:cNvSpPr/>
            <p:nvPr/>
          </p:nvSpPr>
          <p:spPr>
            <a:xfrm>
              <a:off x="214242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1612;p53">
              <a:extLst>
                <a:ext uri="{FF2B5EF4-FFF2-40B4-BE49-F238E27FC236}">
                  <a16:creationId xmlns:a16="http://schemas.microsoft.com/office/drawing/2014/main" id="{480E9941-E9E1-D21D-0ED3-9DE113FF4DC6}"/>
                </a:ext>
              </a:extLst>
            </p:cNvPr>
            <p:cNvSpPr/>
            <p:nvPr/>
          </p:nvSpPr>
          <p:spPr>
            <a:xfrm>
              <a:off x="2142425" y="1038125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1613;p53">
              <a:extLst>
                <a:ext uri="{FF2B5EF4-FFF2-40B4-BE49-F238E27FC236}">
                  <a16:creationId xmlns:a16="http://schemas.microsoft.com/office/drawing/2014/main" id="{1AF56E45-7267-96FC-496D-2C3C0116CCD2}"/>
                </a:ext>
              </a:extLst>
            </p:cNvPr>
            <p:cNvSpPr/>
            <p:nvPr/>
          </p:nvSpPr>
          <p:spPr>
            <a:xfrm>
              <a:off x="2066425" y="46183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1614;p53">
              <a:extLst>
                <a:ext uri="{FF2B5EF4-FFF2-40B4-BE49-F238E27FC236}">
                  <a16:creationId xmlns:a16="http://schemas.microsoft.com/office/drawing/2014/main" id="{92673436-6AC5-6AF2-5E26-601071A895DA}"/>
                </a:ext>
              </a:extLst>
            </p:cNvPr>
            <p:cNvSpPr/>
            <p:nvPr/>
          </p:nvSpPr>
          <p:spPr>
            <a:xfrm>
              <a:off x="2066425" y="454230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1615;p53">
              <a:extLst>
                <a:ext uri="{FF2B5EF4-FFF2-40B4-BE49-F238E27FC236}">
                  <a16:creationId xmlns:a16="http://schemas.microsoft.com/office/drawing/2014/main" id="{9EB5EEF4-E3ED-5E38-D699-EE99DF1F35F5}"/>
                </a:ext>
              </a:extLst>
            </p:cNvPr>
            <p:cNvSpPr/>
            <p:nvPr/>
          </p:nvSpPr>
          <p:spPr>
            <a:xfrm>
              <a:off x="2066425" y="4466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1616;p53">
              <a:extLst>
                <a:ext uri="{FF2B5EF4-FFF2-40B4-BE49-F238E27FC236}">
                  <a16:creationId xmlns:a16="http://schemas.microsoft.com/office/drawing/2014/main" id="{6F6AA308-3ADD-6210-C346-39C544BCF047}"/>
                </a:ext>
              </a:extLst>
            </p:cNvPr>
            <p:cNvSpPr/>
            <p:nvPr/>
          </p:nvSpPr>
          <p:spPr>
            <a:xfrm>
              <a:off x="2066425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1617;p53">
              <a:extLst>
                <a:ext uri="{FF2B5EF4-FFF2-40B4-BE49-F238E27FC236}">
                  <a16:creationId xmlns:a16="http://schemas.microsoft.com/office/drawing/2014/main" id="{7AF7FAC6-E3A7-D83C-F70E-082B4CB15B8E}"/>
                </a:ext>
              </a:extLst>
            </p:cNvPr>
            <p:cNvSpPr/>
            <p:nvPr/>
          </p:nvSpPr>
          <p:spPr>
            <a:xfrm>
              <a:off x="2066425" y="43136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1618;p53">
              <a:extLst>
                <a:ext uri="{FF2B5EF4-FFF2-40B4-BE49-F238E27FC236}">
                  <a16:creationId xmlns:a16="http://schemas.microsoft.com/office/drawing/2014/main" id="{213013F3-68EE-C477-2761-FC011F95EA47}"/>
                </a:ext>
              </a:extLst>
            </p:cNvPr>
            <p:cNvSpPr/>
            <p:nvPr/>
          </p:nvSpPr>
          <p:spPr>
            <a:xfrm>
              <a:off x="2066425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1619;p53">
              <a:extLst>
                <a:ext uri="{FF2B5EF4-FFF2-40B4-BE49-F238E27FC236}">
                  <a16:creationId xmlns:a16="http://schemas.microsoft.com/office/drawing/2014/main" id="{4472BDDA-793C-3CDB-D16D-C72822268AB7}"/>
                </a:ext>
              </a:extLst>
            </p:cNvPr>
            <p:cNvSpPr/>
            <p:nvPr/>
          </p:nvSpPr>
          <p:spPr>
            <a:xfrm>
              <a:off x="2066425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1620;p53">
              <a:extLst>
                <a:ext uri="{FF2B5EF4-FFF2-40B4-BE49-F238E27FC236}">
                  <a16:creationId xmlns:a16="http://schemas.microsoft.com/office/drawing/2014/main" id="{934C43BA-B156-6680-D531-14ED03F4C877}"/>
                </a:ext>
              </a:extLst>
            </p:cNvPr>
            <p:cNvSpPr/>
            <p:nvPr/>
          </p:nvSpPr>
          <p:spPr>
            <a:xfrm>
              <a:off x="20664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1621;p53">
              <a:extLst>
                <a:ext uri="{FF2B5EF4-FFF2-40B4-BE49-F238E27FC236}">
                  <a16:creationId xmlns:a16="http://schemas.microsoft.com/office/drawing/2014/main" id="{7C9BB180-501C-E125-17B1-459DDBA33D46}"/>
                </a:ext>
              </a:extLst>
            </p:cNvPr>
            <p:cNvSpPr/>
            <p:nvPr/>
          </p:nvSpPr>
          <p:spPr>
            <a:xfrm>
              <a:off x="20664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1622;p53">
              <a:extLst>
                <a:ext uri="{FF2B5EF4-FFF2-40B4-BE49-F238E27FC236}">
                  <a16:creationId xmlns:a16="http://schemas.microsoft.com/office/drawing/2014/main" id="{B5252826-0D7A-CBC2-D53F-77D1811E886C}"/>
                </a:ext>
              </a:extLst>
            </p:cNvPr>
            <p:cNvSpPr/>
            <p:nvPr/>
          </p:nvSpPr>
          <p:spPr>
            <a:xfrm>
              <a:off x="2066425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1623;p53">
              <a:extLst>
                <a:ext uri="{FF2B5EF4-FFF2-40B4-BE49-F238E27FC236}">
                  <a16:creationId xmlns:a16="http://schemas.microsoft.com/office/drawing/2014/main" id="{BE72DE32-AA60-B2F1-EF99-AAF189061FA0}"/>
                </a:ext>
              </a:extLst>
            </p:cNvPr>
            <p:cNvSpPr/>
            <p:nvPr/>
          </p:nvSpPr>
          <p:spPr>
            <a:xfrm>
              <a:off x="20664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1624;p53">
              <a:extLst>
                <a:ext uri="{FF2B5EF4-FFF2-40B4-BE49-F238E27FC236}">
                  <a16:creationId xmlns:a16="http://schemas.microsoft.com/office/drawing/2014/main" id="{EF5C4B64-E123-9BA4-9CE7-72A85A433C8E}"/>
                </a:ext>
              </a:extLst>
            </p:cNvPr>
            <p:cNvSpPr/>
            <p:nvPr/>
          </p:nvSpPr>
          <p:spPr>
            <a:xfrm>
              <a:off x="2066275" y="3399500"/>
              <a:ext cx="62375" cy="53350"/>
            </a:xfrm>
            <a:custGeom>
              <a:avLst/>
              <a:gdLst/>
              <a:ahLst/>
              <a:cxnLst/>
              <a:rect l="l" t="t" r="r" b="b"/>
              <a:pathLst>
                <a:path w="2495" h="2134" extrusionOk="0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1625;p53">
              <a:extLst>
                <a:ext uri="{FF2B5EF4-FFF2-40B4-BE49-F238E27FC236}">
                  <a16:creationId xmlns:a16="http://schemas.microsoft.com/office/drawing/2014/main" id="{140D29F6-B844-B8D4-3921-0369E4AC7CA6}"/>
                </a:ext>
              </a:extLst>
            </p:cNvPr>
            <p:cNvSpPr/>
            <p:nvPr/>
          </p:nvSpPr>
          <p:spPr>
            <a:xfrm>
              <a:off x="2066275" y="3323300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1626;p53">
              <a:extLst>
                <a:ext uri="{FF2B5EF4-FFF2-40B4-BE49-F238E27FC236}">
                  <a16:creationId xmlns:a16="http://schemas.microsoft.com/office/drawing/2014/main" id="{31D784E1-D743-7BB3-56D3-CA393070F81B}"/>
                </a:ext>
              </a:extLst>
            </p:cNvPr>
            <p:cNvSpPr/>
            <p:nvPr/>
          </p:nvSpPr>
          <p:spPr>
            <a:xfrm>
              <a:off x="2066275" y="3247075"/>
              <a:ext cx="62375" cy="53450"/>
            </a:xfrm>
            <a:custGeom>
              <a:avLst/>
              <a:gdLst/>
              <a:ahLst/>
              <a:cxnLst/>
              <a:rect l="l" t="t" r="r" b="b"/>
              <a:pathLst>
                <a:path w="2495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1627;p53">
              <a:extLst>
                <a:ext uri="{FF2B5EF4-FFF2-40B4-BE49-F238E27FC236}">
                  <a16:creationId xmlns:a16="http://schemas.microsoft.com/office/drawing/2014/main" id="{54AC5110-C83D-F67B-7AD7-2A885D022C82}"/>
                </a:ext>
              </a:extLst>
            </p:cNvPr>
            <p:cNvSpPr/>
            <p:nvPr/>
          </p:nvSpPr>
          <p:spPr>
            <a:xfrm>
              <a:off x="20664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1628;p53">
              <a:extLst>
                <a:ext uri="{FF2B5EF4-FFF2-40B4-BE49-F238E27FC236}">
                  <a16:creationId xmlns:a16="http://schemas.microsoft.com/office/drawing/2014/main" id="{93E6FE02-723B-3CBE-FA05-43627C1498DA}"/>
                </a:ext>
              </a:extLst>
            </p:cNvPr>
            <p:cNvSpPr/>
            <p:nvPr/>
          </p:nvSpPr>
          <p:spPr>
            <a:xfrm>
              <a:off x="20664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1629;p53">
              <a:extLst>
                <a:ext uri="{FF2B5EF4-FFF2-40B4-BE49-F238E27FC236}">
                  <a16:creationId xmlns:a16="http://schemas.microsoft.com/office/drawing/2014/main" id="{1E225242-EDA4-E26A-2C97-0F699E0BB6E3}"/>
                </a:ext>
              </a:extLst>
            </p:cNvPr>
            <p:cNvSpPr/>
            <p:nvPr/>
          </p:nvSpPr>
          <p:spPr>
            <a:xfrm>
              <a:off x="20664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1630;p53">
              <a:extLst>
                <a:ext uri="{FF2B5EF4-FFF2-40B4-BE49-F238E27FC236}">
                  <a16:creationId xmlns:a16="http://schemas.microsoft.com/office/drawing/2014/main" id="{B0E99DFF-3D13-950E-E405-D2E53186FF57}"/>
                </a:ext>
              </a:extLst>
            </p:cNvPr>
            <p:cNvSpPr/>
            <p:nvPr/>
          </p:nvSpPr>
          <p:spPr>
            <a:xfrm>
              <a:off x="20664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1631;p53">
              <a:extLst>
                <a:ext uri="{FF2B5EF4-FFF2-40B4-BE49-F238E27FC236}">
                  <a16:creationId xmlns:a16="http://schemas.microsoft.com/office/drawing/2014/main" id="{CD4F5E22-58C9-A273-8F38-BBF79B79909C}"/>
                </a:ext>
              </a:extLst>
            </p:cNvPr>
            <p:cNvSpPr/>
            <p:nvPr/>
          </p:nvSpPr>
          <p:spPr>
            <a:xfrm>
              <a:off x="20664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1632;p53">
              <a:extLst>
                <a:ext uri="{FF2B5EF4-FFF2-40B4-BE49-F238E27FC236}">
                  <a16:creationId xmlns:a16="http://schemas.microsoft.com/office/drawing/2014/main" id="{59B21D40-1EE4-D87A-3DB4-399223EFFD41}"/>
                </a:ext>
              </a:extLst>
            </p:cNvPr>
            <p:cNvSpPr/>
            <p:nvPr/>
          </p:nvSpPr>
          <p:spPr>
            <a:xfrm>
              <a:off x="20664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1633;p53">
              <a:extLst>
                <a:ext uri="{FF2B5EF4-FFF2-40B4-BE49-F238E27FC236}">
                  <a16:creationId xmlns:a16="http://schemas.microsoft.com/office/drawing/2014/main" id="{3B4B71A1-5B9F-3F41-31E7-FAA11FBDB752}"/>
                </a:ext>
              </a:extLst>
            </p:cNvPr>
            <p:cNvSpPr/>
            <p:nvPr/>
          </p:nvSpPr>
          <p:spPr>
            <a:xfrm>
              <a:off x="20664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1634;p53">
              <a:extLst>
                <a:ext uri="{FF2B5EF4-FFF2-40B4-BE49-F238E27FC236}">
                  <a16:creationId xmlns:a16="http://schemas.microsoft.com/office/drawing/2014/main" id="{D5439A2C-9A83-C467-04F7-D267F628F196}"/>
                </a:ext>
              </a:extLst>
            </p:cNvPr>
            <p:cNvSpPr/>
            <p:nvPr/>
          </p:nvSpPr>
          <p:spPr>
            <a:xfrm>
              <a:off x="20664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1635;p53">
              <a:extLst>
                <a:ext uri="{FF2B5EF4-FFF2-40B4-BE49-F238E27FC236}">
                  <a16:creationId xmlns:a16="http://schemas.microsoft.com/office/drawing/2014/main" id="{7808D773-0B7F-F51F-D68F-6D00B1B2D8EA}"/>
                </a:ext>
              </a:extLst>
            </p:cNvPr>
            <p:cNvSpPr/>
            <p:nvPr/>
          </p:nvSpPr>
          <p:spPr>
            <a:xfrm>
              <a:off x="20664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1636;p53">
              <a:extLst>
                <a:ext uri="{FF2B5EF4-FFF2-40B4-BE49-F238E27FC236}">
                  <a16:creationId xmlns:a16="http://schemas.microsoft.com/office/drawing/2014/main" id="{0A0F5D74-AB11-E130-B478-84AB59FC913D}"/>
                </a:ext>
              </a:extLst>
            </p:cNvPr>
            <p:cNvSpPr/>
            <p:nvPr/>
          </p:nvSpPr>
          <p:spPr>
            <a:xfrm>
              <a:off x="20664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1637;p53">
              <a:extLst>
                <a:ext uri="{FF2B5EF4-FFF2-40B4-BE49-F238E27FC236}">
                  <a16:creationId xmlns:a16="http://schemas.microsoft.com/office/drawing/2014/main" id="{DAF96836-6082-399D-3BA5-2EA53252F07C}"/>
                </a:ext>
              </a:extLst>
            </p:cNvPr>
            <p:cNvSpPr/>
            <p:nvPr/>
          </p:nvSpPr>
          <p:spPr>
            <a:xfrm>
              <a:off x="20664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1638;p53">
              <a:extLst>
                <a:ext uri="{FF2B5EF4-FFF2-40B4-BE49-F238E27FC236}">
                  <a16:creationId xmlns:a16="http://schemas.microsoft.com/office/drawing/2014/main" id="{04616006-6DBE-347F-9A11-1673390AFEF0}"/>
                </a:ext>
              </a:extLst>
            </p:cNvPr>
            <p:cNvSpPr/>
            <p:nvPr/>
          </p:nvSpPr>
          <p:spPr>
            <a:xfrm>
              <a:off x="20664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1639;p53">
              <a:extLst>
                <a:ext uri="{FF2B5EF4-FFF2-40B4-BE49-F238E27FC236}">
                  <a16:creationId xmlns:a16="http://schemas.microsoft.com/office/drawing/2014/main" id="{B33FF216-212C-E5DC-DFA0-D5AAD3350599}"/>
                </a:ext>
              </a:extLst>
            </p:cNvPr>
            <p:cNvSpPr/>
            <p:nvPr/>
          </p:nvSpPr>
          <p:spPr>
            <a:xfrm>
              <a:off x="20664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1640;p53">
              <a:extLst>
                <a:ext uri="{FF2B5EF4-FFF2-40B4-BE49-F238E27FC236}">
                  <a16:creationId xmlns:a16="http://schemas.microsoft.com/office/drawing/2014/main" id="{7C192529-2377-7C50-EE80-3D126EB0916A}"/>
                </a:ext>
              </a:extLst>
            </p:cNvPr>
            <p:cNvSpPr/>
            <p:nvPr/>
          </p:nvSpPr>
          <p:spPr>
            <a:xfrm>
              <a:off x="206642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1641;p53">
              <a:extLst>
                <a:ext uri="{FF2B5EF4-FFF2-40B4-BE49-F238E27FC236}">
                  <a16:creationId xmlns:a16="http://schemas.microsoft.com/office/drawing/2014/main" id="{AD726E9A-936F-7AEA-8D32-A9D944F95629}"/>
                </a:ext>
              </a:extLst>
            </p:cNvPr>
            <p:cNvSpPr/>
            <p:nvPr/>
          </p:nvSpPr>
          <p:spPr>
            <a:xfrm>
              <a:off x="1990200" y="454230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1642;p53">
              <a:extLst>
                <a:ext uri="{FF2B5EF4-FFF2-40B4-BE49-F238E27FC236}">
                  <a16:creationId xmlns:a16="http://schemas.microsoft.com/office/drawing/2014/main" id="{D155B4AC-CAAA-F251-8049-5A9FE77395AA}"/>
                </a:ext>
              </a:extLst>
            </p:cNvPr>
            <p:cNvSpPr/>
            <p:nvPr/>
          </p:nvSpPr>
          <p:spPr>
            <a:xfrm>
              <a:off x="1990200" y="4466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1643;p53">
              <a:extLst>
                <a:ext uri="{FF2B5EF4-FFF2-40B4-BE49-F238E27FC236}">
                  <a16:creationId xmlns:a16="http://schemas.microsoft.com/office/drawing/2014/main" id="{6C9F0AFB-1371-65B6-1A47-EC2DB3B492BA}"/>
                </a:ext>
              </a:extLst>
            </p:cNvPr>
            <p:cNvSpPr/>
            <p:nvPr/>
          </p:nvSpPr>
          <p:spPr>
            <a:xfrm>
              <a:off x="199020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1644;p53">
              <a:extLst>
                <a:ext uri="{FF2B5EF4-FFF2-40B4-BE49-F238E27FC236}">
                  <a16:creationId xmlns:a16="http://schemas.microsoft.com/office/drawing/2014/main" id="{B57A2A2A-EC60-960C-B19D-24821AF79366}"/>
                </a:ext>
              </a:extLst>
            </p:cNvPr>
            <p:cNvSpPr/>
            <p:nvPr/>
          </p:nvSpPr>
          <p:spPr>
            <a:xfrm>
              <a:off x="199020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1645;p53">
              <a:extLst>
                <a:ext uri="{FF2B5EF4-FFF2-40B4-BE49-F238E27FC236}">
                  <a16:creationId xmlns:a16="http://schemas.microsoft.com/office/drawing/2014/main" id="{1CDAF079-9697-9B32-3C83-A8BD135F67F2}"/>
                </a:ext>
              </a:extLst>
            </p:cNvPr>
            <p:cNvSpPr/>
            <p:nvPr/>
          </p:nvSpPr>
          <p:spPr>
            <a:xfrm>
              <a:off x="19902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1646;p53">
              <a:extLst>
                <a:ext uri="{FF2B5EF4-FFF2-40B4-BE49-F238E27FC236}">
                  <a16:creationId xmlns:a16="http://schemas.microsoft.com/office/drawing/2014/main" id="{C70ED8E9-8C52-C3C1-670A-E1197D93209B}"/>
                </a:ext>
              </a:extLst>
            </p:cNvPr>
            <p:cNvSpPr/>
            <p:nvPr/>
          </p:nvSpPr>
          <p:spPr>
            <a:xfrm>
              <a:off x="19902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1647;p53">
              <a:extLst>
                <a:ext uri="{FF2B5EF4-FFF2-40B4-BE49-F238E27FC236}">
                  <a16:creationId xmlns:a16="http://schemas.microsoft.com/office/drawing/2014/main" id="{0F5322CF-D1E4-D7F7-AF91-D3757EDB2B6C}"/>
                </a:ext>
              </a:extLst>
            </p:cNvPr>
            <p:cNvSpPr/>
            <p:nvPr/>
          </p:nvSpPr>
          <p:spPr>
            <a:xfrm>
              <a:off x="19902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1648;p53">
              <a:extLst>
                <a:ext uri="{FF2B5EF4-FFF2-40B4-BE49-F238E27FC236}">
                  <a16:creationId xmlns:a16="http://schemas.microsoft.com/office/drawing/2014/main" id="{D5A713BD-DC03-533B-8C49-5F061A3BDE1B}"/>
                </a:ext>
              </a:extLst>
            </p:cNvPr>
            <p:cNvSpPr/>
            <p:nvPr/>
          </p:nvSpPr>
          <p:spPr>
            <a:xfrm>
              <a:off x="19900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1649;p53">
              <a:extLst>
                <a:ext uri="{FF2B5EF4-FFF2-40B4-BE49-F238E27FC236}">
                  <a16:creationId xmlns:a16="http://schemas.microsoft.com/office/drawing/2014/main" id="{D6B66A11-5B93-6077-E74A-24FC9B1383F6}"/>
                </a:ext>
              </a:extLst>
            </p:cNvPr>
            <p:cNvSpPr/>
            <p:nvPr/>
          </p:nvSpPr>
          <p:spPr>
            <a:xfrm>
              <a:off x="1990075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1650;p53">
              <a:extLst>
                <a:ext uri="{FF2B5EF4-FFF2-40B4-BE49-F238E27FC236}">
                  <a16:creationId xmlns:a16="http://schemas.microsoft.com/office/drawing/2014/main" id="{7F580B79-D220-DF4D-CF61-46965E354807}"/>
                </a:ext>
              </a:extLst>
            </p:cNvPr>
            <p:cNvSpPr/>
            <p:nvPr/>
          </p:nvSpPr>
          <p:spPr>
            <a:xfrm>
              <a:off x="19902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1651;p53">
              <a:extLst>
                <a:ext uri="{FF2B5EF4-FFF2-40B4-BE49-F238E27FC236}">
                  <a16:creationId xmlns:a16="http://schemas.microsoft.com/office/drawing/2014/main" id="{2B2C0770-870F-E79C-196C-0E06B65A12CD}"/>
                </a:ext>
              </a:extLst>
            </p:cNvPr>
            <p:cNvSpPr/>
            <p:nvPr/>
          </p:nvSpPr>
          <p:spPr>
            <a:xfrm>
              <a:off x="19902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1652;p53">
              <a:extLst>
                <a:ext uri="{FF2B5EF4-FFF2-40B4-BE49-F238E27FC236}">
                  <a16:creationId xmlns:a16="http://schemas.microsoft.com/office/drawing/2014/main" id="{F98E8CA4-598A-9245-E973-FC567666E259}"/>
                </a:ext>
              </a:extLst>
            </p:cNvPr>
            <p:cNvSpPr/>
            <p:nvPr/>
          </p:nvSpPr>
          <p:spPr>
            <a:xfrm>
              <a:off x="19902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1653;p53">
              <a:extLst>
                <a:ext uri="{FF2B5EF4-FFF2-40B4-BE49-F238E27FC236}">
                  <a16:creationId xmlns:a16="http://schemas.microsoft.com/office/drawing/2014/main" id="{5ED25B13-8CDF-4485-7400-96E1861E1555}"/>
                </a:ext>
              </a:extLst>
            </p:cNvPr>
            <p:cNvSpPr/>
            <p:nvPr/>
          </p:nvSpPr>
          <p:spPr>
            <a:xfrm>
              <a:off x="19902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1654;p53">
              <a:extLst>
                <a:ext uri="{FF2B5EF4-FFF2-40B4-BE49-F238E27FC236}">
                  <a16:creationId xmlns:a16="http://schemas.microsoft.com/office/drawing/2014/main" id="{CA15A8A9-CD97-6ED6-A5BE-A9C67F41BCE1}"/>
                </a:ext>
              </a:extLst>
            </p:cNvPr>
            <p:cNvSpPr/>
            <p:nvPr/>
          </p:nvSpPr>
          <p:spPr>
            <a:xfrm>
              <a:off x="19902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1655;p53">
              <a:extLst>
                <a:ext uri="{FF2B5EF4-FFF2-40B4-BE49-F238E27FC236}">
                  <a16:creationId xmlns:a16="http://schemas.microsoft.com/office/drawing/2014/main" id="{5A8196A6-9603-6B24-484E-5C48873F48E7}"/>
                </a:ext>
              </a:extLst>
            </p:cNvPr>
            <p:cNvSpPr/>
            <p:nvPr/>
          </p:nvSpPr>
          <p:spPr>
            <a:xfrm>
              <a:off x="19902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1656;p53">
              <a:extLst>
                <a:ext uri="{FF2B5EF4-FFF2-40B4-BE49-F238E27FC236}">
                  <a16:creationId xmlns:a16="http://schemas.microsoft.com/office/drawing/2014/main" id="{CDCCA3C9-23F5-4493-559A-F5972ED7333B}"/>
                </a:ext>
              </a:extLst>
            </p:cNvPr>
            <p:cNvSpPr/>
            <p:nvPr/>
          </p:nvSpPr>
          <p:spPr>
            <a:xfrm>
              <a:off x="19902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1657;p53">
              <a:extLst>
                <a:ext uri="{FF2B5EF4-FFF2-40B4-BE49-F238E27FC236}">
                  <a16:creationId xmlns:a16="http://schemas.microsoft.com/office/drawing/2014/main" id="{6E6745D4-C710-52C2-01DB-E14B371DC248}"/>
                </a:ext>
              </a:extLst>
            </p:cNvPr>
            <p:cNvSpPr/>
            <p:nvPr/>
          </p:nvSpPr>
          <p:spPr>
            <a:xfrm>
              <a:off x="19902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1658;p53">
              <a:extLst>
                <a:ext uri="{FF2B5EF4-FFF2-40B4-BE49-F238E27FC236}">
                  <a16:creationId xmlns:a16="http://schemas.microsoft.com/office/drawing/2014/main" id="{B69C028E-B367-1CC2-FB33-B816BE2FA4C0}"/>
                </a:ext>
              </a:extLst>
            </p:cNvPr>
            <p:cNvSpPr/>
            <p:nvPr/>
          </p:nvSpPr>
          <p:spPr>
            <a:xfrm>
              <a:off x="19902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1659;p53">
              <a:extLst>
                <a:ext uri="{FF2B5EF4-FFF2-40B4-BE49-F238E27FC236}">
                  <a16:creationId xmlns:a16="http://schemas.microsoft.com/office/drawing/2014/main" id="{F22FF764-5697-B374-A58A-99105DC4BBB4}"/>
                </a:ext>
              </a:extLst>
            </p:cNvPr>
            <p:cNvSpPr/>
            <p:nvPr/>
          </p:nvSpPr>
          <p:spPr>
            <a:xfrm>
              <a:off x="19902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1660;p53">
              <a:extLst>
                <a:ext uri="{FF2B5EF4-FFF2-40B4-BE49-F238E27FC236}">
                  <a16:creationId xmlns:a16="http://schemas.microsoft.com/office/drawing/2014/main" id="{D86B17BD-FCFE-DAAF-85CA-3FCD378B57B9}"/>
                </a:ext>
              </a:extLst>
            </p:cNvPr>
            <p:cNvSpPr/>
            <p:nvPr/>
          </p:nvSpPr>
          <p:spPr>
            <a:xfrm>
              <a:off x="19902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1661;p53">
              <a:extLst>
                <a:ext uri="{FF2B5EF4-FFF2-40B4-BE49-F238E27FC236}">
                  <a16:creationId xmlns:a16="http://schemas.microsoft.com/office/drawing/2014/main" id="{F2482B23-CAFC-C63C-0BA9-18A9F755D306}"/>
                </a:ext>
              </a:extLst>
            </p:cNvPr>
            <p:cNvSpPr/>
            <p:nvPr/>
          </p:nvSpPr>
          <p:spPr>
            <a:xfrm>
              <a:off x="19902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1662;p53">
              <a:extLst>
                <a:ext uri="{FF2B5EF4-FFF2-40B4-BE49-F238E27FC236}">
                  <a16:creationId xmlns:a16="http://schemas.microsoft.com/office/drawing/2014/main" id="{1669834C-9553-C913-6E9B-2A308FE5A841}"/>
                </a:ext>
              </a:extLst>
            </p:cNvPr>
            <p:cNvSpPr/>
            <p:nvPr/>
          </p:nvSpPr>
          <p:spPr>
            <a:xfrm>
              <a:off x="19902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1663;p53">
              <a:extLst>
                <a:ext uri="{FF2B5EF4-FFF2-40B4-BE49-F238E27FC236}">
                  <a16:creationId xmlns:a16="http://schemas.microsoft.com/office/drawing/2014/main" id="{7E3E5CEB-ABBA-B68A-7064-6C1CA82BAA40}"/>
                </a:ext>
              </a:extLst>
            </p:cNvPr>
            <p:cNvSpPr/>
            <p:nvPr/>
          </p:nvSpPr>
          <p:spPr>
            <a:xfrm>
              <a:off x="19902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1664;p53">
              <a:extLst>
                <a:ext uri="{FF2B5EF4-FFF2-40B4-BE49-F238E27FC236}">
                  <a16:creationId xmlns:a16="http://schemas.microsoft.com/office/drawing/2014/main" id="{EA5DA3ED-A9C9-1297-F01C-F71C8CF24DE6}"/>
                </a:ext>
              </a:extLst>
            </p:cNvPr>
            <p:cNvSpPr/>
            <p:nvPr/>
          </p:nvSpPr>
          <p:spPr>
            <a:xfrm>
              <a:off x="19902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1665;p53">
              <a:extLst>
                <a:ext uri="{FF2B5EF4-FFF2-40B4-BE49-F238E27FC236}">
                  <a16:creationId xmlns:a16="http://schemas.microsoft.com/office/drawing/2014/main" id="{B96271CA-0383-3903-F243-3FA3486DCED4}"/>
                </a:ext>
              </a:extLst>
            </p:cNvPr>
            <p:cNvSpPr/>
            <p:nvPr/>
          </p:nvSpPr>
          <p:spPr>
            <a:xfrm>
              <a:off x="19902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1666;p53">
              <a:extLst>
                <a:ext uri="{FF2B5EF4-FFF2-40B4-BE49-F238E27FC236}">
                  <a16:creationId xmlns:a16="http://schemas.microsoft.com/office/drawing/2014/main" id="{D364058A-5A0D-8E60-2332-612DE85814E6}"/>
                </a:ext>
              </a:extLst>
            </p:cNvPr>
            <p:cNvSpPr/>
            <p:nvPr/>
          </p:nvSpPr>
          <p:spPr>
            <a:xfrm>
              <a:off x="199020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1667;p53">
              <a:extLst>
                <a:ext uri="{FF2B5EF4-FFF2-40B4-BE49-F238E27FC236}">
                  <a16:creationId xmlns:a16="http://schemas.microsoft.com/office/drawing/2014/main" id="{064049F1-18CE-41D6-9BE6-202C84400C6A}"/>
                </a:ext>
              </a:extLst>
            </p:cNvPr>
            <p:cNvSpPr/>
            <p:nvPr/>
          </p:nvSpPr>
          <p:spPr>
            <a:xfrm>
              <a:off x="19140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1668;p53">
              <a:extLst>
                <a:ext uri="{FF2B5EF4-FFF2-40B4-BE49-F238E27FC236}">
                  <a16:creationId xmlns:a16="http://schemas.microsoft.com/office/drawing/2014/main" id="{48BA4BA1-FF1B-270D-39B9-2A40066027F1}"/>
                </a:ext>
              </a:extLst>
            </p:cNvPr>
            <p:cNvSpPr/>
            <p:nvPr/>
          </p:nvSpPr>
          <p:spPr>
            <a:xfrm>
              <a:off x="19140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1669;p53">
              <a:extLst>
                <a:ext uri="{FF2B5EF4-FFF2-40B4-BE49-F238E27FC236}">
                  <a16:creationId xmlns:a16="http://schemas.microsoft.com/office/drawing/2014/main" id="{F15B5031-D973-E4A6-EBC5-C7B7DE96C60D}"/>
                </a:ext>
              </a:extLst>
            </p:cNvPr>
            <p:cNvSpPr/>
            <p:nvPr/>
          </p:nvSpPr>
          <p:spPr>
            <a:xfrm>
              <a:off x="19140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1670;p53">
              <a:extLst>
                <a:ext uri="{FF2B5EF4-FFF2-40B4-BE49-F238E27FC236}">
                  <a16:creationId xmlns:a16="http://schemas.microsoft.com/office/drawing/2014/main" id="{6FEBF773-7E52-4FE7-60EB-8464CBC6110C}"/>
                </a:ext>
              </a:extLst>
            </p:cNvPr>
            <p:cNvSpPr/>
            <p:nvPr/>
          </p:nvSpPr>
          <p:spPr>
            <a:xfrm>
              <a:off x="1914000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1671;p53">
              <a:extLst>
                <a:ext uri="{FF2B5EF4-FFF2-40B4-BE49-F238E27FC236}">
                  <a16:creationId xmlns:a16="http://schemas.microsoft.com/office/drawing/2014/main" id="{DEB21DCA-057D-29EE-535D-1CBEF44655C0}"/>
                </a:ext>
              </a:extLst>
            </p:cNvPr>
            <p:cNvSpPr/>
            <p:nvPr/>
          </p:nvSpPr>
          <p:spPr>
            <a:xfrm>
              <a:off x="191400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1672;p53">
              <a:extLst>
                <a:ext uri="{FF2B5EF4-FFF2-40B4-BE49-F238E27FC236}">
                  <a16:creationId xmlns:a16="http://schemas.microsoft.com/office/drawing/2014/main" id="{C1FA53FE-8A31-434F-E13A-DB1C4989560D}"/>
                </a:ext>
              </a:extLst>
            </p:cNvPr>
            <p:cNvSpPr/>
            <p:nvPr/>
          </p:nvSpPr>
          <p:spPr>
            <a:xfrm>
              <a:off x="19140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1673;p53">
              <a:extLst>
                <a:ext uri="{FF2B5EF4-FFF2-40B4-BE49-F238E27FC236}">
                  <a16:creationId xmlns:a16="http://schemas.microsoft.com/office/drawing/2014/main" id="{A4F85508-49F5-DF79-D399-47C674201E55}"/>
                </a:ext>
              </a:extLst>
            </p:cNvPr>
            <p:cNvSpPr/>
            <p:nvPr/>
          </p:nvSpPr>
          <p:spPr>
            <a:xfrm>
              <a:off x="19140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1674;p53">
              <a:extLst>
                <a:ext uri="{FF2B5EF4-FFF2-40B4-BE49-F238E27FC236}">
                  <a16:creationId xmlns:a16="http://schemas.microsoft.com/office/drawing/2014/main" id="{E7D6F112-F5BD-D53A-0264-11842D4BEC7D}"/>
                </a:ext>
              </a:extLst>
            </p:cNvPr>
            <p:cNvSpPr/>
            <p:nvPr/>
          </p:nvSpPr>
          <p:spPr>
            <a:xfrm>
              <a:off x="19140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1675;p53">
              <a:extLst>
                <a:ext uri="{FF2B5EF4-FFF2-40B4-BE49-F238E27FC236}">
                  <a16:creationId xmlns:a16="http://schemas.microsoft.com/office/drawing/2014/main" id="{8E498F24-268E-C27F-4E59-409928294403}"/>
                </a:ext>
              </a:extLst>
            </p:cNvPr>
            <p:cNvSpPr/>
            <p:nvPr/>
          </p:nvSpPr>
          <p:spPr>
            <a:xfrm>
              <a:off x="19140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1676;p53">
              <a:extLst>
                <a:ext uri="{FF2B5EF4-FFF2-40B4-BE49-F238E27FC236}">
                  <a16:creationId xmlns:a16="http://schemas.microsoft.com/office/drawing/2014/main" id="{F0C16668-8CD6-086A-A175-54172C377D15}"/>
                </a:ext>
              </a:extLst>
            </p:cNvPr>
            <p:cNvSpPr/>
            <p:nvPr/>
          </p:nvSpPr>
          <p:spPr>
            <a:xfrm>
              <a:off x="19140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1677;p53">
              <a:extLst>
                <a:ext uri="{FF2B5EF4-FFF2-40B4-BE49-F238E27FC236}">
                  <a16:creationId xmlns:a16="http://schemas.microsoft.com/office/drawing/2014/main" id="{5A766EEC-EBB1-9BB2-97C4-7F42B5A510C1}"/>
                </a:ext>
              </a:extLst>
            </p:cNvPr>
            <p:cNvSpPr/>
            <p:nvPr/>
          </p:nvSpPr>
          <p:spPr>
            <a:xfrm>
              <a:off x="19140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1678;p53">
              <a:extLst>
                <a:ext uri="{FF2B5EF4-FFF2-40B4-BE49-F238E27FC236}">
                  <a16:creationId xmlns:a16="http://schemas.microsoft.com/office/drawing/2014/main" id="{B30A0218-07F3-D47A-2472-B1B52304C0E1}"/>
                </a:ext>
              </a:extLst>
            </p:cNvPr>
            <p:cNvSpPr/>
            <p:nvPr/>
          </p:nvSpPr>
          <p:spPr>
            <a:xfrm>
              <a:off x="19140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1679;p53">
              <a:extLst>
                <a:ext uri="{FF2B5EF4-FFF2-40B4-BE49-F238E27FC236}">
                  <a16:creationId xmlns:a16="http://schemas.microsoft.com/office/drawing/2014/main" id="{ECE5E016-A920-8E46-3951-959DFDB4A7EC}"/>
                </a:ext>
              </a:extLst>
            </p:cNvPr>
            <p:cNvSpPr/>
            <p:nvPr/>
          </p:nvSpPr>
          <p:spPr>
            <a:xfrm>
              <a:off x="19140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1680;p53">
              <a:extLst>
                <a:ext uri="{FF2B5EF4-FFF2-40B4-BE49-F238E27FC236}">
                  <a16:creationId xmlns:a16="http://schemas.microsoft.com/office/drawing/2014/main" id="{14DD719B-A2C4-EE2F-11B6-20D59753E480}"/>
                </a:ext>
              </a:extLst>
            </p:cNvPr>
            <p:cNvSpPr/>
            <p:nvPr/>
          </p:nvSpPr>
          <p:spPr>
            <a:xfrm>
              <a:off x="19140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1681;p53">
              <a:extLst>
                <a:ext uri="{FF2B5EF4-FFF2-40B4-BE49-F238E27FC236}">
                  <a16:creationId xmlns:a16="http://schemas.microsoft.com/office/drawing/2014/main" id="{64A1C80F-0615-AC4E-1A0F-F71CAED94419}"/>
                </a:ext>
              </a:extLst>
            </p:cNvPr>
            <p:cNvSpPr/>
            <p:nvPr/>
          </p:nvSpPr>
          <p:spPr>
            <a:xfrm>
              <a:off x="19140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1682;p53">
              <a:extLst>
                <a:ext uri="{FF2B5EF4-FFF2-40B4-BE49-F238E27FC236}">
                  <a16:creationId xmlns:a16="http://schemas.microsoft.com/office/drawing/2014/main" id="{C4EC49F4-3F13-A6C5-5D9C-BAFBE1B8A82E}"/>
                </a:ext>
              </a:extLst>
            </p:cNvPr>
            <p:cNvSpPr/>
            <p:nvPr/>
          </p:nvSpPr>
          <p:spPr>
            <a:xfrm>
              <a:off x="19140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1683;p53">
              <a:extLst>
                <a:ext uri="{FF2B5EF4-FFF2-40B4-BE49-F238E27FC236}">
                  <a16:creationId xmlns:a16="http://schemas.microsoft.com/office/drawing/2014/main" id="{542A51E1-A6D0-FCFB-19DC-17B5704AD139}"/>
                </a:ext>
              </a:extLst>
            </p:cNvPr>
            <p:cNvSpPr/>
            <p:nvPr/>
          </p:nvSpPr>
          <p:spPr>
            <a:xfrm>
              <a:off x="191400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1684;p53">
              <a:extLst>
                <a:ext uri="{FF2B5EF4-FFF2-40B4-BE49-F238E27FC236}">
                  <a16:creationId xmlns:a16="http://schemas.microsoft.com/office/drawing/2014/main" id="{B8371CB4-C851-C8EB-5226-3C9B39688F7C}"/>
                </a:ext>
              </a:extLst>
            </p:cNvPr>
            <p:cNvSpPr/>
            <p:nvPr/>
          </p:nvSpPr>
          <p:spPr>
            <a:xfrm>
              <a:off x="19140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1685;p53">
              <a:extLst>
                <a:ext uri="{FF2B5EF4-FFF2-40B4-BE49-F238E27FC236}">
                  <a16:creationId xmlns:a16="http://schemas.microsoft.com/office/drawing/2014/main" id="{F445C47E-92F7-C199-A8D2-D1CEF163A652}"/>
                </a:ext>
              </a:extLst>
            </p:cNvPr>
            <p:cNvSpPr/>
            <p:nvPr/>
          </p:nvSpPr>
          <p:spPr>
            <a:xfrm>
              <a:off x="183777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1686;p53">
              <a:extLst>
                <a:ext uri="{FF2B5EF4-FFF2-40B4-BE49-F238E27FC236}">
                  <a16:creationId xmlns:a16="http://schemas.microsoft.com/office/drawing/2014/main" id="{7F90C82E-29F5-6A33-8731-7A787784B6F4}"/>
                </a:ext>
              </a:extLst>
            </p:cNvPr>
            <p:cNvSpPr/>
            <p:nvPr/>
          </p:nvSpPr>
          <p:spPr>
            <a:xfrm>
              <a:off x="18377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1687;p53">
              <a:extLst>
                <a:ext uri="{FF2B5EF4-FFF2-40B4-BE49-F238E27FC236}">
                  <a16:creationId xmlns:a16="http://schemas.microsoft.com/office/drawing/2014/main" id="{40373842-5C0B-90EC-28A2-7A02408DD3B0}"/>
                </a:ext>
              </a:extLst>
            </p:cNvPr>
            <p:cNvSpPr/>
            <p:nvPr/>
          </p:nvSpPr>
          <p:spPr>
            <a:xfrm>
              <a:off x="18377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1688;p53">
              <a:extLst>
                <a:ext uri="{FF2B5EF4-FFF2-40B4-BE49-F238E27FC236}">
                  <a16:creationId xmlns:a16="http://schemas.microsoft.com/office/drawing/2014/main" id="{9A4C4FB2-737A-D0AF-F44F-741223870440}"/>
                </a:ext>
              </a:extLst>
            </p:cNvPr>
            <p:cNvSpPr/>
            <p:nvPr/>
          </p:nvSpPr>
          <p:spPr>
            <a:xfrm>
              <a:off x="18377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1689;p53">
              <a:extLst>
                <a:ext uri="{FF2B5EF4-FFF2-40B4-BE49-F238E27FC236}">
                  <a16:creationId xmlns:a16="http://schemas.microsoft.com/office/drawing/2014/main" id="{C78D4877-9550-599E-95FA-7BC38CA495D2}"/>
                </a:ext>
              </a:extLst>
            </p:cNvPr>
            <p:cNvSpPr/>
            <p:nvPr/>
          </p:nvSpPr>
          <p:spPr>
            <a:xfrm>
              <a:off x="18377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1690;p53">
              <a:extLst>
                <a:ext uri="{FF2B5EF4-FFF2-40B4-BE49-F238E27FC236}">
                  <a16:creationId xmlns:a16="http://schemas.microsoft.com/office/drawing/2014/main" id="{8FE217D6-9843-1CBE-3FD2-705F05A73843}"/>
                </a:ext>
              </a:extLst>
            </p:cNvPr>
            <p:cNvSpPr/>
            <p:nvPr/>
          </p:nvSpPr>
          <p:spPr>
            <a:xfrm>
              <a:off x="18377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1691;p53">
              <a:extLst>
                <a:ext uri="{FF2B5EF4-FFF2-40B4-BE49-F238E27FC236}">
                  <a16:creationId xmlns:a16="http://schemas.microsoft.com/office/drawing/2014/main" id="{C66A8285-963C-3B9D-2B0A-2DC65DC8D68F}"/>
                </a:ext>
              </a:extLst>
            </p:cNvPr>
            <p:cNvSpPr/>
            <p:nvPr/>
          </p:nvSpPr>
          <p:spPr>
            <a:xfrm>
              <a:off x="18377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1692;p53">
              <a:extLst>
                <a:ext uri="{FF2B5EF4-FFF2-40B4-BE49-F238E27FC236}">
                  <a16:creationId xmlns:a16="http://schemas.microsoft.com/office/drawing/2014/main" id="{62AF3677-C99F-6282-C948-9CBC7EFE96F4}"/>
                </a:ext>
              </a:extLst>
            </p:cNvPr>
            <p:cNvSpPr/>
            <p:nvPr/>
          </p:nvSpPr>
          <p:spPr>
            <a:xfrm>
              <a:off x="18377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1693;p53">
              <a:extLst>
                <a:ext uri="{FF2B5EF4-FFF2-40B4-BE49-F238E27FC236}">
                  <a16:creationId xmlns:a16="http://schemas.microsoft.com/office/drawing/2014/main" id="{0FA99C07-54D2-76D2-85EE-D1E5602A4AB6}"/>
                </a:ext>
              </a:extLst>
            </p:cNvPr>
            <p:cNvSpPr/>
            <p:nvPr/>
          </p:nvSpPr>
          <p:spPr>
            <a:xfrm>
              <a:off x="18377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1694;p53">
              <a:extLst>
                <a:ext uri="{FF2B5EF4-FFF2-40B4-BE49-F238E27FC236}">
                  <a16:creationId xmlns:a16="http://schemas.microsoft.com/office/drawing/2014/main" id="{1654BBDC-DC64-7E40-349E-FAF138DA8512}"/>
                </a:ext>
              </a:extLst>
            </p:cNvPr>
            <p:cNvSpPr/>
            <p:nvPr/>
          </p:nvSpPr>
          <p:spPr>
            <a:xfrm>
              <a:off x="18377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1695;p53">
              <a:extLst>
                <a:ext uri="{FF2B5EF4-FFF2-40B4-BE49-F238E27FC236}">
                  <a16:creationId xmlns:a16="http://schemas.microsoft.com/office/drawing/2014/main" id="{AFC02196-1001-1EBF-BDBA-A48413B7A4FB}"/>
                </a:ext>
              </a:extLst>
            </p:cNvPr>
            <p:cNvSpPr/>
            <p:nvPr/>
          </p:nvSpPr>
          <p:spPr>
            <a:xfrm>
              <a:off x="18377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1696;p53">
              <a:extLst>
                <a:ext uri="{FF2B5EF4-FFF2-40B4-BE49-F238E27FC236}">
                  <a16:creationId xmlns:a16="http://schemas.microsoft.com/office/drawing/2014/main" id="{141E1500-5E08-51C9-228D-CB10843258BC}"/>
                </a:ext>
              </a:extLst>
            </p:cNvPr>
            <p:cNvSpPr/>
            <p:nvPr/>
          </p:nvSpPr>
          <p:spPr>
            <a:xfrm>
              <a:off x="18377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1697;p53">
              <a:extLst>
                <a:ext uri="{FF2B5EF4-FFF2-40B4-BE49-F238E27FC236}">
                  <a16:creationId xmlns:a16="http://schemas.microsoft.com/office/drawing/2014/main" id="{B4E6995D-9095-6BA2-E6CA-08EA9377CB9C}"/>
                </a:ext>
              </a:extLst>
            </p:cNvPr>
            <p:cNvSpPr/>
            <p:nvPr/>
          </p:nvSpPr>
          <p:spPr>
            <a:xfrm>
              <a:off x="18377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1698;p53">
              <a:extLst>
                <a:ext uri="{FF2B5EF4-FFF2-40B4-BE49-F238E27FC236}">
                  <a16:creationId xmlns:a16="http://schemas.microsoft.com/office/drawing/2014/main" id="{347EA6D6-DA20-F7C1-D5E2-A3823053DF16}"/>
                </a:ext>
              </a:extLst>
            </p:cNvPr>
            <p:cNvSpPr/>
            <p:nvPr/>
          </p:nvSpPr>
          <p:spPr>
            <a:xfrm>
              <a:off x="18377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1699;p53">
              <a:extLst>
                <a:ext uri="{FF2B5EF4-FFF2-40B4-BE49-F238E27FC236}">
                  <a16:creationId xmlns:a16="http://schemas.microsoft.com/office/drawing/2014/main" id="{E0E60422-056E-0D5B-F351-90424777A904}"/>
                </a:ext>
              </a:extLst>
            </p:cNvPr>
            <p:cNvSpPr/>
            <p:nvPr/>
          </p:nvSpPr>
          <p:spPr>
            <a:xfrm>
              <a:off x="18377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1700;p53">
              <a:extLst>
                <a:ext uri="{FF2B5EF4-FFF2-40B4-BE49-F238E27FC236}">
                  <a16:creationId xmlns:a16="http://schemas.microsoft.com/office/drawing/2014/main" id="{1573E2DD-5BCF-EFBF-CF79-25B39E0D4A2F}"/>
                </a:ext>
              </a:extLst>
            </p:cNvPr>
            <p:cNvSpPr/>
            <p:nvPr/>
          </p:nvSpPr>
          <p:spPr>
            <a:xfrm>
              <a:off x="18377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1701;p53">
              <a:extLst>
                <a:ext uri="{FF2B5EF4-FFF2-40B4-BE49-F238E27FC236}">
                  <a16:creationId xmlns:a16="http://schemas.microsoft.com/office/drawing/2014/main" id="{80C4BF88-E0AB-255A-29AD-699EC37B4CF7}"/>
                </a:ext>
              </a:extLst>
            </p:cNvPr>
            <p:cNvSpPr/>
            <p:nvPr/>
          </p:nvSpPr>
          <p:spPr>
            <a:xfrm>
              <a:off x="183777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1702;p53">
              <a:extLst>
                <a:ext uri="{FF2B5EF4-FFF2-40B4-BE49-F238E27FC236}">
                  <a16:creationId xmlns:a16="http://schemas.microsoft.com/office/drawing/2014/main" id="{3BAABB77-C3E0-B665-8734-D9B412511C4C}"/>
                </a:ext>
              </a:extLst>
            </p:cNvPr>
            <p:cNvSpPr/>
            <p:nvPr/>
          </p:nvSpPr>
          <p:spPr>
            <a:xfrm>
              <a:off x="1837775" y="11143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1703;p53">
              <a:extLst>
                <a:ext uri="{FF2B5EF4-FFF2-40B4-BE49-F238E27FC236}">
                  <a16:creationId xmlns:a16="http://schemas.microsoft.com/office/drawing/2014/main" id="{ABAFF1E7-E9BC-D0FD-6745-5AA92CE04D72}"/>
                </a:ext>
              </a:extLst>
            </p:cNvPr>
            <p:cNvSpPr/>
            <p:nvPr/>
          </p:nvSpPr>
          <p:spPr>
            <a:xfrm>
              <a:off x="176177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1704;p53">
              <a:extLst>
                <a:ext uri="{FF2B5EF4-FFF2-40B4-BE49-F238E27FC236}">
                  <a16:creationId xmlns:a16="http://schemas.microsoft.com/office/drawing/2014/main" id="{231B306B-BE5A-61B6-BCE0-5741C1B0B47B}"/>
                </a:ext>
              </a:extLst>
            </p:cNvPr>
            <p:cNvSpPr/>
            <p:nvPr/>
          </p:nvSpPr>
          <p:spPr>
            <a:xfrm>
              <a:off x="17617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1705;p53">
              <a:extLst>
                <a:ext uri="{FF2B5EF4-FFF2-40B4-BE49-F238E27FC236}">
                  <a16:creationId xmlns:a16="http://schemas.microsoft.com/office/drawing/2014/main" id="{B8CB3A24-9801-3DCE-1EC8-9EDD597F43C3}"/>
                </a:ext>
              </a:extLst>
            </p:cNvPr>
            <p:cNvSpPr/>
            <p:nvPr/>
          </p:nvSpPr>
          <p:spPr>
            <a:xfrm>
              <a:off x="176177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1706;p53">
              <a:extLst>
                <a:ext uri="{FF2B5EF4-FFF2-40B4-BE49-F238E27FC236}">
                  <a16:creationId xmlns:a16="http://schemas.microsoft.com/office/drawing/2014/main" id="{D7279E15-ED7C-55A5-0D47-D015DBAB611E}"/>
                </a:ext>
              </a:extLst>
            </p:cNvPr>
            <p:cNvSpPr/>
            <p:nvPr/>
          </p:nvSpPr>
          <p:spPr>
            <a:xfrm>
              <a:off x="17617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1707;p53">
              <a:extLst>
                <a:ext uri="{FF2B5EF4-FFF2-40B4-BE49-F238E27FC236}">
                  <a16:creationId xmlns:a16="http://schemas.microsoft.com/office/drawing/2014/main" id="{8313A1E5-157B-D820-4768-7703ADF95A49}"/>
                </a:ext>
              </a:extLst>
            </p:cNvPr>
            <p:cNvSpPr/>
            <p:nvPr/>
          </p:nvSpPr>
          <p:spPr>
            <a:xfrm>
              <a:off x="17617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1708;p53">
              <a:extLst>
                <a:ext uri="{FF2B5EF4-FFF2-40B4-BE49-F238E27FC236}">
                  <a16:creationId xmlns:a16="http://schemas.microsoft.com/office/drawing/2014/main" id="{787CFD22-C924-28E6-AC1E-436A4423AE98}"/>
                </a:ext>
              </a:extLst>
            </p:cNvPr>
            <p:cNvSpPr/>
            <p:nvPr/>
          </p:nvSpPr>
          <p:spPr>
            <a:xfrm>
              <a:off x="17617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1709;p53">
              <a:extLst>
                <a:ext uri="{FF2B5EF4-FFF2-40B4-BE49-F238E27FC236}">
                  <a16:creationId xmlns:a16="http://schemas.microsoft.com/office/drawing/2014/main" id="{8285DFA7-DD51-AD63-EFDF-81E7D6AB7507}"/>
                </a:ext>
              </a:extLst>
            </p:cNvPr>
            <p:cNvSpPr/>
            <p:nvPr/>
          </p:nvSpPr>
          <p:spPr>
            <a:xfrm>
              <a:off x="17617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1710;p53">
              <a:extLst>
                <a:ext uri="{FF2B5EF4-FFF2-40B4-BE49-F238E27FC236}">
                  <a16:creationId xmlns:a16="http://schemas.microsoft.com/office/drawing/2014/main" id="{96970007-F85F-DF48-23E8-C112575073F8}"/>
                </a:ext>
              </a:extLst>
            </p:cNvPr>
            <p:cNvSpPr/>
            <p:nvPr/>
          </p:nvSpPr>
          <p:spPr>
            <a:xfrm>
              <a:off x="17617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1711;p53">
              <a:extLst>
                <a:ext uri="{FF2B5EF4-FFF2-40B4-BE49-F238E27FC236}">
                  <a16:creationId xmlns:a16="http://schemas.microsoft.com/office/drawing/2014/main" id="{51FDFE4B-8FD1-9635-64AF-5D580FE6495A}"/>
                </a:ext>
              </a:extLst>
            </p:cNvPr>
            <p:cNvSpPr/>
            <p:nvPr/>
          </p:nvSpPr>
          <p:spPr>
            <a:xfrm>
              <a:off x="17617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1712;p53">
              <a:extLst>
                <a:ext uri="{FF2B5EF4-FFF2-40B4-BE49-F238E27FC236}">
                  <a16:creationId xmlns:a16="http://schemas.microsoft.com/office/drawing/2014/main" id="{46CA041A-4E07-FBAA-0F45-1637E12988EE}"/>
                </a:ext>
              </a:extLst>
            </p:cNvPr>
            <p:cNvSpPr/>
            <p:nvPr/>
          </p:nvSpPr>
          <p:spPr>
            <a:xfrm>
              <a:off x="17617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1713;p53">
              <a:extLst>
                <a:ext uri="{FF2B5EF4-FFF2-40B4-BE49-F238E27FC236}">
                  <a16:creationId xmlns:a16="http://schemas.microsoft.com/office/drawing/2014/main" id="{E843313E-7756-A087-5CFC-4B6F3B541816}"/>
                </a:ext>
              </a:extLst>
            </p:cNvPr>
            <p:cNvSpPr/>
            <p:nvPr/>
          </p:nvSpPr>
          <p:spPr>
            <a:xfrm>
              <a:off x="17617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1714;p53">
              <a:extLst>
                <a:ext uri="{FF2B5EF4-FFF2-40B4-BE49-F238E27FC236}">
                  <a16:creationId xmlns:a16="http://schemas.microsoft.com/office/drawing/2014/main" id="{E8E5A61F-23FD-AF22-2349-00C734082046}"/>
                </a:ext>
              </a:extLst>
            </p:cNvPr>
            <p:cNvSpPr/>
            <p:nvPr/>
          </p:nvSpPr>
          <p:spPr>
            <a:xfrm>
              <a:off x="17617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1715;p53">
              <a:extLst>
                <a:ext uri="{FF2B5EF4-FFF2-40B4-BE49-F238E27FC236}">
                  <a16:creationId xmlns:a16="http://schemas.microsoft.com/office/drawing/2014/main" id="{83106F8A-E206-89FE-29B4-B87B3124FDA4}"/>
                </a:ext>
              </a:extLst>
            </p:cNvPr>
            <p:cNvSpPr/>
            <p:nvPr/>
          </p:nvSpPr>
          <p:spPr>
            <a:xfrm>
              <a:off x="17617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1716;p53">
              <a:extLst>
                <a:ext uri="{FF2B5EF4-FFF2-40B4-BE49-F238E27FC236}">
                  <a16:creationId xmlns:a16="http://schemas.microsoft.com/office/drawing/2014/main" id="{DC39201E-9149-5A46-82A1-35012002D7D8}"/>
                </a:ext>
              </a:extLst>
            </p:cNvPr>
            <p:cNvSpPr/>
            <p:nvPr/>
          </p:nvSpPr>
          <p:spPr>
            <a:xfrm>
              <a:off x="17617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1717;p53">
              <a:extLst>
                <a:ext uri="{FF2B5EF4-FFF2-40B4-BE49-F238E27FC236}">
                  <a16:creationId xmlns:a16="http://schemas.microsoft.com/office/drawing/2014/main" id="{E42C301A-ABCA-A6CE-470D-7249863AFC89}"/>
                </a:ext>
              </a:extLst>
            </p:cNvPr>
            <p:cNvSpPr/>
            <p:nvPr/>
          </p:nvSpPr>
          <p:spPr>
            <a:xfrm>
              <a:off x="17617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1718;p53">
              <a:extLst>
                <a:ext uri="{FF2B5EF4-FFF2-40B4-BE49-F238E27FC236}">
                  <a16:creationId xmlns:a16="http://schemas.microsoft.com/office/drawing/2014/main" id="{13B291A4-8A19-90D8-E316-A5D5D0FCDF9B}"/>
                </a:ext>
              </a:extLst>
            </p:cNvPr>
            <p:cNvSpPr/>
            <p:nvPr/>
          </p:nvSpPr>
          <p:spPr>
            <a:xfrm>
              <a:off x="17617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1719;p53">
              <a:extLst>
                <a:ext uri="{FF2B5EF4-FFF2-40B4-BE49-F238E27FC236}">
                  <a16:creationId xmlns:a16="http://schemas.microsoft.com/office/drawing/2014/main" id="{663BD449-DDFF-7F20-6C74-4312BC12C3FA}"/>
                </a:ext>
              </a:extLst>
            </p:cNvPr>
            <p:cNvSpPr/>
            <p:nvPr/>
          </p:nvSpPr>
          <p:spPr>
            <a:xfrm>
              <a:off x="16855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1720;p53">
              <a:extLst>
                <a:ext uri="{FF2B5EF4-FFF2-40B4-BE49-F238E27FC236}">
                  <a16:creationId xmlns:a16="http://schemas.microsoft.com/office/drawing/2014/main" id="{5BB81E44-CE9D-5E42-AAE3-4D215EC61B0B}"/>
                </a:ext>
              </a:extLst>
            </p:cNvPr>
            <p:cNvSpPr/>
            <p:nvPr/>
          </p:nvSpPr>
          <p:spPr>
            <a:xfrm>
              <a:off x="16855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1721;p53">
              <a:extLst>
                <a:ext uri="{FF2B5EF4-FFF2-40B4-BE49-F238E27FC236}">
                  <a16:creationId xmlns:a16="http://schemas.microsoft.com/office/drawing/2014/main" id="{CC8757D2-CB65-0382-85F5-4C24634A26E3}"/>
                </a:ext>
              </a:extLst>
            </p:cNvPr>
            <p:cNvSpPr/>
            <p:nvPr/>
          </p:nvSpPr>
          <p:spPr>
            <a:xfrm>
              <a:off x="16855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1722;p53">
              <a:extLst>
                <a:ext uri="{FF2B5EF4-FFF2-40B4-BE49-F238E27FC236}">
                  <a16:creationId xmlns:a16="http://schemas.microsoft.com/office/drawing/2014/main" id="{4E7AAD70-DBA3-4124-C08F-2BF6E3D4E1EA}"/>
                </a:ext>
              </a:extLst>
            </p:cNvPr>
            <p:cNvSpPr/>
            <p:nvPr/>
          </p:nvSpPr>
          <p:spPr>
            <a:xfrm>
              <a:off x="16855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1723;p53">
              <a:extLst>
                <a:ext uri="{FF2B5EF4-FFF2-40B4-BE49-F238E27FC236}">
                  <a16:creationId xmlns:a16="http://schemas.microsoft.com/office/drawing/2014/main" id="{C012A610-0937-BF04-DA51-C9DF9B672202}"/>
                </a:ext>
              </a:extLst>
            </p:cNvPr>
            <p:cNvSpPr/>
            <p:nvPr/>
          </p:nvSpPr>
          <p:spPr>
            <a:xfrm>
              <a:off x="168555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1724;p53">
              <a:extLst>
                <a:ext uri="{FF2B5EF4-FFF2-40B4-BE49-F238E27FC236}">
                  <a16:creationId xmlns:a16="http://schemas.microsoft.com/office/drawing/2014/main" id="{21B3B11B-4E30-68D6-0C43-4CC507CBDF3A}"/>
                </a:ext>
              </a:extLst>
            </p:cNvPr>
            <p:cNvSpPr/>
            <p:nvPr/>
          </p:nvSpPr>
          <p:spPr>
            <a:xfrm>
              <a:off x="16855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1725;p53">
              <a:extLst>
                <a:ext uri="{FF2B5EF4-FFF2-40B4-BE49-F238E27FC236}">
                  <a16:creationId xmlns:a16="http://schemas.microsoft.com/office/drawing/2014/main" id="{819DD88C-6166-2569-6491-ACF4F10519F6}"/>
                </a:ext>
              </a:extLst>
            </p:cNvPr>
            <p:cNvSpPr/>
            <p:nvPr/>
          </p:nvSpPr>
          <p:spPr>
            <a:xfrm>
              <a:off x="16855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1726;p53">
              <a:extLst>
                <a:ext uri="{FF2B5EF4-FFF2-40B4-BE49-F238E27FC236}">
                  <a16:creationId xmlns:a16="http://schemas.microsoft.com/office/drawing/2014/main" id="{D6609543-CBBA-71D0-8CDC-4A70DAA4585B}"/>
                </a:ext>
              </a:extLst>
            </p:cNvPr>
            <p:cNvSpPr/>
            <p:nvPr/>
          </p:nvSpPr>
          <p:spPr>
            <a:xfrm>
              <a:off x="168555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1727;p53">
              <a:extLst>
                <a:ext uri="{FF2B5EF4-FFF2-40B4-BE49-F238E27FC236}">
                  <a16:creationId xmlns:a16="http://schemas.microsoft.com/office/drawing/2014/main" id="{83BD8C2F-E93B-5394-C1B4-9F998882DF6E}"/>
                </a:ext>
              </a:extLst>
            </p:cNvPr>
            <p:cNvSpPr/>
            <p:nvPr/>
          </p:nvSpPr>
          <p:spPr>
            <a:xfrm>
              <a:off x="16855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1728;p53">
              <a:extLst>
                <a:ext uri="{FF2B5EF4-FFF2-40B4-BE49-F238E27FC236}">
                  <a16:creationId xmlns:a16="http://schemas.microsoft.com/office/drawing/2014/main" id="{B47DB539-029D-896D-35D2-F145D7034965}"/>
                </a:ext>
              </a:extLst>
            </p:cNvPr>
            <p:cNvSpPr/>
            <p:nvPr/>
          </p:nvSpPr>
          <p:spPr>
            <a:xfrm>
              <a:off x="16855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1729;p53">
              <a:extLst>
                <a:ext uri="{FF2B5EF4-FFF2-40B4-BE49-F238E27FC236}">
                  <a16:creationId xmlns:a16="http://schemas.microsoft.com/office/drawing/2014/main" id="{29392B42-F424-E098-B5D2-A5FEC63425B9}"/>
                </a:ext>
              </a:extLst>
            </p:cNvPr>
            <p:cNvSpPr/>
            <p:nvPr/>
          </p:nvSpPr>
          <p:spPr>
            <a:xfrm>
              <a:off x="16855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1730;p53">
              <a:extLst>
                <a:ext uri="{FF2B5EF4-FFF2-40B4-BE49-F238E27FC236}">
                  <a16:creationId xmlns:a16="http://schemas.microsoft.com/office/drawing/2014/main" id="{9CD5105B-3419-89B7-B635-96A74E2DF33E}"/>
                </a:ext>
              </a:extLst>
            </p:cNvPr>
            <p:cNvSpPr/>
            <p:nvPr/>
          </p:nvSpPr>
          <p:spPr>
            <a:xfrm>
              <a:off x="16855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1731;p53">
              <a:extLst>
                <a:ext uri="{FF2B5EF4-FFF2-40B4-BE49-F238E27FC236}">
                  <a16:creationId xmlns:a16="http://schemas.microsoft.com/office/drawing/2014/main" id="{42092E14-8436-0C55-1352-E6C0503B8D10}"/>
                </a:ext>
              </a:extLst>
            </p:cNvPr>
            <p:cNvSpPr/>
            <p:nvPr/>
          </p:nvSpPr>
          <p:spPr>
            <a:xfrm>
              <a:off x="16855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1732;p53">
              <a:extLst>
                <a:ext uri="{FF2B5EF4-FFF2-40B4-BE49-F238E27FC236}">
                  <a16:creationId xmlns:a16="http://schemas.microsoft.com/office/drawing/2014/main" id="{F5B033FE-D7B2-D8CF-D54B-71750876CCE3}"/>
                </a:ext>
              </a:extLst>
            </p:cNvPr>
            <p:cNvSpPr/>
            <p:nvPr/>
          </p:nvSpPr>
          <p:spPr>
            <a:xfrm>
              <a:off x="16855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1733;p53">
              <a:extLst>
                <a:ext uri="{FF2B5EF4-FFF2-40B4-BE49-F238E27FC236}">
                  <a16:creationId xmlns:a16="http://schemas.microsoft.com/office/drawing/2014/main" id="{D524F705-253A-CAD9-63E1-1794587C7076}"/>
                </a:ext>
              </a:extLst>
            </p:cNvPr>
            <p:cNvSpPr/>
            <p:nvPr/>
          </p:nvSpPr>
          <p:spPr>
            <a:xfrm>
              <a:off x="16855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1734;p53">
              <a:extLst>
                <a:ext uri="{FF2B5EF4-FFF2-40B4-BE49-F238E27FC236}">
                  <a16:creationId xmlns:a16="http://schemas.microsoft.com/office/drawing/2014/main" id="{FFEA296A-76DF-1729-007E-226F33A9606A}"/>
                </a:ext>
              </a:extLst>
            </p:cNvPr>
            <p:cNvSpPr/>
            <p:nvPr/>
          </p:nvSpPr>
          <p:spPr>
            <a:xfrm>
              <a:off x="16855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1735;p53">
              <a:extLst>
                <a:ext uri="{FF2B5EF4-FFF2-40B4-BE49-F238E27FC236}">
                  <a16:creationId xmlns:a16="http://schemas.microsoft.com/office/drawing/2014/main" id="{6D190676-2B6A-A79F-2425-13C06C4056A0}"/>
                </a:ext>
              </a:extLst>
            </p:cNvPr>
            <p:cNvSpPr/>
            <p:nvPr/>
          </p:nvSpPr>
          <p:spPr>
            <a:xfrm>
              <a:off x="16093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1736;p53">
              <a:extLst>
                <a:ext uri="{FF2B5EF4-FFF2-40B4-BE49-F238E27FC236}">
                  <a16:creationId xmlns:a16="http://schemas.microsoft.com/office/drawing/2014/main" id="{E359AA48-E063-389C-D452-C69513F8CF12}"/>
                </a:ext>
              </a:extLst>
            </p:cNvPr>
            <p:cNvSpPr/>
            <p:nvPr/>
          </p:nvSpPr>
          <p:spPr>
            <a:xfrm>
              <a:off x="16093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1737;p53">
              <a:extLst>
                <a:ext uri="{FF2B5EF4-FFF2-40B4-BE49-F238E27FC236}">
                  <a16:creationId xmlns:a16="http://schemas.microsoft.com/office/drawing/2014/main" id="{0DDEFEE7-D4B6-E8ED-C613-C73F7F43A8BD}"/>
                </a:ext>
              </a:extLst>
            </p:cNvPr>
            <p:cNvSpPr/>
            <p:nvPr/>
          </p:nvSpPr>
          <p:spPr>
            <a:xfrm>
              <a:off x="16093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1738;p53">
              <a:extLst>
                <a:ext uri="{FF2B5EF4-FFF2-40B4-BE49-F238E27FC236}">
                  <a16:creationId xmlns:a16="http://schemas.microsoft.com/office/drawing/2014/main" id="{4C295F2E-D419-CE8C-1F21-11CA1D58E0FC}"/>
                </a:ext>
              </a:extLst>
            </p:cNvPr>
            <p:cNvSpPr/>
            <p:nvPr/>
          </p:nvSpPr>
          <p:spPr>
            <a:xfrm>
              <a:off x="16093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1739;p53">
              <a:extLst>
                <a:ext uri="{FF2B5EF4-FFF2-40B4-BE49-F238E27FC236}">
                  <a16:creationId xmlns:a16="http://schemas.microsoft.com/office/drawing/2014/main" id="{89390092-CB29-BBCF-9219-7C5E0147A2AA}"/>
                </a:ext>
              </a:extLst>
            </p:cNvPr>
            <p:cNvSpPr/>
            <p:nvPr/>
          </p:nvSpPr>
          <p:spPr>
            <a:xfrm>
              <a:off x="16093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1740;p53">
              <a:extLst>
                <a:ext uri="{FF2B5EF4-FFF2-40B4-BE49-F238E27FC236}">
                  <a16:creationId xmlns:a16="http://schemas.microsoft.com/office/drawing/2014/main" id="{F9ED308C-8DA7-06E8-EBCC-CF50BC7D5A2A}"/>
                </a:ext>
              </a:extLst>
            </p:cNvPr>
            <p:cNvSpPr/>
            <p:nvPr/>
          </p:nvSpPr>
          <p:spPr>
            <a:xfrm>
              <a:off x="16093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1741;p53">
              <a:extLst>
                <a:ext uri="{FF2B5EF4-FFF2-40B4-BE49-F238E27FC236}">
                  <a16:creationId xmlns:a16="http://schemas.microsoft.com/office/drawing/2014/main" id="{FEEFF70E-87C6-AF4E-6553-076BC0450FBE}"/>
                </a:ext>
              </a:extLst>
            </p:cNvPr>
            <p:cNvSpPr/>
            <p:nvPr/>
          </p:nvSpPr>
          <p:spPr>
            <a:xfrm>
              <a:off x="16093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1742;p53">
              <a:extLst>
                <a:ext uri="{FF2B5EF4-FFF2-40B4-BE49-F238E27FC236}">
                  <a16:creationId xmlns:a16="http://schemas.microsoft.com/office/drawing/2014/main" id="{D20532E1-8B68-4D0C-B2A1-D0DEF8BAF022}"/>
                </a:ext>
              </a:extLst>
            </p:cNvPr>
            <p:cNvSpPr/>
            <p:nvPr/>
          </p:nvSpPr>
          <p:spPr>
            <a:xfrm>
              <a:off x="16093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1743;p53">
              <a:extLst>
                <a:ext uri="{FF2B5EF4-FFF2-40B4-BE49-F238E27FC236}">
                  <a16:creationId xmlns:a16="http://schemas.microsoft.com/office/drawing/2014/main" id="{BA44BC6B-C86D-243F-1081-B584ACD0457A}"/>
                </a:ext>
              </a:extLst>
            </p:cNvPr>
            <p:cNvSpPr/>
            <p:nvPr/>
          </p:nvSpPr>
          <p:spPr>
            <a:xfrm>
              <a:off x="16093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1744;p53">
              <a:extLst>
                <a:ext uri="{FF2B5EF4-FFF2-40B4-BE49-F238E27FC236}">
                  <a16:creationId xmlns:a16="http://schemas.microsoft.com/office/drawing/2014/main" id="{CE887BB2-4890-6581-6F31-898C40F25F53}"/>
                </a:ext>
              </a:extLst>
            </p:cNvPr>
            <p:cNvSpPr/>
            <p:nvPr/>
          </p:nvSpPr>
          <p:spPr>
            <a:xfrm>
              <a:off x="16093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1745;p53">
              <a:extLst>
                <a:ext uri="{FF2B5EF4-FFF2-40B4-BE49-F238E27FC236}">
                  <a16:creationId xmlns:a16="http://schemas.microsoft.com/office/drawing/2014/main" id="{55D35377-841F-E4D3-335C-66B389CDCF04}"/>
                </a:ext>
              </a:extLst>
            </p:cNvPr>
            <p:cNvSpPr/>
            <p:nvPr/>
          </p:nvSpPr>
          <p:spPr>
            <a:xfrm>
              <a:off x="16093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1746;p53">
              <a:extLst>
                <a:ext uri="{FF2B5EF4-FFF2-40B4-BE49-F238E27FC236}">
                  <a16:creationId xmlns:a16="http://schemas.microsoft.com/office/drawing/2014/main" id="{B88F39E3-7976-A251-0737-8D0A610B8A05}"/>
                </a:ext>
              </a:extLst>
            </p:cNvPr>
            <p:cNvSpPr/>
            <p:nvPr/>
          </p:nvSpPr>
          <p:spPr>
            <a:xfrm>
              <a:off x="160935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1747;p53">
              <a:extLst>
                <a:ext uri="{FF2B5EF4-FFF2-40B4-BE49-F238E27FC236}">
                  <a16:creationId xmlns:a16="http://schemas.microsoft.com/office/drawing/2014/main" id="{B0AFF103-DCC7-0B5C-ADFE-DAD323B9B387}"/>
                </a:ext>
              </a:extLst>
            </p:cNvPr>
            <p:cNvSpPr/>
            <p:nvPr/>
          </p:nvSpPr>
          <p:spPr>
            <a:xfrm>
              <a:off x="16093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1748;p53">
              <a:extLst>
                <a:ext uri="{FF2B5EF4-FFF2-40B4-BE49-F238E27FC236}">
                  <a16:creationId xmlns:a16="http://schemas.microsoft.com/office/drawing/2014/main" id="{56C5F8F0-2FA1-9410-AACF-220127B3035C}"/>
                </a:ext>
              </a:extLst>
            </p:cNvPr>
            <p:cNvSpPr/>
            <p:nvPr/>
          </p:nvSpPr>
          <p:spPr>
            <a:xfrm>
              <a:off x="16093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1749;p53">
              <a:extLst>
                <a:ext uri="{FF2B5EF4-FFF2-40B4-BE49-F238E27FC236}">
                  <a16:creationId xmlns:a16="http://schemas.microsoft.com/office/drawing/2014/main" id="{58896E6D-70C0-3427-5FE1-39C5910AEE0D}"/>
                </a:ext>
              </a:extLst>
            </p:cNvPr>
            <p:cNvSpPr/>
            <p:nvPr/>
          </p:nvSpPr>
          <p:spPr>
            <a:xfrm>
              <a:off x="16093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1750;p53">
              <a:extLst>
                <a:ext uri="{FF2B5EF4-FFF2-40B4-BE49-F238E27FC236}">
                  <a16:creationId xmlns:a16="http://schemas.microsoft.com/office/drawing/2014/main" id="{E48AE267-AE64-AE37-C5E0-C76B169E86A6}"/>
                </a:ext>
              </a:extLst>
            </p:cNvPr>
            <p:cNvSpPr/>
            <p:nvPr/>
          </p:nvSpPr>
          <p:spPr>
            <a:xfrm>
              <a:off x="16093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1751;p53">
              <a:extLst>
                <a:ext uri="{FF2B5EF4-FFF2-40B4-BE49-F238E27FC236}">
                  <a16:creationId xmlns:a16="http://schemas.microsoft.com/office/drawing/2014/main" id="{8A75D27F-719F-DDA4-922E-9259FDC8834B}"/>
                </a:ext>
              </a:extLst>
            </p:cNvPr>
            <p:cNvSpPr/>
            <p:nvPr/>
          </p:nvSpPr>
          <p:spPr>
            <a:xfrm>
              <a:off x="160935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1752;p53">
              <a:extLst>
                <a:ext uri="{FF2B5EF4-FFF2-40B4-BE49-F238E27FC236}">
                  <a16:creationId xmlns:a16="http://schemas.microsoft.com/office/drawing/2014/main" id="{F94C602D-00AF-C5FC-0D17-DC2A1CD0630B}"/>
                </a:ext>
              </a:extLst>
            </p:cNvPr>
            <p:cNvSpPr/>
            <p:nvPr/>
          </p:nvSpPr>
          <p:spPr>
            <a:xfrm>
              <a:off x="16093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1753;p53">
              <a:extLst>
                <a:ext uri="{FF2B5EF4-FFF2-40B4-BE49-F238E27FC236}">
                  <a16:creationId xmlns:a16="http://schemas.microsoft.com/office/drawing/2014/main" id="{FC216C7B-541B-136B-81C6-FE1D1C45447B}"/>
                </a:ext>
              </a:extLst>
            </p:cNvPr>
            <p:cNvSpPr/>
            <p:nvPr/>
          </p:nvSpPr>
          <p:spPr>
            <a:xfrm>
              <a:off x="153312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1754;p53">
              <a:extLst>
                <a:ext uri="{FF2B5EF4-FFF2-40B4-BE49-F238E27FC236}">
                  <a16:creationId xmlns:a16="http://schemas.microsoft.com/office/drawing/2014/main" id="{615A2598-1DDD-BCD3-3559-49EF73B476C2}"/>
                </a:ext>
              </a:extLst>
            </p:cNvPr>
            <p:cNvSpPr/>
            <p:nvPr/>
          </p:nvSpPr>
          <p:spPr>
            <a:xfrm>
              <a:off x="15331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1755;p53">
              <a:extLst>
                <a:ext uri="{FF2B5EF4-FFF2-40B4-BE49-F238E27FC236}">
                  <a16:creationId xmlns:a16="http://schemas.microsoft.com/office/drawing/2014/main" id="{C0684219-15B1-E5C7-67DC-721FE60B766A}"/>
                </a:ext>
              </a:extLst>
            </p:cNvPr>
            <p:cNvSpPr/>
            <p:nvPr/>
          </p:nvSpPr>
          <p:spPr>
            <a:xfrm>
              <a:off x="15331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1756;p53">
              <a:extLst>
                <a:ext uri="{FF2B5EF4-FFF2-40B4-BE49-F238E27FC236}">
                  <a16:creationId xmlns:a16="http://schemas.microsoft.com/office/drawing/2014/main" id="{303DEF2E-4251-5B55-6F0F-6D5B8C5DD809}"/>
                </a:ext>
              </a:extLst>
            </p:cNvPr>
            <p:cNvSpPr/>
            <p:nvPr/>
          </p:nvSpPr>
          <p:spPr>
            <a:xfrm>
              <a:off x="15331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1757;p53">
              <a:extLst>
                <a:ext uri="{FF2B5EF4-FFF2-40B4-BE49-F238E27FC236}">
                  <a16:creationId xmlns:a16="http://schemas.microsoft.com/office/drawing/2014/main" id="{A6984499-3C25-F0A2-F1BB-34AFA1872A21}"/>
                </a:ext>
              </a:extLst>
            </p:cNvPr>
            <p:cNvSpPr/>
            <p:nvPr/>
          </p:nvSpPr>
          <p:spPr>
            <a:xfrm>
              <a:off x="15331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1758;p53">
              <a:extLst>
                <a:ext uri="{FF2B5EF4-FFF2-40B4-BE49-F238E27FC236}">
                  <a16:creationId xmlns:a16="http://schemas.microsoft.com/office/drawing/2014/main" id="{E742E90E-6664-00E3-383B-43835C08647F}"/>
                </a:ext>
              </a:extLst>
            </p:cNvPr>
            <p:cNvSpPr/>
            <p:nvPr/>
          </p:nvSpPr>
          <p:spPr>
            <a:xfrm>
              <a:off x="15331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1759;p53">
              <a:extLst>
                <a:ext uri="{FF2B5EF4-FFF2-40B4-BE49-F238E27FC236}">
                  <a16:creationId xmlns:a16="http://schemas.microsoft.com/office/drawing/2014/main" id="{EF50D95A-DDCA-6D3A-6233-406BB239328E}"/>
                </a:ext>
              </a:extLst>
            </p:cNvPr>
            <p:cNvSpPr/>
            <p:nvPr/>
          </p:nvSpPr>
          <p:spPr>
            <a:xfrm>
              <a:off x="153312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1760;p53">
              <a:extLst>
                <a:ext uri="{FF2B5EF4-FFF2-40B4-BE49-F238E27FC236}">
                  <a16:creationId xmlns:a16="http://schemas.microsoft.com/office/drawing/2014/main" id="{DF040735-4BF0-2179-2079-61A74CADCF00}"/>
                </a:ext>
              </a:extLst>
            </p:cNvPr>
            <p:cNvSpPr/>
            <p:nvPr/>
          </p:nvSpPr>
          <p:spPr>
            <a:xfrm>
              <a:off x="15331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1761;p53">
              <a:extLst>
                <a:ext uri="{FF2B5EF4-FFF2-40B4-BE49-F238E27FC236}">
                  <a16:creationId xmlns:a16="http://schemas.microsoft.com/office/drawing/2014/main" id="{1A740D02-C854-7325-4AB3-6930E48C03F6}"/>
                </a:ext>
              </a:extLst>
            </p:cNvPr>
            <p:cNvSpPr/>
            <p:nvPr/>
          </p:nvSpPr>
          <p:spPr>
            <a:xfrm>
              <a:off x="15331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1762;p53">
              <a:extLst>
                <a:ext uri="{FF2B5EF4-FFF2-40B4-BE49-F238E27FC236}">
                  <a16:creationId xmlns:a16="http://schemas.microsoft.com/office/drawing/2014/main" id="{0618693B-C3B4-7D1A-C127-C6C0E69D6BFD}"/>
                </a:ext>
              </a:extLst>
            </p:cNvPr>
            <p:cNvSpPr/>
            <p:nvPr/>
          </p:nvSpPr>
          <p:spPr>
            <a:xfrm>
              <a:off x="15331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1763;p53">
              <a:extLst>
                <a:ext uri="{FF2B5EF4-FFF2-40B4-BE49-F238E27FC236}">
                  <a16:creationId xmlns:a16="http://schemas.microsoft.com/office/drawing/2014/main" id="{FED976CB-EF74-2CE1-CC6D-607227E5D4D2}"/>
                </a:ext>
              </a:extLst>
            </p:cNvPr>
            <p:cNvSpPr/>
            <p:nvPr/>
          </p:nvSpPr>
          <p:spPr>
            <a:xfrm>
              <a:off x="15331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1764;p53">
              <a:extLst>
                <a:ext uri="{FF2B5EF4-FFF2-40B4-BE49-F238E27FC236}">
                  <a16:creationId xmlns:a16="http://schemas.microsoft.com/office/drawing/2014/main" id="{DD7293AA-BC73-CFD7-7EA9-679E4715075D}"/>
                </a:ext>
              </a:extLst>
            </p:cNvPr>
            <p:cNvSpPr/>
            <p:nvPr/>
          </p:nvSpPr>
          <p:spPr>
            <a:xfrm>
              <a:off x="15331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1765;p53">
              <a:extLst>
                <a:ext uri="{FF2B5EF4-FFF2-40B4-BE49-F238E27FC236}">
                  <a16:creationId xmlns:a16="http://schemas.microsoft.com/office/drawing/2014/main" id="{7A3BCCCC-6759-60A0-6650-4EDED835FAF0}"/>
                </a:ext>
              </a:extLst>
            </p:cNvPr>
            <p:cNvSpPr/>
            <p:nvPr/>
          </p:nvSpPr>
          <p:spPr>
            <a:xfrm>
              <a:off x="15331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1766;p53">
              <a:extLst>
                <a:ext uri="{FF2B5EF4-FFF2-40B4-BE49-F238E27FC236}">
                  <a16:creationId xmlns:a16="http://schemas.microsoft.com/office/drawing/2014/main" id="{E473BDDD-0E85-7DB3-517B-91C472651093}"/>
                </a:ext>
              </a:extLst>
            </p:cNvPr>
            <p:cNvSpPr/>
            <p:nvPr/>
          </p:nvSpPr>
          <p:spPr>
            <a:xfrm>
              <a:off x="15331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1767;p53">
              <a:extLst>
                <a:ext uri="{FF2B5EF4-FFF2-40B4-BE49-F238E27FC236}">
                  <a16:creationId xmlns:a16="http://schemas.microsoft.com/office/drawing/2014/main" id="{D313C2C2-2387-F947-370A-812520417045}"/>
                </a:ext>
              </a:extLst>
            </p:cNvPr>
            <p:cNvSpPr/>
            <p:nvPr/>
          </p:nvSpPr>
          <p:spPr>
            <a:xfrm>
              <a:off x="15331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1768;p53">
              <a:extLst>
                <a:ext uri="{FF2B5EF4-FFF2-40B4-BE49-F238E27FC236}">
                  <a16:creationId xmlns:a16="http://schemas.microsoft.com/office/drawing/2014/main" id="{8A03400C-1FFB-9FCF-7A09-8BD5365A1E5F}"/>
                </a:ext>
              </a:extLst>
            </p:cNvPr>
            <p:cNvSpPr/>
            <p:nvPr/>
          </p:nvSpPr>
          <p:spPr>
            <a:xfrm>
              <a:off x="153312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1769;p53">
              <a:extLst>
                <a:ext uri="{FF2B5EF4-FFF2-40B4-BE49-F238E27FC236}">
                  <a16:creationId xmlns:a16="http://schemas.microsoft.com/office/drawing/2014/main" id="{3311E76B-3A94-E7C7-9730-DE805A8D43C6}"/>
                </a:ext>
              </a:extLst>
            </p:cNvPr>
            <p:cNvSpPr/>
            <p:nvPr/>
          </p:nvSpPr>
          <p:spPr>
            <a:xfrm>
              <a:off x="14569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1770;p53">
              <a:extLst>
                <a:ext uri="{FF2B5EF4-FFF2-40B4-BE49-F238E27FC236}">
                  <a16:creationId xmlns:a16="http://schemas.microsoft.com/office/drawing/2014/main" id="{39940E8D-9105-682E-26A2-61B1EFBD763A}"/>
                </a:ext>
              </a:extLst>
            </p:cNvPr>
            <p:cNvSpPr/>
            <p:nvPr/>
          </p:nvSpPr>
          <p:spPr>
            <a:xfrm>
              <a:off x="145692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1771;p53">
              <a:extLst>
                <a:ext uri="{FF2B5EF4-FFF2-40B4-BE49-F238E27FC236}">
                  <a16:creationId xmlns:a16="http://schemas.microsoft.com/office/drawing/2014/main" id="{F4CD92FB-D950-03E7-81F3-2AC6C2D2C75C}"/>
                </a:ext>
              </a:extLst>
            </p:cNvPr>
            <p:cNvSpPr/>
            <p:nvPr/>
          </p:nvSpPr>
          <p:spPr>
            <a:xfrm>
              <a:off x="145692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1772;p53">
              <a:extLst>
                <a:ext uri="{FF2B5EF4-FFF2-40B4-BE49-F238E27FC236}">
                  <a16:creationId xmlns:a16="http://schemas.microsoft.com/office/drawing/2014/main" id="{32005EEB-506E-A173-CBC9-D1D2DC31CF58}"/>
                </a:ext>
              </a:extLst>
            </p:cNvPr>
            <p:cNvSpPr/>
            <p:nvPr/>
          </p:nvSpPr>
          <p:spPr>
            <a:xfrm>
              <a:off x="145692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1773;p53">
              <a:extLst>
                <a:ext uri="{FF2B5EF4-FFF2-40B4-BE49-F238E27FC236}">
                  <a16:creationId xmlns:a16="http://schemas.microsoft.com/office/drawing/2014/main" id="{F79257BC-D131-EE18-CDA9-7075BAD8A14D}"/>
                </a:ext>
              </a:extLst>
            </p:cNvPr>
            <p:cNvSpPr/>
            <p:nvPr/>
          </p:nvSpPr>
          <p:spPr>
            <a:xfrm>
              <a:off x="14569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1774;p53">
              <a:extLst>
                <a:ext uri="{FF2B5EF4-FFF2-40B4-BE49-F238E27FC236}">
                  <a16:creationId xmlns:a16="http://schemas.microsoft.com/office/drawing/2014/main" id="{D1F5FBB0-41DB-10BC-913F-91AA070F8158}"/>
                </a:ext>
              </a:extLst>
            </p:cNvPr>
            <p:cNvSpPr/>
            <p:nvPr/>
          </p:nvSpPr>
          <p:spPr>
            <a:xfrm>
              <a:off x="14569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1775;p53">
              <a:extLst>
                <a:ext uri="{FF2B5EF4-FFF2-40B4-BE49-F238E27FC236}">
                  <a16:creationId xmlns:a16="http://schemas.microsoft.com/office/drawing/2014/main" id="{3C6E95FD-9A36-9837-C82B-20BACCD5E20A}"/>
                </a:ext>
              </a:extLst>
            </p:cNvPr>
            <p:cNvSpPr/>
            <p:nvPr/>
          </p:nvSpPr>
          <p:spPr>
            <a:xfrm>
              <a:off x="14569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1776;p53">
              <a:extLst>
                <a:ext uri="{FF2B5EF4-FFF2-40B4-BE49-F238E27FC236}">
                  <a16:creationId xmlns:a16="http://schemas.microsoft.com/office/drawing/2014/main" id="{7A1B3F8A-D437-F549-EFCC-FC5E24F02BD4}"/>
                </a:ext>
              </a:extLst>
            </p:cNvPr>
            <p:cNvSpPr/>
            <p:nvPr/>
          </p:nvSpPr>
          <p:spPr>
            <a:xfrm>
              <a:off x="14569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1777;p53">
              <a:extLst>
                <a:ext uri="{FF2B5EF4-FFF2-40B4-BE49-F238E27FC236}">
                  <a16:creationId xmlns:a16="http://schemas.microsoft.com/office/drawing/2014/main" id="{6522FF16-28C0-8779-F3AB-981737E92E6E}"/>
                </a:ext>
              </a:extLst>
            </p:cNvPr>
            <p:cNvSpPr/>
            <p:nvPr/>
          </p:nvSpPr>
          <p:spPr>
            <a:xfrm>
              <a:off x="145692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1778;p53">
              <a:extLst>
                <a:ext uri="{FF2B5EF4-FFF2-40B4-BE49-F238E27FC236}">
                  <a16:creationId xmlns:a16="http://schemas.microsoft.com/office/drawing/2014/main" id="{E941607F-ED58-7F6A-2C93-1B47552C3507}"/>
                </a:ext>
              </a:extLst>
            </p:cNvPr>
            <p:cNvSpPr/>
            <p:nvPr/>
          </p:nvSpPr>
          <p:spPr>
            <a:xfrm>
              <a:off x="14569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1779;p53">
              <a:extLst>
                <a:ext uri="{FF2B5EF4-FFF2-40B4-BE49-F238E27FC236}">
                  <a16:creationId xmlns:a16="http://schemas.microsoft.com/office/drawing/2014/main" id="{0FE96E7B-3D81-B0D4-C3F5-916B3416789E}"/>
                </a:ext>
              </a:extLst>
            </p:cNvPr>
            <p:cNvSpPr/>
            <p:nvPr/>
          </p:nvSpPr>
          <p:spPr>
            <a:xfrm>
              <a:off x="14569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1780;p53">
              <a:extLst>
                <a:ext uri="{FF2B5EF4-FFF2-40B4-BE49-F238E27FC236}">
                  <a16:creationId xmlns:a16="http://schemas.microsoft.com/office/drawing/2014/main" id="{CEC40FF8-0F4D-B9E7-0EDE-17EFA4FEB7BA}"/>
                </a:ext>
              </a:extLst>
            </p:cNvPr>
            <p:cNvSpPr/>
            <p:nvPr/>
          </p:nvSpPr>
          <p:spPr>
            <a:xfrm>
              <a:off x="14569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1781;p53">
              <a:extLst>
                <a:ext uri="{FF2B5EF4-FFF2-40B4-BE49-F238E27FC236}">
                  <a16:creationId xmlns:a16="http://schemas.microsoft.com/office/drawing/2014/main" id="{1189F7F8-0E45-4134-741E-D5B6E7515E37}"/>
                </a:ext>
              </a:extLst>
            </p:cNvPr>
            <p:cNvSpPr/>
            <p:nvPr/>
          </p:nvSpPr>
          <p:spPr>
            <a:xfrm>
              <a:off x="14569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1782;p53">
              <a:extLst>
                <a:ext uri="{FF2B5EF4-FFF2-40B4-BE49-F238E27FC236}">
                  <a16:creationId xmlns:a16="http://schemas.microsoft.com/office/drawing/2014/main" id="{053B055D-D1F9-31BD-86EB-3A444764319C}"/>
                </a:ext>
              </a:extLst>
            </p:cNvPr>
            <p:cNvSpPr/>
            <p:nvPr/>
          </p:nvSpPr>
          <p:spPr>
            <a:xfrm>
              <a:off x="14569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1783;p53">
              <a:extLst>
                <a:ext uri="{FF2B5EF4-FFF2-40B4-BE49-F238E27FC236}">
                  <a16:creationId xmlns:a16="http://schemas.microsoft.com/office/drawing/2014/main" id="{E2BA9732-083B-E826-4246-DF62F0D5F433}"/>
                </a:ext>
              </a:extLst>
            </p:cNvPr>
            <p:cNvSpPr/>
            <p:nvPr/>
          </p:nvSpPr>
          <p:spPr>
            <a:xfrm>
              <a:off x="14569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1784;p53">
              <a:extLst>
                <a:ext uri="{FF2B5EF4-FFF2-40B4-BE49-F238E27FC236}">
                  <a16:creationId xmlns:a16="http://schemas.microsoft.com/office/drawing/2014/main" id="{25BACC25-0BD8-3085-0435-7E662FB6C077}"/>
                </a:ext>
              </a:extLst>
            </p:cNvPr>
            <p:cNvSpPr/>
            <p:nvPr/>
          </p:nvSpPr>
          <p:spPr>
            <a:xfrm>
              <a:off x="14569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1785;p53">
              <a:extLst>
                <a:ext uri="{FF2B5EF4-FFF2-40B4-BE49-F238E27FC236}">
                  <a16:creationId xmlns:a16="http://schemas.microsoft.com/office/drawing/2014/main" id="{73B1C6E6-D3ED-6494-C2A4-0FABD7078F1E}"/>
                </a:ext>
              </a:extLst>
            </p:cNvPr>
            <p:cNvSpPr/>
            <p:nvPr/>
          </p:nvSpPr>
          <p:spPr>
            <a:xfrm>
              <a:off x="14569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1786;p53">
              <a:extLst>
                <a:ext uri="{FF2B5EF4-FFF2-40B4-BE49-F238E27FC236}">
                  <a16:creationId xmlns:a16="http://schemas.microsoft.com/office/drawing/2014/main" id="{FAAB43D7-61C5-E762-D275-D643DDC843DB}"/>
                </a:ext>
              </a:extLst>
            </p:cNvPr>
            <p:cNvSpPr/>
            <p:nvPr/>
          </p:nvSpPr>
          <p:spPr>
            <a:xfrm>
              <a:off x="14569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1787;p53">
              <a:extLst>
                <a:ext uri="{FF2B5EF4-FFF2-40B4-BE49-F238E27FC236}">
                  <a16:creationId xmlns:a16="http://schemas.microsoft.com/office/drawing/2014/main" id="{83B696D7-45F4-DE25-3730-8CBDA9478818}"/>
                </a:ext>
              </a:extLst>
            </p:cNvPr>
            <p:cNvSpPr/>
            <p:nvPr/>
          </p:nvSpPr>
          <p:spPr>
            <a:xfrm>
              <a:off x="145692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1788;p53">
              <a:extLst>
                <a:ext uri="{FF2B5EF4-FFF2-40B4-BE49-F238E27FC236}">
                  <a16:creationId xmlns:a16="http://schemas.microsoft.com/office/drawing/2014/main" id="{34076669-F71D-FAF8-0FB2-CB37E8B85010}"/>
                </a:ext>
              </a:extLst>
            </p:cNvPr>
            <p:cNvSpPr/>
            <p:nvPr/>
          </p:nvSpPr>
          <p:spPr>
            <a:xfrm>
              <a:off x="13809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1789;p53">
              <a:extLst>
                <a:ext uri="{FF2B5EF4-FFF2-40B4-BE49-F238E27FC236}">
                  <a16:creationId xmlns:a16="http://schemas.microsoft.com/office/drawing/2014/main" id="{03EA4946-418D-1470-BCE5-70974B856A5D}"/>
                </a:ext>
              </a:extLst>
            </p:cNvPr>
            <p:cNvSpPr/>
            <p:nvPr/>
          </p:nvSpPr>
          <p:spPr>
            <a:xfrm>
              <a:off x="13809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1790;p53">
              <a:extLst>
                <a:ext uri="{FF2B5EF4-FFF2-40B4-BE49-F238E27FC236}">
                  <a16:creationId xmlns:a16="http://schemas.microsoft.com/office/drawing/2014/main" id="{5B3F6EC6-0BAA-F0EC-02EA-D66C3EC8479B}"/>
                </a:ext>
              </a:extLst>
            </p:cNvPr>
            <p:cNvSpPr/>
            <p:nvPr/>
          </p:nvSpPr>
          <p:spPr>
            <a:xfrm>
              <a:off x="13809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1791;p53">
              <a:extLst>
                <a:ext uri="{FF2B5EF4-FFF2-40B4-BE49-F238E27FC236}">
                  <a16:creationId xmlns:a16="http://schemas.microsoft.com/office/drawing/2014/main" id="{93703937-7040-B78B-F518-40859FFB8518}"/>
                </a:ext>
              </a:extLst>
            </p:cNvPr>
            <p:cNvSpPr/>
            <p:nvPr/>
          </p:nvSpPr>
          <p:spPr>
            <a:xfrm>
              <a:off x="13809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1792;p53">
              <a:extLst>
                <a:ext uri="{FF2B5EF4-FFF2-40B4-BE49-F238E27FC236}">
                  <a16:creationId xmlns:a16="http://schemas.microsoft.com/office/drawing/2014/main" id="{5F093CE7-1F20-FCF9-D847-F086E2574D6E}"/>
                </a:ext>
              </a:extLst>
            </p:cNvPr>
            <p:cNvSpPr/>
            <p:nvPr/>
          </p:nvSpPr>
          <p:spPr>
            <a:xfrm>
              <a:off x="13809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1793;p53">
              <a:extLst>
                <a:ext uri="{FF2B5EF4-FFF2-40B4-BE49-F238E27FC236}">
                  <a16:creationId xmlns:a16="http://schemas.microsoft.com/office/drawing/2014/main" id="{7D27A5BA-6938-C6AD-6A2B-B885B0E8CCBB}"/>
                </a:ext>
              </a:extLst>
            </p:cNvPr>
            <p:cNvSpPr/>
            <p:nvPr/>
          </p:nvSpPr>
          <p:spPr>
            <a:xfrm>
              <a:off x="13809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1794;p53">
              <a:extLst>
                <a:ext uri="{FF2B5EF4-FFF2-40B4-BE49-F238E27FC236}">
                  <a16:creationId xmlns:a16="http://schemas.microsoft.com/office/drawing/2014/main" id="{E4823BE4-766E-9E69-A5E7-46690BC13DF1}"/>
                </a:ext>
              </a:extLst>
            </p:cNvPr>
            <p:cNvSpPr/>
            <p:nvPr/>
          </p:nvSpPr>
          <p:spPr>
            <a:xfrm>
              <a:off x="13809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1795;p53">
              <a:extLst>
                <a:ext uri="{FF2B5EF4-FFF2-40B4-BE49-F238E27FC236}">
                  <a16:creationId xmlns:a16="http://schemas.microsoft.com/office/drawing/2014/main" id="{EC5D7AD8-0CDD-A1B7-25B7-0C78503F52B0}"/>
                </a:ext>
              </a:extLst>
            </p:cNvPr>
            <p:cNvSpPr/>
            <p:nvPr/>
          </p:nvSpPr>
          <p:spPr>
            <a:xfrm>
              <a:off x="13809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1796;p53">
              <a:extLst>
                <a:ext uri="{FF2B5EF4-FFF2-40B4-BE49-F238E27FC236}">
                  <a16:creationId xmlns:a16="http://schemas.microsoft.com/office/drawing/2014/main" id="{A3FC1B90-DF99-6CE7-255F-FA0198AD2DD7}"/>
                </a:ext>
              </a:extLst>
            </p:cNvPr>
            <p:cNvSpPr/>
            <p:nvPr/>
          </p:nvSpPr>
          <p:spPr>
            <a:xfrm>
              <a:off x="13809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1797;p53">
              <a:extLst>
                <a:ext uri="{FF2B5EF4-FFF2-40B4-BE49-F238E27FC236}">
                  <a16:creationId xmlns:a16="http://schemas.microsoft.com/office/drawing/2014/main" id="{DE9B35F6-7466-EA66-1AA7-5A249949CAAD}"/>
                </a:ext>
              </a:extLst>
            </p:cNvPr>
            <p:cNvSpPr/>
            <p:nvPr/>
          </p:nvSpPr>
          <p:spPr>
            <a:xfrm>
              <a:off x="13809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1798;p53">
              <a:extLst>
                <a:ext uri="{FF2B5EF4-FFF2-40B4-BE49-F238E27FC236}">
                  <a16:creationId xmlns:a16="http://schemas.microsoft.com/office/drawing/2014/main" id="{CA764F7E-4695-09E9-E557-764343C7BD29}"/>
                </a:ext>
              </a:extLst>
            </p:cNvPr>
            <p:cNvSpPr/>
            <p:nvPr/>
          </p:nvSpPr>
          <p:spPr>
            <a:xfrm>
              <a:off x="13809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1799;p53">
              <a:extLst>
                <a:ext uri="{FF2B5EF4-FFF2-40B4-BE49-F238E27FC236}">
                  <a16:creationId xmlns:a16="http://schemas.microsoft.com/office/drawing/2014/main" id="{C257CF8B-58CA-4785-6376-B6DDF5BE86B7}"/>
                </a:ext>
              </a:extLst>
            </p:cNvPr>
            <p:cNvSpPr/>
            <p:nvPr/>
          </p:nvSpPr>
          <p:spPr>
            <a:xfrm>
              <a:off x="13809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1800;p53">
              <a:extLst>
                <a:ext uri="{FF2B5EF4-FFF2-40B4-BE49-F238E27FC236}">
                  <a16:creationId xmlns:a16="http://schemas.microsoft.com/office/drawing/2014/main" id="{F0F96C51-1C37-21CC-29EA-93B5E6623F62}"/>
                </a:ext>
              </a:extLst>
            </p:cNvPr>
            <p:cNvSpPr/>
            <p:nvPr/>
          </p:nvSpPr>
          <p:spPr>
            <a:xfrm>
              <a:off x="13809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1801;p53">
              <a:extLst>
                <a:ext uri="{FF2B5EF4-FFF2-40B4-BE49-F238E27FC236}">
                  <a16:creationId xmlns:a16="http://schemas.microsoft.com/office/drawing/2014/main" id="{9855100B-3B62-DA37-DFFD-C0ECA95F7261}"/>
                </a:ext>
              </a:extLst>
            </p:cNvPr>
            <p:cNvSpPr/>
            <p:nvPr/>
          </p:nvSpPr>
          <p:spPr>
            <a:xfrm>
              <a:off x="13809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1802;p53">
              <a:extLst>
                <a:ext uri="{FF2B5EF4-FFF2-40B4-BE49-F238E27FC236}">
                  <a16:creationId xmlns:a16="http://schemas.microsoft.com/office/drawing/2014/main" id="{11800BB4-12A7-C7F5-8F4C-1F8030FE859F}"/>
                </a:ext>
              </a:extLst>
            </p:cNvPr>
            <p:cNvSpPr/>
            <p:nvPr/>
          </p:nvSpPr>
          <p:spPr>
            <a:xfrm>
              <a:off x="13809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1803;p53">
              <a:extLst>
                <a:ext uri="{FF2B5EF4-FFF2-40B4-BE49-F238E27FC236}">
                  <a16:creationId xmlns:a16="http://schemas.microsoft.com/office/drawing/2014/main" id="{A002CE7B-35E6-9033-8E4E-30D0C4A66094}"/>
                </a:ext>
              </a:extLst>
            </p:cNvPr>
            <p:cNvSpPr/>
            <p:nvPr/>
          </p:nvSpPr>
          <p:spPr>
            <a:xfrm>
              <a:off x="13809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1804;p53">
              <a:extLst>
                <a:ext uri="{FF2B5EF4-FFF2-40B4-BE49-F238E27FC236}">
                  <a16:creationId xmlns:a16="http://schemas.microsoft.com/office/drawing/2014/main" id="{7C19CA44-B376-9861-063B-E10B0A8EB72E}"/>
                </a:ext>
              </a:extLst>
            </p:cNvPr>
            <p:cNvSpPr/>
            <p:nvPr/>
          </p:nvSpPr>
          <p:spPr>
            <a:xfrm>
              <a:off x="13809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1805;p53">
              <a:extLst>
                <a:ext uri="{FF2B5EF4-FFF2-40B4-BE49-F238E27FC236}">
                  <a16:creationId xmlns:a16="http://schemas.microsoft.com/office/drawing/2014/main" id="{C859D758-AFF4-0C14-47A9-930C1EE0B870}"/>
                </a:ext>
              </a:extLst>
            </p:cNvPr>
            <p:cNvSpPr/>
            <p:nvPr/>
          </p:nvSpPr>
          <p:spPr>
            <a:xfrm>
              <a:off x="13809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1806;p53">
              <a:extLst>
                <a:ext uri="{FF2B5EF4-FFF2-40B4-BE49-F238E27FC236}">
                  <a16:creationId xmlns:a16="http://schemas.microsoft.com/office/drawing/2014/main" id="{4D95BA51-2F3A-4076-A2FF-288A214D8BFE}"/>
                </a:ext>
              </a:extLst>
            </p:cNvPr>
            <p:cNvSpPr/>
            <p:nvPr/>
          </p:nvSpPr>
          <p:spPr>
            <a:xfrm>
              <a:off x="130470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1807;p53">
              <a:extLst>
                <a:ext uri="{FF2B5EF4-FFF2-40B4-BE49-F238E27FC236}">
                  <a16:creationId xmlns:a16="http://schemas.microsoft.com/office/drawing/2014/main" id="{52A4AD29-D483-AD4D-3AEC-3702503CCA00}"/>
                </a:ext>
              </a:extLst>
            </p:cNvPr>
            <p:cNvSpPr/>
            <p:nvPr/>
          </p:nvSpPr>
          <p:spPr>
            <a:xfrm>
              <a:off x="130470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1808;p53">
              <a:extLst>
                <a:ext uri="{FF2B5EF4-FFF2-40B4-BE49-F238E27FC236}">
                  <a16:creationId xmlns:a16="http://schemas.microsoft.com/office/drawing/2014/main" id="{6253A129-8E63-C764-25AA-2A91910CB0BD}"/>
                </a:ext>
              </a:extLst>
            </p:cNvPr>
            <p:cNvSpPr/>
            <p:nvPr/>
          </p:nvSpPr>
          <p:spPr>
            <a:xfrm>
              <a:off x="130470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1809;p53">
              <a:extLst>
                <a:ext uri="{FF2B5EF4-FFF2-40B4-BE49-F238E27FC236}">
                  <a16:creationId xmlns:a16="http://schemas.microsoft.com/office/drawing/2014/main" id="{D19F4865-571F-DAB3-6152-001ACAA80935}"/>
                </a:ext>
              </a:extLst>
            </p:cNvPr>
            <p:cNvSpPr/>
            <p:nvPr/>
          </p:nvSpPr>
          <p:spPr>
            <a:xfrm>
              <a:off x="130470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1810;p53">
              <a:extLst>
                <a:ext uri="{FF2B5EF4-FFF2-40B4-BE49-F238E27FC236}">
                  <a16:creationId xmlns:a16="http://schemas.microsoft.com/office/drawing/2014/main" id="{158FC39A-48BD-13DB-9D66-C48A71CB8E4F}"/>
                </a:ext>
              </a:extLst>
            </p:cNvPr>
            <p:cNvSpPr/>
            <p:nvPr/>
          </p:nvSpPr>
          <p:spPr>
            <a:xfrm>
              <a:off x="13047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1811;p53">
              <a:extLst>
                <a:ext uri="{FF2B5EF4-FFF2-40B4-BE49-F238E27FC236}">
                  <a16:creationId xmlns:a16="http://schemas.microsoft.com/office/drawing/2014/main" id="{4939B547-9872-1056-323F-6D5A339D3F2D}"/>
                </a:ext>
              </a:extLst>
            </p:cNvPr>
            <p:cNvSpPr/>
            <p:nvPr/>
          </p:nvSpPr>
          <p:spPr>
            <a:xfrm>
              <a:off x="130470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1812;p53">
              <a:extLst>
                <a:ext uri="{FF2B5EF4-FFF2-40B4-BE49-F238E27FC236}">
                  <a16:creationId xmlns:a16="http://schemas.microsoft.com/office/drawing/2014/main" id="{B21A6B83-440E-B3B5-5586-D30606D5456B}"/>
                </a:ext>
              </a:extLst>
            </p:cNvPr>
            <p:cNvSpPr/>
            <p:nvPr/>
          </p:nvSpPr>
          <p:spPr>
            <a:xfrm>
              <a:off x="13047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1813;p53">
              <a:extLst>
                <a:ext uri="{FF2B5EF4-FFF2-40B4-BE49-F238E27FC236}">
                  <a16:creationId xmlns:a16="http://schemas.microsoft.com/office/drawing/2014/main" id="{56A850E4-7451-558A-A2D2-6299B6CF88D3}"/>
                </a:ext>
              </a:extLst>
            </p:cNvPr>
            <p:cNvSpPr/>
            <p:nvPr/>
          </p:nvSpPr>
          <p:spPr>
            <a:xfrm>
              <a:off x="13047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1814;p53">
              <a:extLst>
                <a:ext uri="{FF2B5EF4-FFF2-40B4-BE49-F238E27FC236}">
                  <a16:creationId xmlns:a16="http://schemas.microsoft.com/office/drawing/2014/main" id="{4B6FBD70-994C-5BD8-1488-0E60D422334D}"/>
                </a:ext>
              </a:extLst>
            </p:cNvPr>
            <p:cNvSpPr/>
            <p:nvPr/>
          </p:nvSpPr>
          <p:spPr>
            <a:xfrm>
              <a:off x="13047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1815;p53">
              <a:extLst>
                <a:ext uri="{FF2B5EF4-FFF2-40B4-BE49-F238E27FC236}">
                  <a16:creationId xmlns:a16="http://schemas.microsoft.com/office/drawing/2014/main" id="{A9FECFB7-8386-7656-C944-3091333EFC0A}"/>
                </a:ext>
              </a:extLst>
            </p:cNvPr>
            <p:cNvSpPr/>
            <p:nvPr/>
          </p:nvSpPr>
          <p:spPr>
            <a:xfrm>
              <a:off x="13047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1816;p53">
              <a:extLst>
                <a:ext uri="{FF2B5EF4-FFF2-40B4-BE49-F238E27FC236}">
                  <a16:creationId xmlns:a16="http://schemas.microsoft.com/office/drawing/2014/main" id="{19CB4B9D-6129-BD12-9998-FC79CCB86728}"/>
                </a:ext>
              </a:extLst>
            </p:cNvPr>
            <p:cNvSpPr/>
            <p:nvPr/>
          </p:nvSpPr>
          <p:spPr>
            <a:xfrm>
              <a:off x="13047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1817;p53">
              <a:extLst>
                <a:ext uri="{FF2B5EF4-FFF2-40B4-BE49-F238E27FC236}">
                  <a16:creationId xmlns:a16="http://schemas.microsoft.com/office/drawing/2014/main" id="{1F330315-2A46-5887-3BE9-EDD6DB575B9D}"/>
                </a:ext>
              </a:extLst>
            </p:cNvPr>
            <p:cNvSpPr/>
            <p:nvPr/>
          </p:nvSpPr>
          <p:spPr>
            <a:xfrm>
              <a:off x="13047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1818;p53">
              <a:extLst>
                <a:ext uri="{FF2B5EF4-FFF2-40B4-BE49-F238E27FC236}">
                  <a16:creationId xmlns:a16="http://schemas.microsoft.com/office/drawing/2014/main" id="{45CAA669-2D5A-A832-F01D-AA936F1F6EF5}"/>
                </a:ext>
              </a:extLst>
            </p:cNvPr>
            <p:cNvSpPr/>
            <p:nvPr/>
          </p:nvSpPr>
          <p:spPr>
            <a:xfrm>
              <a:off x="13047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1819;p53">
              <a:extLst>
                <a:ext uri="{FF2B5EF4-FFF2-40B4-BE49-F238E27FC236}">
                  <a16:creationId xmlns:a16="http://schemas.microsoft.com/office/drawing/2014/main" id="{B60A072F-144D-39AD-0606-0EFFA408B7FD}"/>
                </a:ext>
              </a:extLst>
            </p:cNvPr>
            <p:cNvSpPr/>
            <p:nvPr/>
          </p:nvSpPr>
          <p:spPr>
            <a:xfrm>
              <a:off x="13047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1820;p53">
              <a:extLst>
                <a:ext uri="{FF2B5EF4-FFF2-40B4-BE49-F238E27FC236}">
                  <a16:creationId xmlns:a16="http://schemas.microsoft.com/office/drawing/2014/main" id="{73477030-2BFB-582A-5AB4-2B58110D005F}"/>
                </a:ext>
              </a:extLst>
            </p:cNvPr>
            <p:cNvSpPr/>
            <p:nvPr/>
          </p:nvSpPr>
          <p:spPr>
            <a:xfrm>
              <a:off x="13047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1821;p53">
              <a:extLst>
                <a:ext uri="{FF2B5EF4-FFF2-40B4-BE49-F238E27FC236}">
                  <a16:creationId xmlns:a16="http://schemas.microsoft.com/office/drawing/2014/main" id="{C789F00F-546E-2C3D-AB24-B301D928F2C8}"/>
                </a:ext>
              </a:extLst>
            </p:cNvPr>
            <p:cNvSpPr/>
            <p:nvPr/>
          </p:nvSpPr>
          <p:spPr>
            <a:xfrm>
              <a:off x="13047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1822;p53">
              <a:extLst>
                <a:ext uri="{FF2B5EF4-FFF2-40B4-BE49-F238E27FC236}">
                  <a16:creationId xmlns:a16="http://schemas.microsoft.com/office/drawing/2014/main" id="{0574DD1E-80C3-B940-EA63-F90CE924E331}"/>
                </a:ext>
              </a:extLst>
            </p:cNvPr>
            <p:cNvSpPr/>
            <p:nvPr/>
          </p:nvSpPr>
          <p:spPr>
            <a:xfrm>
              <a:off x="1304700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1823;p53">
              <a:extLst>
                <a:ext uri="{FF2B5EF4-FFF2-40B4-BE49-F238E27FC236}">
                  <a16:creationId xmlns:a16="http://schemas.microsoft.com/office/drawing/2014/main" id="{ADAA142E-9986-6D67-F9B6-2ECCCB28BC44}"/>
                </a:ext>
              </a:extLst>
            </p:cNvPr>
            <p:cNvSpPr/>
            <p:nvPr/>
          </p:nvSpPr>
          <p:spPr>
            <a:xfrm>
              <a:off x="12284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1824;p53">
              <a:extLst>
                <a:ext uri="{FF2B5EF4-FFF2-40B4-BE49-F238E27FC236}">
                  <a16:creationId xmlns:a16="http://schemas.microsoft.com/office/drawing/2014/main" id="{2AECDA7F-8CD1-D474-2197-67BD4F0CB227}"/>
                </a:ext>
              </a:extLst>
            </p:cNvPr>
            <p:cNvSpPr/>
            <p:nvPr/>
          </p:nvSpPr>
          <p:spPr>
            <a:xfrm>
              <a:off x="12284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1825;p53">
              <a:extLst>
                <a:ext uri="{FF2B5EF4-FFF2-40B4-BE49-F238E27FC236}">
                  <a16:creationId xmlns:a16="http://schemas.microsoft.com/office/drawing/2014/main" id="{493FD6F9-C3E8-FD43-A806-EEE12089270E}"/>
                </a:ext>
              </a:extLst>
            </p:cNvPr>
            <p:cNvSpPr/>
            <p:nvPr/>
          </p:nvSpPr>
          <p:spPr>
            <a:xfrm>
              <a:off x="12284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1826;p53">
              <a:extLst>
                <a:ext uri="{FF2B5EF4-FFF2-40B4-BE49-F238E27FC236}">
                  <a16:creationId xmlns:a16="http://schemas.microsoft.com/office/drawing/2014/main" id="{5D584F69-5F21-CB91-FD8B-8FD7E14718D7}"/>
                </a:ext>
              </a:extLst>
            </p:cNvPr>
            <p:cNvSpPr/>
            <p:nvPr/>
          </p:nvSpPr>
          <p:spPr>
            <a:xfrm>
              <a:off x="12284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1827;p53">
              <a:extLst>
                <a:ext uri="{FF2B5EF4-FFF2-40B4-BE49-F238E27FC236}">
                  <a16:creationId xmlns:a16="http://schemas.microsoft.com/office/drawing/2014/main" id="{EB4B0D86-D88E-539C-6B7C-196A026533B5}"/>
                </a:ext>
              </a:extLst>
            </p:cNvPr>
            <p:cNvSpPr/>
            <p:nvPr/>
          </p:nvSpPr>
          <p:spPr>
            <a:xfrm>
              <a:off x="12284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1828;p53">
              <a:extLst>
                <a:ext uri="{FF2B5EF4-FFF2-40B4-BE49-F238E27FC236}">
                  <a16:creationId xmlns:a16="http://schemas.microsoft.com/office/drawing/2014/main" id="{6849FB1E-FB3E-2210-F56C-D036FC6E6A5E}"/>
                </a:ext>
              </a:extLst>
            </p:cNvPr>
            <p:cNvSpPr/>
            <p:nvPr/>
          </p:nvSpPr>
          <p:spPr>
            <a:xfrm>
              <a:off x="12284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1829;p53">
              <a:extLst>
                <a:ext uri="{FF2B5EF4-FFF2-40B4-BE49-F238E27FC236}">
                  <a16:creationId xmlns:a16="http://schemas.microsoft.com/office/drawing/2014/main" id="{54F07F0D-D306-2B87-3ABD-D496541F2DCB}"/>
                </a:ext>
              </a:extLst>
            </p:cNvPr>
            <p:cNvSpPr/>
            <p:nvPr/>
          </p:nvSpPr>
          <p:spPr>
            <a:xfrm>
              <a:off x="122847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1830;p53">
              <a:extLst>
                <a:ext uri="{FF2B5EF4-FFF2-40B4-BE49-F238E27FC236}">
                  <a16:creationId xmlns:a16="http://schemas.microsoft.com/office/drawing/2014/main" id="{6995D5E1-2AEB-440C-12C0-960350D8B8BB}"/>
                </a:ext>
              </a:extLst>
            </p:cNvPr>
            <p:cNvSpPr/>
            <p:nvPr/>
          </p:nvSpPr>
          <p:spPr>
            <a:xfrm>
              <a:off x="12284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1831;p53">
              <a:extLst>
                <a:ext uri="{FF2B5EF4-FFF2-40B4-BE49-F238E27FC236}">
                  <a16:creationId xmlns:a16="http://schemas.microsoft.com/office/drawing/2014/main" id="{ADD9E543-4269-A3F6-D313-5B56A7F43E71}"/>
                </a:ext>
              </a:extLst>
            </p:cNvPr>
            <p:cNvSpPr/>
            <p:nvPr/>
          </p:nvSpPr>
          <p:spPr>
            <a:xfrm>
              <a:off x="12284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1832;p53">
              <a:extLst>
                <a:ext uri="{FF2B5EF4-FFF2-40B4-BE49-F238E27FC236}">
                  <a16:creationId xmlns:a16="http://schemas.microsoft.com/office/drawing/2014/main" id="{20FA72E4-B28E-1502-FF56-F92A579BE62D}"/>
                </a:ext>
              </a:extLst>
            </p:cNvPr>
            <p:cNvSpPr/>
            <p:nvPr/>
          </p:nvSpPr>
          <p:spPr>
            <a:xfrm>
              <a:off x="12284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1833;p53">
              <a:extLst>
                <a:ext uri="{FF2B5EF4-FFF2-40B4-BE49-F238E27FC236}">
                  <a16:creationId xmlns:a16="http://schemas.microsoft.com/office/drawing/2014/main" id="{2A956F5C-B380-DAB7-E558-12B221CB7844}"/>
                </a:ext>
              </a:extLst>
            </p:cNvPr>
            <p:cNvSpPr/>
            <p:nvPr/>
          </p:nvSpPr>
          <p:spPr>
            <a:xfrm>
              <a:off x="12284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1834;p53">
              <a:extLst>
                <a:ext uri="{FF2B5EF4-FFF2-40B4-BE49-F238E27FC236}">
                  <a16:creationId xmlns:a16="http://schemas.microsoft.com/office/drawing/2014/main" id="{6267892A-FB2E-0EEB-1F2E-C1046C3719E3}"/>
                </a:ext>
              </a:extLst>
            </p:cNvPr>
            <p:cNvSpPr/>
            <p:nvPr/>
          </p:nvSpPr>
          <p:spPr>
            <a:xfrm>
              <a:off x="122847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1835;p53">
              <a:extLst>
                <a:ext uri="{FF2B5EF4-FFF2-40B4-BE49-F238E27FC236}">
                  <a16:creationId xmlns:a16="http://schemas.microsoft.com/office/drawing/2014/main" id="{ABC7A7CB-5CE5-578F-4A99-16DF673D1BAD}"/>
                </a:ext>
              </a:extLst>
            </p:cNvPr>
            <p:cNvSpPr/>
            <p:nvPr/>
          </p:nvSpPr>
          <p:spPr>
            <a:xfrm>
              <a:off x="12284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1836;p53">
              <a:extLst>
                <a:ext uri="{FF2B5EF4-FFF2-40B4-BE49-F238E27FC236}">
                  <a16:creationId xmlns:a16="http://schemas.microsoft.com/office/drawing/2014/main" id="{1170AC98-C8B3-F7C2-D65D-35D2AF190A01}"/>
                </a:ext>
              </a:extLst>
            </p:cNvPr>
            <p:cNvSpPr/>
            <p:nvPr/>
          </p:nvSpPr>
          <p:spPr>
            <a:xfrm>
              <a:off x="12284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1837;p53">
              <a:extLst>
                <a:ext uri="{FF2B5EF4-FFF2-40B4-BE49-F238E27FC236}">
                  <a16:creationId xmlns:a16="http://schemas.microsoft.com/office/drawing/2014/main" id="{C1A25E6A-E91C-E39C-0A57-471D0DA0139A}"/>
                </a:ext>
              </a:extLst>
            </p:cNvPr>
            <p:cNvSpPr/>
            <p:nvPr/>
          </p:nvSpPr>
          <p:spPr>
            <a:xfrm>
              <a:off x="12284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1838;p53">
              <a:extLst>
                <a:ext uri="{FF2B5EF4-FFF2-40B4-BE49-F238E27FC236}">
                  <a16:creationId xmlns:a16="http://schemas.microsoft.com/office/drawing/2014/main" id="{A7E1D90E-A92A-7E28-6219-1E14D4699E99}"/>
                </a:ext>
              </a:extLst>
            </p:cNvPr>
            <p:cNvSpPr/>
            <p:nvPr/>
          </p:nvSpPr>
          <p:spPr>
            <a:xfrm>
              <a:off x="12284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1839;p53">
              <a:extLst>
                <a:ext uri="{FF2B5EF4-FFF2-40B4-BE49-F238E27FC236}">
                  <a16:creationId xmlns:a16="http://schemas.microsoft.com/office/drawing/2014/main" id="{9CEAF00A-B249-53DB-4058-C6BE7AA217B4}"/>
                </a:ext>
              </a:extLst>
            </p:cNvPr>
            <p:cNvSpPr/>
            <p:nvPr/>
          </p:nvSpPr>
          <p:spPr>
            <a:xfrm>
              <a:off x="12284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1840;p53">
              <a:extLst>
                <a:ext uri="{FF2B5EF4-FFF2-40B4-BE49-F238E27FC236}">
                  <a16:creationId xmlns:a16="http://schemas.microsoft.com/office/drawing/2014/main" id="{FE2A0745-695E-631A-BAEE-05055D46AF56}"/>
                </a:ext>
              </a:extLst>
            </p:cNvPr>
            <p:cNvSpPr/>
            <p:nvPr/>
          </p:nvSpPr>
          <p:spPr>
            <a:xfrm>
              <a:off x="12284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1841;p53">
              <a:extLst>
                <a:ext uri="{FF2B5EF4-FFF2-40B4-BE49-F238E27FC236}">
                  <a16:creationId xmlns:a16="http://schemas.microsoft.com/office/drawing/2014/main" id="{D34DA9D6-5293-352D-B828-D4CA039A26C6}"/>
                </a:ext>
              </a:extLst>
            </p:cNvPr>
            <p:cNvSpPr/>
            <p:nvPr/>
          </p:nvSpPr>
          <p:spPr>
            <a:xfrm>
              <a:off x="1152275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1842;p53">
              <a:extLst>
                <a:ext uri="{FF2B5EF4-FFF2-40B4-BE49-F238E27FC236}">
                  <a16:creationId xmlns:a16="http://schemas.microsoft.com/office/drawing/2014/main" id="{4C83B93C-71AC-36D8-912B-A6359D487E01}"/>
                </a:ext>
              </a:extLst>
            </p:cNvPr>
            <p:cNvSpPr/>
            <p:nvPr/>
          </p:nvSpPr>
          <p:spPr>
            <a:xfrm>
              <a:off x="1152275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1843;p53">
              <a:extLst>
                <a:ext uri="{FF2B5EF4-FFF2-40B4-BE49-F238E27FC236}">
                  <a16:creationId xmlns:a16="http://schemas.microsoft.com/office/drawing/2014/main" id="{58131389-C5FF-6F72-FBB5-E349B1616A93}"/>
                </a:ext>
              </a:extLst>
            </p:cNvPr>
            <p:cNvSpPr/>
            <p:nvPr/>
          </p:nvSpPr>
          <p:spPr>
            <a:xfrm>
              <a:off x="1152275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1844;p53">
              <a:extLst>
                <a:ext uri="{FF2B5EF4-FFF2-40B4-BE49-F238E27FC236}">
                  <a16:creationId xmlns:a16="http://schemas.microsoft.com/office/drawing/2014/main" id="{96434FE7-F455-1C9B-B8F7-3E063BD14863}"/>
                </a:ext>
              </a:extLst>
            </p:cNvPr>
            <p:cNvSpPr/>
            <p:nvPr/>
          </p:nvSpPr>
          <p:spPr>
            <a:xfrm>
              <a:off x="1152275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1845;p53">
              <a:extLst>
                <a:ext uri="{FF2B5EF4-FFF2-40B4-BE49-F238E27FC236}">
                  <a16:creationId xmlns:a16="http://schemas.microsoft.com/office/drawing/2014/main" id="{1D8B4812-35A4-C68D-6F44-276F2D7868A0}"/>
                </a:ext>
              </a:extLst>
            </p:cNvPr>
            <p:cNvSpPr/>
            <p:nvPr/>
          </p:nvSpPr>
          <p:spPr>
            <a:xfrm>
              <a:off x="115227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1846;p53">
              <a:extLst>
                <a:ext uri="{FF2B5EF4-FFF2-40B4-BE49-F238E27FC236}">
                  <a16:creationId xmlns:a16="http://schemas.microsoft.com/office/drawing/2014/main" id="{6609249D-6D90-4544-32AB-E9B25974F9AE}"/>
                </a:ext>
              </a:extLst>
            </p:cNvPr>
            <p:cNvSpPr/>
            <p:nvPr/>
          </p:nvSpPr>
          <p:spPr>
            <a:xfrm>
              <a:off x="1152275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1847;p53">
              <a:extLst>
                <a:ext uri="{FF2B5EF4-FFF2-40B4-BE49-F238E27FC236}">
                  <a16:creationId xmlns:a16="http://schemas.microsoft.com/office/drawing/2014/main" id="{61145B18-6DD4-DE26-20B8-C66B56322377}"/>
                </a:ext>
              </a:extLst>
            </p:cNvPr>
            <p:cNvSpPr/>
            <p:nvPr/>
          </p:nvSpPr>
          <p:spPr>
            <a:xfrm>
              <a:off x="1152275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1848;p53">
              <a:extLst>
                <a:ext uri="{FF2B5EF4-FFF2-40B4-BE49-F238E27FC236}">
                  <a16:creationId xmlns:a16="http://schemas.microsoft.com/office/drawing/2014/main" id="{C8D0DB24-EE63-46C1-0CFD-F72F9D097626}"/>
                </a:ext>
              </a:extLst>
            </p:cNvPr>
            <p:cNvSpPr/>
            <p:nvPr/>
          </p:nvSpPr>
          <p:spPr>
            <a:xfrm>
              <a:off x="1152275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1849;p53">
              <a:extLst>
                <a:ext uri="{FF2B5EF4-FFF2-40B4-BE49-F238E27FC236}">
                  <a16:creationId xmlns:a16="http://schemas.microsoft.com/office/drawing/2014/main" id="{AEA4618A-92A4-5174-F5EE-CD771C4AFB62}"/>
                </a:ext>
              </a:extLst>
            </p:cNvPr>
            <p:cNvSpPr/>
            <p:nvPr/>
          </p:nvSpPr>
          <p:spPr>
            <a:xfrm>
              <a:off x="1152275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1850;p53">
              <a:extLst>
                <a:ext uri="{FF2B5EF4-FFF2-40B4-BE49-F238E27FC236}">
                  <a16:creationId xmlns:a16="http://schemas.microsoft.com/office/drawing/2014/main" id="{2C632340-9545-B4B0-DAAD-BA6EA8960011}"/>
                </a:ext>
              </a:extLst>
            </p:cNvPr>
            <p:cNvSpPr/>
            <p:nvPr/>
          </p:nvSpPr>
          <p:spPr>
            <a:xfrm>
              <a:off x="1152275" y="1876050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1851;p53">
              <a:extLst>
                <a:ext uri="{FF2B5EF4-FFF2-40B4-BE49-F238E27FC236}">
                  <a16:creationId xmlns:a16="http://schemas.microsoft.com/office/drawing/2014/main" id="{6D1FAEFF-329E-2807-8395-8218743DECB0}"/>
                </a:ext>
              </a:extLst>
            </p:cNvPr>
            <p:cNvSpPr/>
            <p:nvPr/>
          </p:nvSpPr>
          <p:spPr>
            <a:xfrm>
              <a:off x="1152275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1852;p53">
              <a:extLst>
                <a:ext uri="{FF2B5EF4-FFF2-40B4-BE49-F238E27FC236}">
                  <a16:creationId xmlns:a16="http://schemas.microsoft.com/office/drawing/2014/main" id="{17D062B7-A47C-AEA4-B615-021C72E5C4A4}"/>
                </a:ext>
              </a:extLst>
            </p:cNvPr>
            <p:cNvSpPr/>
            <p:nvPr/>
          </p:nvSpPr>
          <p:spPr>
            <a:xfrm>
              <a:off x="1152275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1853;p53">
              <a:extLst>
                <a:ext uri="{FF2B5EF4-FFF2-40B4-BE49-F238E27FC236}">
                  <a16:creationId xmlns:a16="http://schemas.microsoft.com/office/drawing/2014/main" id="{A25A6855-AE0D-ED81-0547-6822F8977AA3}"/>
                </a:ext>
              </a:extLst>
            </p:cNvPr>
            <p:cNvSpPr/>
            <p:nvPr/>
          </p:nvSpPr>
          <p:spPr>
            <a:xfrm>
              <a:off x="1152275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1854;p53">
              <a:extLst>
                <a:ext uri="{FF2B5EF4-FFF2-40B4-BE49-F238E27FC236}">
                  <a16:creationId xmlns:a16="http://schemas.microsoft.com/office/drawing/2014/main" id="{32DEA2DF-DB81-7D5A-99DE-A9AE502CB593}"/>
                </a:ext>
              </a:extLst>
            </p:cNvPr>
            <p:cNvSpPr/>
            <p:nvPr/>
          </p:nvSpPr>
          <p:spPr>
            <a:xfrm>
              <a:off x="11522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1855;p53">
              <a:extLst>
                <a:ext uri="{FF2B5EF4-FFF2-40B4-BE49-F238E27FC236}">
                  <a16:creationId xmlns:a16="http://schemas.microsoft.com/office/drawing/2014/main" id="{FCCF0813-A969-175A-00BD-8B6C5CD12DE3}"/>
                </a:ext>
              </a:extLst>
            </p:cNvPr>
            <p:cNvSpPr/>
            <p:nvPr/>
          </p:nvSpPr>
          <p:spPr>
            <a:xfrm>
              <a:off x="1152275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1856;p53">
              <a:extLst>
                <a:ext uri="{FF2B5EF4-FFF2-40B4-BE49-F238E27FC236}">
                  <a16:creationId xmlns:a16="http://schemas.microsoft.com/office/drawing/2014/main" id="{C2099322-707E-AE29-1DA8-A95FF4147CC0}"/>
                </a:ext>
              </a:extLst>
            </p:cNvPr>
            <p:cNvSpPr/>
            <p:nvPr/>
          </p:nvSpPr>
          <p:spPr>
            <a:xfrm>
              <a:off x="107605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1857;p53">
              <a:extLst>
                <a:ext uri="{FF2B5EF4-FFF2-40B4-BE49-F238E27FC236}">
                  <a16:creationId xmlns:a16="http://schemas.microsoft.com/office/drawing/2014/main" id="{DE37A1A7-C0EA-26AA-ADA7-05C818CAD20A}"/>
                </a:ext>
              </a:extLst>
            </p:cNvPr>
            <p:cNvSpPr/>
            <p:nvPr/>
          </p:nvSpPr>
          <p:spPr>
            <a:xfrm>
              <a:off x="10760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1858;p53">
              <a:extLst>
                <a:ext uri="{FF2B5EF4-FFF2-40B4-BE49-F238E27FC236}">
                  <a16:creationId xmlns:a16="http://schemas.microsoft.com/office/drawing/2014/main" id="{22D467E8-E0CA-D766-4E5B-920EC9CE6949}"/>
                </a:ext>
              </a:extLst>
            </p:cNvPr>
            <p:cNvSpPr/>
            <p:nvPr/>
          </p:nvSpPr>
          <p:spPr>
            <a:xfrm>
              <a:off x="10760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1859;p53">
              <a:extLst>
                <a:ext uri="{FF2B5EF4-FFF2-40B4-BE49-F238E27FC236}">
                  <a16:creationId xmlns:a16="http://schemas.microsoft.com/office/drawing/2014/main" id="{5D443260-7CFE-61E0-7C59-337DE2A19121}"/>
                </a:ext>
              </a:extLst>
            </p:cNvPr>
            <p:cNvSpPr/>
            <p:nvPr/>
          </p:nvSpPr>
          <p:spPr>
            <a:xfrm>
              <a:off x="10760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1860;p53">
              <a:extLst>
                <a:ext uri="{FF2B5EF4-FFF2-40B4-BE49-F238E27FC236}">
                  <a16:creationId xmlns:a16="http://schemas.microsoft.com/office/drawing/2014/main" id="{D0E6ADEA-7B94-6A8F-8701-7BA188D2B2A9}"/>
                </a:ext>
              </a:extLst>
            </p:cNvPr>
            <p:cNvSpPr/>
            <p:nvPr/>
          </p:nvSpPr>
          <p:spPr>
            <a:xfrm>
              <a:off x="10760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1861;p53">
              <a:extLst>
                <a:ext uri="{FF2B5EF4-FFF2-40B4-BE49-F238E27FC236}">
                  <a16:creationId xmlns:a16="http://schemas.microsoft.com/office/drawing/2014/main" id="{F0AA5736-DD53-B0A1-587E-C652FFDEB96F}"/>
                </a:ext>
              </a:extLst>
            </p:cNvPr>
            <p:cNvSpPr/>
            <p:nvPr/>
          </p:nvSpPr>
          <p:spPr>
            <a:xfrm>
              <a:off x="10760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1862;p53">
              <a:extLst>
                <a:ext uri="{FF2B5EF4-FFF2-40B4-BE49-F238E27FC236}">
                  <a16:creationId xmlns:a16="http://schemas.microsoft.com/office/drawing/2014/main" id="{0760C966-9617-2FDE-60CF-7FDB5993A5AC}"/>
                </a:ext>
              </a:extLst>
            </p:cNvPr>
            <p:cNvSpPr/>
            <p:nvPr/>
          </p:nvSpPr>
          <p:spPr>
            <a:xfrm>
              <a:off x="107605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1863;p53">
              <a:extLst>
                <a:ext uri="{FF2B5EF4-FFF2-40B4-BE49-F238E27FC236}">
                  <a16:creationId xmlns:a16="http://schemas.microsoft.com/office/drawing/2014/main" id="{89F5DB4D-B095-1583-FA84-81D16D2F1786}"/>
                </a:ext>
              </a:extLst>
            </p:cNvPr>
            <p:cNvSpPr/>
            <p:nvPr/>
          </p:nvSpPr>
          <p:spPr>
            <a:xfrm>
              <a:off x="10760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1864;p53">
              <a:extLst>
                <a:ext uri="{FF2B5EF4-FFF2-40B4-BE49-F238E27FC236}">
                  <a16:creationId xmlns:a16="http://schemas.microsoft.com/office/drawing/2014/main" id="{45B65EF8-1965-189A-22E8-90022E948B9B}"/>
                </a:ext>
              </a:extLst>
            </p:cNvPr>
            <p:cNvSpPr/>
            <p:nvPr/>
          </p:nvSpPr>
          <p:spPr>
            <a:xfrm>
              <a:off x="10760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1865;p53">
              <a:extLst>
                <a:ext uri="{FF2B5EF4-FFF2-40B4-BE49-F238E27FC236}">
                  <a16:creationId xmlns:a16="http://schemas.microsoft.com/office/drawing/2014/main" id="{3678DB09-F3C3-117C-89B1-90096F46F38C}"/>
                </a:ext>
              </a:extLst>
            </p:cNvPr>
            <p:cNvSpPr/>
            <p:nvPr/>
          </p:nvSpPr>
          <p:spPr>
            <a:xfrm>
              <a:off x="10760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1866;p53">
              <a:extLst>
                <a:ext uri="{FF2B5EF4-FFF2-40B4-BE49-F238E27FC236}">
                  <a16:creationId xmlns:a16="http://schemas.microsoft.com/office/drawing/2014/main" id="{5387640D-1F4E-B6E8-6D4D-D649BB71E4ED}"/>
                </a:ext>
              </a:extLst>
            </p:cNvPr>
            <p:cNvSpPr/>
            <p:nvPr/>
          </p:nvSpPr>
          <p:spPr>
            <a:xfrm>
              <a:off x="10760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1867;p53">
              <a:extLst>
                <a:ext uri="{FF2B5EF4-FFF2-40B4-BE49-F238E27FC236}">
                  <a16:creationId xmlns:a16="http://schemas.microsoft.com/office/drawing/2014/main" id="{F90D6EAA-A64B-9C32-DD85-E198E41B3003}"/>
                </a:ext>
              </a:extLst>
            </p:cNvPr>
            <p:cNvSpPr/>
            <p:nvPr/>
          </p:nvSpPr>
          <p:spPr>
            <a:xfrm>
              <a:off x="10760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1868;p53">
              <a:extLst>
                <a:ext uri="{FF2B5EF4-FFF2-40B4-BE49-F238E27FC236}">
                  <a16:creationId xmlns:a16="http://schemas.microsoft.com/office/drawing/2014/main" id="{6A4E85EA-3D92-0B9B-35EA-AF069FE1CB0B}"/>
                </a:ext>
              </a:extLst>
            </p:cNvPr>
            <p:cNvSpPr/>
            <p:nvPr/>
          </p:nvSpPr>
          <p:spPr>
            <a:xfrm>
              <a:off x="10760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1869;p53">
              <a:extLst>
                <a:ext uri="{FF2B5EF4-FFF2-40B4-BE49-F238E27FC236}">
                  <a16:creationId xmlns:a16="http://schemas.microsoft.com/office/drawing/2014/main" id="{92B57229-2257-6B2F-33E8-C2F1F29A728B}"/>
                </a:ext>
              </a:extLst>
            </p:cNvPr>
            <p:cNvSpPr/>
            <p:nvPr/>
          </p:nvSpPr>
          <p:spPr>
            <a:xfrm>
              <a:off x="10760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1870;p53">
              <a:extLst>
                <a:ext uri="{FF2B5EF4-FFF2-40B4-BE49-F238E27FC236}">
                  <a16:creationId xmlns:a16="http://schemas.microsoft.com/office/drawing/2014/main" id="{C66CBCC9-CE5A-F364-35E0-6DE5AEE86168}"/>
                </a:ext>
              </a:extLst>
            </p:cNvPr>
            <p:cNvSpPr/>
            <p:nvPr/>
          </p:nvSpPr>
          <p:spPr>
            <a:xfrm>
              <a:off x="107605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1871;p53">
              <a:extLst>
                <a:ext uri="{FF2B5EF4-FFF2-40B4-BE49-F238E27FC236}">
                  <a16:creationId xmlns:a16="http://schemas.microsoft.com/office/drawing/2014/main" id="{8CFA20B1-E729-D1D6-AEFD-BA1208F373BA}"/>
                </a:ext>
              </a:extLst>
            </p:cNvPr>
            <p:cNvSpPr/>
            <p:nvPr/>
          </p:nvSpPr>
          <p:spPr>
            <a:xfrm>
              <a:off x="10000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1872;p53">
              <a:extLst>
                <a:ext uri="{FF2B5EF4-FFF2-40B4-BE49-F238E27FC236}">
                  <a16:creationId xmlns:a16="http://schemas.microsoft.com/office/drawing/2014/main" id="{FAFFE6F9-8509-C872-0A8F-19F82731EC43}"/>
                </a:ext>
              </a:extLst>
            </p:cNvPr>
            <p:cNvSpPr/>
            <p:nvPr/>
          </p:nvSpPr>
          <p:spPr>
            <a:xfrm>
              <a:off x="10000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1873;p53">
              <a:extLst>
                <a:ext uri="{FF2B5EF4-FFF2-40B4-BE49-F238E27FC236}">
                  <a16:creationId xmlns:a16="http://schemas.microsoft.com/office/drawing/2014/main" id="{7A3289D1-DF67-CFF8-5E3C-C3B173BC3874}"/>
                </a:ext>
              </a:extLst>
            </p:cNvPr>
            <p:cNvSpPr/>
            <p:nvPr/>
          </p:nvSpPr>
          <p:spPr>
            <a:xfrm>
              <a:off x="10000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1874;p53">
              <a:extLst>
                <a:ext uri="{FF2B5EF4-FFF2-40B4-BE49-F238E27FC236}">
                  <a16:creationId xmlns:a16="http://schemas.microsoft.com/office/drawing/2014/main" id="{3FBE35D4-1667-05C6-85F9-175BD11D7B21}"/>
                </a:ext>
              </a:extLst>
            </p:cNvPr>
            <p:cNvSpPr/>
            <p:nvPr/>
          </p:nvSpPr>
          <p:spPr>
            <a:xfrm>
              <a:off x="100005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1875;p53">
              <a:extLst>
                <a:ext uri="{FF2B5EF4-FFF2-40B4-BE49-F238E27FC236}">
                  <a16:creationId xmlns:a16="http://schemas.microsoft.com/office/drawing/2014/main" id="{4EAB13CD-51F7-F3BE-BCE9-DCA07963CCB0}"/>
                </a:ext>
              </a:extLst>
            </p:cNvPr>
            <p:cNvSpPr/>
            <p:nvPr/>
          </p:nvSpPr>
          <p:spPr>
            <a:xfrm>
              <a:off x="10000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1876;p53">
              <a:extLst>
                <a:ext uri="{FF2B5EF4-FFF2-40B4-BE49-F238E27FC236}">
                  <a16:creationId xmlns:a16="http://schemas.microsoft.com/office/drawing/2014/main" id="{47913650-A68C-76B6-3883-41368625E631}"/>
                </a:ext>
              </a:extLst>
            </p:cNvPr>
            <p:cNvSpPr/>
            <p:nvPr/>
          </p:nvSpPr>
          <p:spPr>
            <a:xfrm>
              <a:off x="10000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1877;p53">
              <a:extLst>
                <a:ext uri="{FF2B5EF4-FFF2-40B4-BE49-F238E27FC236}">
                  <a16:creationId xmlns:a16="http://schemas.microsoft.com/office/drawing/2014/main" id="{902DB007-332E-CFC7-1803-0C797131C487}"/>
                </a:ext>
              </a:extLst>
            </p:cNvPr>
            <p:cNvSpPr/>
            <p:nvPr/>
          </p:nvSpPr>
          <p:spPr>
            <a:xfrm>
              <a:off x="10000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1878;p53">
              <a:extLst>
                <a:ext uri="{FF2B5EF4-FFF2-40B4-BE49-F238E27FC236}">
                  <a16:creationId xmlns:a16="http://schemas.microsoft.com/office/drawing/2014/main" id="{FBE09A15-6B1A-9359-AA86-D902671195C0}"/>
                </a:ext>
              </a:extLst>
            </p:cNvPr>
            <p:cNvSpPr/>
            <p:nvPr/>
          </p:nvSpPr>
          <p:spPr>
            <a:xfrm>
              <a:off x="10000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1879;p53">
              <a:extLst>
                <a:ext uri="{FF2B5EF4-FFF2-40B4-BE49-F238E27FC236}">
                  <a16:creationId xmlns:a16="http://schemas.microsoft.com/office/drawing/2014/main" id="{4F4A0799-708F-9B7A-F685-D6167B1F1CDA}"/>
                </a:ext>
              </a:extLst>
            </p:cNvPr>
            <p:cNvSpPr/>
            <p:nvPr/>
          </p:nvSpPr>
          <p:spPr>
            <a:xfrm>
              <a:off x="10000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1880;p53">
              <a:extLst>
                <a:ext uri="{FF2B5EF4-FFF2-40B4-BE49-F238E27FC236}">
                  <a16:creationId xmlns:a16="http://schemas.microsoft.com/office/drawing/2014/main" id="{C4F0EBA5-D74D-8194-8E5F-BE259B786CBB}"/>
                </a:ext>
              </a:extLst>
            </p:cNvPr>
            <p:cNvSpPr/>
            <p:nvPr/>
          </p:nvSpPr>
          <p:spPr>
            <a:xfrm>
              <a:off x="9238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1881;p53">
              <a:extLst>
                <a:ext uri="{FF2B5EF4-FFF2-40B4-BE49-F238E27FC236}">
                  <a16:creationId xmlns:a16="http://schemas.microsoft.com/office/drawing/2014/main" id="{8BEF0978-0B3F-C058-CA3C-B02EA7113D1C}"/>
                </a:ext>
              </a:extLst>
            </p:cNvPr>
            <p:cNvSpPr/>
            <p:nvPr/>
          </p:nvSpPr>
          <p:spPr>
            <a:xfrm>
              <a:off x="9238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1882;p53">
              <a:extLst>
                <a:ext uri="{FF2B5EF4-FFF2-40B4-BE49-F238E27FC236}">
                  <a16:creationId xmlns:a16="http://schemas.microsoft.com/office/drawing/2014/main" id="{7DE95879-1D0E-D0CE-9C45-B8BC6790EE94}"/>
                </a:ext>
              </a:extLst>
            </p:cNvPr>
            <p:cNvSpPr/>
            <p:nvPr/>
          </p:nvSpPr>
          <p:spPr>
            <a:xfrm>
              <a:off x="92382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1883;p53">
              <a:extLst>
                <a:ext uri="{FF2B5EF4-FFF2-40B4-BE49-F238E27FC236}">
                  <a16:creationId xmlns:a16="http://schemas.microsoft.com/office/drawing/2014/main" id="{D49DCC3B-EC2A-FBDE-3C49-BCB5C36FAD1C}"/>
                </a:ext>
              </a:extLst>
            </p:cNvPr>
            <p:cNvSpPr/>
            <p:nvPr/>
          </p:nvSpPr>
          <p:spPr>
            <a:xfrm>
              <a:off x="9238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1884;p53">
              <a:extLst>
                <a:ext uri="{FF2B5EF4-FFF2-40B4-BE49-F238E27FC236}">
                  <a16:creationId xmlns:a16="http://schemas.microsoft.com/office/drawing/2014/main" id="{F76DF32D-3A31-1C17-A4E7-D6925236B847}"/>
                </a:ext>
              </a:extLst>
            </p:cNvPr>
            <p:cNvSpPr/>
            <p:nvPr/>
          </p:nvSpPr>
          <p:spPr>
            <a:xfrm>
              <a:off x="9238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1885;p53">
              <a:extLst>
                <a:ext uri="{FF2B5EF4-FFF2-40B4-BE49-F238E27FC236}">
                  <a16:creationId xmlns:a16="http://schemas.microsoft.com/office/drawing/2014/main" id="{FBBE8359-0404-48CC-3DF7-D054B9EE5744}"/>
                </a:ext>
              </a:extLst>
            </p:cNvPr>
            <p:cNvSpPr/>
            <p:nvPr/>
          </p:nvSpPr>
          <p:spPr>
            <a:xfrm>
              <a:off x="9238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1886;p53">
              <a:extLst>
                <a:ext uri="{FF2B5EF4-FFF2-40B4-BE49-F238E27FC236}">
                  <a16:creationId xmlns:a16="http://schemas.microsoft.com/office/drawing/2014/main" id="{1970CDC8-A363-5C48-DF08-BFA3E6E87E8E}"/>
                </a:ext>
              </a:extLst>
            </p:cNvPr>
            <p:cNvSpPr/>
            <p:nvPr/>
          </p:nvSpPr>
          <p:spPr>
            <a:xfrm>
              <a:off x="9238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1887;p53">
              <a:extLst>
                <a:ext uri="{FF2B5EF4-FFF2-40B4-BE49-F238E27FC236}">
                  <a16:creationId xmlns:a16="http://schemas.microsoft.com/office/drawing/2014/main" id="{4B71727E-EAD8-F4D7-CA35-56B121571D06}"/>
                </a:ext>
              </a:extLst>
            </p:cNvPr>
            <p:cNvSpPr/>
            <p:nvPr/>
          </p:nvSpPr>
          <p:spPr>
            <a:xfrm>
              <a:off x="8476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1888;p53">
              <a:extLst>
                <a:ext uri="{FF2B5EF4-FFF2-40B4-BE49-F238E27FC236}">
                  <a16:creationId xmlns:a16="http://schemas.microsoft.com/office/drawing/2014/main" id="{CC138CFE-4441-5350-A0F1-D241EA2D289C}"/>
                </a:ext>
              </a:extLst>
            </p:cNvPr>
            <p:cNvSpPr/>
            <p:nvPr/>
          </p:nvSpPr>
          <p:spPr>
            <a:xfrm>
              <a:off x="8476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1889;p53">
              <a:extLst>
                <a:ext uri="{FF2B5EF4-FFF2-40B4-BE49-F238E27FC236}">
                  <a16:creationId xmlns:a16="http://schemas.microsoft.com/office/drawing/2014/main" id="{D0F0D02F-8E16-88F9-8A42-F77802035CF8}"/>
                </a:ext>
              </a:extLst>
            </p:cNvPr>
            <p:cNvSpPr/>
            <p:nvPr/>
          </p:nvSpPr>
          <p:spPr>
            <a:xfrm>
              <a:off x="8476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1890;p53">
              <a:extLst>
                <a:ext uri="{FF2B5EF4-FFF2-40B4-BE49-F238E27FC236}">
                  <a16:creationId xmlns:a16="http://schemas.microsoft.com/office/drawing/2014/main" id="{C6EDD45A-654A-97C0-5722-4B87ED8E73EA}"/>
                </a:ext>
              </a:extLst>
            </p:cNvPr>
            <p:cNvSpPr/>
            <p:nvPr/>
          </p:nvSpPr>
          <p:spPr>
            <a:xfrm>
              <a:off x="8476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1891;p53">
              <a:extLst>
                <a:ext uri="{FF2B5EF4-FFF2-40B4-BE49-F238E27FC236}">
                  <a16:creationId xmlns:a16="http://schemas.microsoft.com/office/drawing/2014/main" id="{76E00267-D19C-4D41-1C91-90F725C731CC}"/>
                </a:ext>
              </a:extLst>
            </p:cNvPr>
            <p:cNvSpPr/>
            <p:nvPr/>
          </p:nvSpPr>
          <p:spPr>
            <a:xfrm>
              <a:off x="8476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1892;p53">
              <a:extLst>
                <a:ext uri="{FF2B5EF4-FFF2-40B4-BE49-F238E27FC236}">
                  <a16:creationId xmlns:a16="http://schemas.microsoft.com/office/drawing/2014/main" id="{99F589F6-0AAC-E960-3D6F-C8610CBB81B9}"/>
                </a:ext>
              </a:extLst>
            </p:cNvPr>
            <p:cNvSpPr/>
            <p:nvPr/>
          </p:nvSpPr>
          <p:spPr>
            <a:xfrm>
              <a:off x="8476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1893;p53">
              <a:extLst>
                <a:ext uri="{FF2B5EF4-FFF2-40B4-BE49-F238E27FC236}">
                  <a16:creationId xmlns:a16="http://schemas.microsoft.com/office/drawing/2014/main" id="{4D7EE9FD-3061-2201-EEF6-229B30470F10}"/>
                </a:ext>
              </a:extLst>
            </p:cNvPr>
            <p:cNvSpPr/>
            <p:nvPr/>
          </p:nvSpPr>
          <p:spPr>
            <a:xfrm>
              <a:off x="7714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1894;p53">
              <a:extLst>
                <a:ext uri="{FF2B5EF4-FFF2-40B4-BE49-F238E27FC236}">
                  <a16:creationId xmlns:a16="http://schemas.microsoft.com/office/drawing/2014/main" id="{4F8B1868-DC8D-0B59-545F-B1EC4E8FA243}"/>
                </a:ext>
              </a:extLst>
            </p:cNvPr>
            <p:cNvSpPr/>
            <p:nvPr/>
          </p:nvSpPr>
          <p:spPr>
            <a:xfrm>
              <a:off x="7714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1895;p53">
              <a:extLst>
                <a:ext uri="{FF2B5EF4-FFF2-40B4-BE49-F238E27FC236}">
                  <a16:creationId xmlns:a16="http://schemas.microsoft.com/office/drawing/2014/main" id="{2155ABF4-BCBE-BC99-614B-5EF5A5BD89A8}"/>
                </a:ext>
              </a:extLst>
            </p:cNvPr>
            <p:cNvSpPr/>
            <p:nvPr/>
          </p:nvSpPr>
          <p:spPr>
            <a:xfrm>
              <a:off x="7714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1896;p53">
              <a:extLst>
                <a:ext uri="{FF2B5EF4-FFF2-40B4-BE49-F238E27FC236}">
                  <a16:creationId xmlns:a16="http://schemas.microsoft.com/office/drawing/2014/main" id="{A90EB134-43DE-5CDE-2685-7DA5155A5744}"/>
                </a:ext>
              </a:extLst>
            </p:cNvPr>
            <p:cNvSpPr/>
            <p:nvPr/>
          </p:nvSpPr>
          <p:spPr>
            <a:xfrm>
              <a:off x="7714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1897;p53">
              <a:extLst>
                <a:ext uri="{FF2B5EF4-FFF2-40B4-BE49-F238E27FC236}">
                  <a16:creationId xmlns:a16="http://schemas.microsoft.com/office/drawing/2014/main" id="{4F23439E-BB6B-EDD4-F470-852F39DFA938}"/>
                </a:ext>
              </a:extLst>
            </p:cNvPr>
            <p:cNvSpPr/>
            <p:nvPr/>
          </p:nvSpPr>
          <p:spPr>
            <a:xfrm>
              <a:off x="6952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1898;p53">
              <a:extLst>
                <a:ext uri="{FF2B5EF4-FFF2-40B4-BE49-F238E27FC236}">
                  <a16:creationId xmlns:a16="http://schemas.microsoft.com/office/drawing/2014/main" id="{D36BDBBE-D943-EA4A-85C7-D067CFFBC83D}"/>
                </a:ext>
              </a:extLst>
            </p:cNvPr>
            <p:cNvSpPr/>
            <p:nvPr/>
          </p:nvSpPr>
          <p:spPr>
            <a:xfrm>
              <a:off x="6952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1899;p53">
              <a:extLst>
                <a:ext uri="{FF2B5EF4-FFF2-40B4-BE49-F238E27FC236}">
                  <a16:creationId xmlns:a16="http://schemas.microsoft.com/office/drawing/2014/main" id="{D82C698A-A7BD-2AF8-F83A-5ABB10213D0B}"/>
                </a:ext>
              </a:extLst>
            </p:cNvPr>
            <p:cNvSpPr/>
            <p:nvPr/>
          </p:nvSpPr>
          <p:spPr>
            <a:xfrm>
              <a:off x="6952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1900;p53">
              <a:extLst>
                <a:ext uri="{FF2B5EF4-FFF2-40B4-BE49-F238E27FC236}">
                  <a16:creationId xmlns:a16="http://schemas.microsoft.com/office/drawing/2014/main" id="{24CDCDF1-871F-3E42-9DD6-F97DAF2B1AAE}"/>
                </a:ext>
              </a:extLst>
            </p:cNvPr>
            <p:cNvSpPr/>
            <p:nvPr/>
          </p:nvSpPr>
          <p:spPr>
            <a:xfrm>
              <a:off x="6952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1901;p53">
              <a:extLst>
                <a:ext uri="{FF2B5EF4-FFF2-40B4-BE49-F238E27FC236}">
                  <a16:creationId xmlns:a16="http://schemas.microsoft.com/office/drawing/2014/main" id="{866767B7-7813-9299-64F1-7855206A0DE3}"/>
                </a:ext>
              </a:extLst>
            </p:cNvPr>
            <p:cNvSpPr/>
            <p:nvPr/>
          </p:nvSpPr>
          <p:spPr>
            <a:xfrm>
              <a:off x="6189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1902;p53">
              <a:extLst>
                <a:ext uri="{FF2B5EF4-FFF2-40B4-BE49-F238E27FC236}">
                  <a16:creationId xmlns:a16="http://schemas.microsoft.com/office/drawing/2014/main" id="{323DB1C8-6150-6A3D-70A2-E628A780120B}"/>
                </a:ext>
              </a:extLst>
            </p:cNvPr>
            <p:cNvSpPr/>
            <p:nvPr/>
          </p:nvSpPr>
          <p:spPr>
            <a:xfrm>
              <a:off x="6189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1903;p53">
              <a:extLst>
                <a:ext uri="{FF2B5EF4-FFF2-40B4-BE49-F238E27FC236}">
                  <a16:creationId xmlns:a16="http://schemas.microsoft.com/office/drawing/2014/main" id="{E449DEAC-B9C7-116F-CE75-B94EE9FD2DC4}"/>
                </a:ext>
              </a:extLst>
            </p:cNvPr>
            <p:cNvSpPr/>
            <p:nvPr/>
          </p:nvSpPr>
          <p:spPr>
            <a:xfrm>
              <a:off x="6189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1904;p53">
              <a:extLst>
                <a:ext uri="{FF2B5EF4-FFF2-40B4-BE49-F238E27FC236}">
                  <a16:creationId xmlns:a16="http://schemas.microsoft.com/office/drawing/2014/main" id="{62195068-5D00-71BB-2EDF-A0836EC11E69}"/>
                </a:ext>
              </a:extLst>
            </p:cNvPr>
            <p:cNvSpPr/>
            <p:nvPr/>
          </p:nvSpPr>
          <p:spPr>
            <a:xfrm>
              <a:off x="6189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1905;p53">
              <a:extLst>
                <a:ext uri="{FF2B5EF4-FFF2-40B4-BE49-F238E27FC236}">
                  <a16:creationId xmlns:a16="http://schemas.microsoft.com/office/drawing/2014/main" id="{013B45B6-CBB8-9582-7FBF-58B949843709}"/>
                </a:ext>
              </a:extLst>
            </p:cNvPr>
            <p:cNvSpPr/>
            <p:nvPr/>
          </p:nvSpPr>
          <p:spPr>
            <a:xfrm>
              <a:off x="542775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1906;p53">
              <a:extLst>
                <a:ext uri="{FF2B5EF4-FFF2-40B4-BE49-F238E27FC236}">
                  <a16:creationId xmlns:a16="http://schemas.microsoft.com/office/drawing/2014/main" id="{8C62060A-AFA6-9002-18DF-C2EE41C88C0B}"/>
                </a:ext>
              </a:extLst>
            </p:cNvPr>
            <p:cNvSpPr/>
            <p:nvPr/>
          </p:nvSpPr>
          <p:spPr>
            <a:xfrm>
              <a:off x="542775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1907;p53">
              <a:extLst>
                <a:ext uri="{FF2B5EF4-FFF2-40B4-BE49-F238E27FC236}">
                  <a16:creationId xmlns:a16="http://schemas.microsoft.com/office/drawing/2014/main" id="{26AFE545-C217-195A-8B6F-6C8B9271457E}"/>
                </a:ext>
              </a:extLst>
            </p:cNvPr>
            <p:cNvSpPr/>
            <p:nvPr/>
          </p:nvSpPr>
          <p:spPr>
            <a:xfrm>
              <a:off x="542775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1908;p53">
              <a:extLst>
                <a:ext uri="{FF2B5EF4-FFF2-40B4-BE49-F238E27FC236}">
                  <a16:creationId xmlns:a16="http://schemas.microsoft.com/office/drawing/2014/main" id="{C94D3333-0520-C427-6859-488BA974C40C}"/>
                </a:ext>
              </a:extLst>
            </p:cNvPr>
            <p:cNvSpPr/>
            <p:nvPr/>
          </p:nvSpPr>
          <p:spPr>
            <a:xfrm>
              <a:off x="5427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1909;p53">
              <a:extLst>
                <a:ext uri="{FF2B5EF4-FFF2-40B4-BE49-F238E27FC236}">
                  <a16:creationId xmlns:a16="http://schemas.microsoft.com/office/drawing/2014/main" id="{6013DEB0-D02B-A740-501F-A8365A6D5F60}"/>
                </a:ext>
              </a:extLst>
            </p:cNvPr>
            <p:cNvSpPr/>
            <p:nvPr/>
          </p:nvSpPr>
          <p:spPr>
            <a:xfrm>
              <a:off x="4665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1910;p53">
              <a:extLst>
                <a:ext uri="{FF2B5EF4-FFF2-40B4-BE49-F238E27FC236}">
                  <a16:creationId xmlns:a16="http://schemas.microsoft.com/office/drawing/2014/main" id="{AC8E8A2F-630E-B050-2DB9-4405D555C1BA}"/>
                </a:ext>
              </a:extLst>
            </p:cNvPr>
            <p:cNvSpPr/>
            <p:nvPr/>
          </p:nvSpPr>
          <p:spPr>
            <a:xfrm>
              <a:off x="4665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1911;p53">
              <a:extLst>
                <a:ext uri="{FF2B5EF4-FFF2-40B4-BE49-F238E27FC236}">
                  <a16:creationId xmlns:a16="http://schemas.microsoft.com/office/drawing/2014/main" id="{C086EFB5-DF24-0A60-4272-1CDE7A1AD226}"/>
                </a:ext>
              </a:extLst>
            </p:cNvPr>
            <p:cNvSpPr/>
            <p:nvPr/>
          </p:nvSpPr>
          <p:spPr>
            <a:xfrm>
              <a:off x="4665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1912;p53">
              <a:extLst>
                <a:ext uri="{FF2B5EF4-FFF2-40B4-BE49-F238E27FC236}">
                  <a16:creationId xmlns:a16="http://schemas.microsoft.com/office/drawing/2014/main" id="{9A88E41B-839F-1B3E-F680-21004F75A1AF}"/>
                </a:ext>
              </a:extLst>
            </p:cNvPr>
            <p:cNvSpPr/>
            <p:nvPr/>
          </p:nvSpPr>
          <p:spPr>
            <a:xfrm>
              <a:off x="4665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1913;p53">
              <a:extLst>
                <a:ext uri="{FF2B5EF4-FFF2-40B4-BE49-F238E27FC236}">
                  <a16:creationId xmlns:a16="http://schemas.microsoft.com/office/drawing/2014/main" id="{D9F47071-79C3-E179-A05B-29D3C4582863}"/>
                </a:ext>
              </a:extLst>
            </p:cNvPr>
            <p:cNvSpPr/>
            <p:nvPr/>
          </p:nvSpPr>
          <p:spPr>
            <a:xfrm>
              <a:off x="390550" y="1876050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1914;p53">
              <a:extLst>
                <a:ext uri="{FF2B5EF4-FFF2-40B4-BE49-F238E27FC236}">
                  <a16:creationId xmlns:a16="http://schemas.microsoft.com/office/drawing/2014/main" id="{D995D509-33CD-624E-293C-78B1B5B4DF63}"/>
                </a:ext>
              </a:extLst>
            </p:cNvPr>
            <p:cNvSpPr/>
            <p:nvPr/>
          </p:nvSpPr>
          <p:spPr>
            <a:xfrm>
              <a:off x="390550" y="1799825"/>
              <a:ext cx="62350" cy="53300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1915;p53">
              <a:extLst>
                <a:ext uri="{FF2B5EF4-FFF2-40B4-BE49-F238E27FC236}">
                  <a16:creationId xmlns:a16="http://schemas.microsoft.com/office/drawing/2014/main" id="{528BF231-7DF8-47F8-14B6-6522AAB56541}"/>
                </a:ext>
              </a:extLst>
            </p:cNvPr>
            <p:cNvSpPr/>
            <p:nvPr/>
          </p:nvSpPr>
          <p:spPr>
            <a:xfrm>
              <a:off x="39055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1916;p53">
              <a:extLst>
                <a:ext uri="{FF2B5EF4-FFF2-40B4-BE49-F238E27FC236}">
                  <a16:creationId xmlns:a16="http://schemas.microsoft.com/office/drawing/2014/main" id="{5A1A09BC-0AA6-05E7-1F1A-AC73F9675F45}"/>
                </a:ext>
              </a:extLst>
            </p:cNvPr>
            <p:cNvSpPr/>
            <p:nvPr/>
          </p:nvSpPr>
          <p:spPr>
            <a:xfrm>
              <a:off x="39055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1917;p53">
              <a:extLst>
                <a:ext uri="{FF2B5EF4-FFF2-40B4-BE49-F238E27FC236}">
                  <a16:creationId xmlns:a16="http://schemas.microsoft.com/office/drawing/2014/main" id="{6AAACC35-E671-59B0-DBA0-A1EF114FEBCD}"/>
                </a:ext>
              </a:extLst>
            </p:cNvPr>
            <p:cNvSpPr/>
            <p:nvPr/>
          </p:nvSpPr>
          <p:spPr>
            <a:xfrm>
              <a:off x="390550" y="1571400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1918;p53">
              <a:extLst>
                <a:ext uri="{FF2B5EF4-FFF2-40B4-BE49-F238E27FC236}">
                  <a16:creationId xmlns:a16="http://schemas.microsoft.com/office/drawing/2014/main" id="{DA8C0911-D8B7-E526-4831-0419F81CF734}"/>
                </a:ext>
              </a:extLst>
            </p:cNvPr>
            <p:cNvSpPr/>
            <p:nvPr/>
          </p:nvSpPr>
          <p:spPr>
            <a:xfrm>
              <a:off x="3143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1919;p53">
              <a:extLst>
                <a:ext uri="{FF2B5EF4-FFF2-40B4-BE49-F238E27FC236}">
                  <a16:creationId xmlns:a16="http://schemas.microsoft.com/office/drawing/2014/main" id="{1B0A429E-FB7E-4B36-654A-918B04448014}"/>
                </a:ext>
              </a:extLst>
            </p:cNvPr>
            <p:cNvSpPr/>
            <p:nvPr/>
          </p:nvSpPr>
          <p:spPr>
            <a:xfrm>
              <a:off x="3143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1920;p53">
              <a:extLst>
                <a:ext uri="{FF2B5EF4-FFF2-40B4-BE49-F238E27FC236}">
                  <a16:creationId xmlns:a16="http://schemas.microsoft.com/office/drawing/2014/main" id="{F28DD38B-EF35-8683-7401-75DE157F7E0B}"/>
                </a:ext>
              </a:extLst>
            </p:cNvPr>
            <p:cNvSpPr/>
            <p:nvPr/>
          </p:nvSpPr>
          <p:spPr>
            <a:xfrm>
              <a:off x="3143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1921;p53">
              <a:extLst>
                <a:ext uri="{FF2B5EF4-FFF2-40B4-BE49-F238E27FC236}">
                  <a16:creationId xmlns:a16="http://schemas.microsoft.com/office/drawing/2014/main" id="{542CC139-246F-700C-F94D-8AA973632CAF}"/>
                </a:ext>
              </a:extLst>
            </p:cNvPr>
            <p:cNvSpPr/>
            <p:nvPr/>
          </p:nvSpPr>
          <p:spPr>
            <a:xfrm>
              <a:off x="3143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1922;p53">
              <a:extLst>
                <a:ext uri="{FF2B5EF4-FFF2-40B4-BE49-F238E27FC236}">
                  <a16:creationId xmlns:a16="http://schemas.microsoft.com/office/drawing/2014/main" id="{EDDEC650-E0D5-AB34-53A9-3D34C1C083BA}"/>
                </a:ext>
              </a:extLst>
            </p:cNvPr>
            <p:cNvSpPr/>
            <p:nvPr/>
          </p:nvSpPr>
          <p:spPr>
            <a:xfrm>
              <a:off x="3143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1923;p53">
              <a:extLst>
                <a:ext uri="{FF2B5EF4-FFF2-40B4-BE49-F238E27FC236}">
                  <a16:creationId xmlns:a16="http://schemas.microsoft.com/office/drawing/2014/main" id="{1EB5D463-9767-FF94-24C1-8121470B33E2}"/>
                </a:ext>
              </a:extLst>
            </p:cNvPr>
            <p:cNvSpPr/>
            <p:nvPr/>
          </p:nvSpPr>
          <p:spPr>
            <a:xfrm>
              <a:off x="314325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1924;p53">
              <a:extLst>
                <a:ext uri="{FF2B5EF4-FFF2-40B4-BE49-F238E27FC236}">
                  <a16:creationId xmlns:a16="http://schemas.microsoft.com/office/drawing/2014/main" id="{1D503D1F-419C-344A-DE55-5405E7A06145}"/>
                </a:ext>
              </a:extLst>
            </p:cNvPr>
            <p:cNvSpPr/>
            <p:nvPr/>
          </p:nvSpPr>
          <p:spPr>
            <a:xfrm>
              <a:off x="2381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1925;p53">
              <a:extLst>
                <a:ext uri="{FF2B5EF4-FFF2-40B4-BE49-F238E27FC236}">
                  <a16:creationId xmlns:a16="http://schemas.microsoft.com/office/drawing/2014/main" id="{75C02AD4-99A4-1B09-1272-7ECB752117A2}"/>
                </a:ext>
              </a:extLst>
            </p:cNvPr>
            <p:cNvSpPr/>
            <p:nvPr/>
          </p:nvSpPr>
          <p:spPr>
            <a:xfrm>
              <a:off x="2381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1926;p53">
              <a:extLst>
                <a:ext uri="{FF2B5EF4-FFF2-40B4-BE49-F238E27FC236}">
                  <a16:creationId xmlns:a16="http://schemas.microsoft.com/office/drawing/2014/main" id="{5D02DBB5-2F72-5C84-8D02-3D6A2C23AB51}"/>
                </a:ext>
              </a:extLst>
            </p:cNvPr>
            <p:cNvSpPr/>
            <p:nvPr/>
          </p:nvSpPr>
          <p:spPr>
            <a:xfrm>
              <a:off x="2381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1927;p53">
              <a:extLst>
                <a:ext uri="{FF2B5EF4-FFF2-40B4-BE49-F238E27FC236}">
                  <a16:creationId xmlns:a16="http://schemas.microsoft.com/office/drawing/2014/main" id="{DE5C5813-6EDA-5D68-7252-6911BB6C7EEF}"/>
                </a:ext>
              </a:extLst>
            </p:cNvPr>
            <p:cNvSpPr/>
            <p:nvPr/>
          </p:nvSpPr>
          <p:spPr>
            <a:xfrm>
              <a:off x="2381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1928;p53">
              <a:extLst>
                <a:ext uri="{FF2B5EF4-FFF2-40B4-BE49-F238E27FC236}">
                  <a16:creationId xmlns:a16="http://schemas.microsoft.com/office/drawing/2014/main" id="{D0C2AE5C-6DB4-77BE-5812-95AD83B58BB0}"/>
                </a:ext>
              </a:extLst>
            </p:cNvPr>
            <p:cNvSpPr/>
            <p:nvPr/>
          </p:nvSpPr>
          <p:spPr>
            <a:xfrm>
              <a:off x="442782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1929;p53">
              <a:extLst>
                <a:ext uri="{FF2B5EF4-FFF2-40B4-BE49-F238E27FC236}">
                  <a16:creationId xmlns:a16="http://schemas.microsoft.com/office/drawing/2014/main" id="{EEE84BD5-CB0C-0A4F-419A-B95E0CA82222}"/>
                </a:ext>
              </a:extLst>
            </p:cNvPr>
            <p:cNvSpPr/>
            <p:nvPr/>
          </p:nvSpPr>
          <p:spPr>
            <a:xfrm>
              <a:off x="442782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1930;p53">
              <a:extLst>
                <a:ext uri="{FF2B5EF4-FFF2-40B4-BE49-F238E27FC236}">
                  <a16:creationId xmlns:a16="http://schemas.microsoft.com/office/drawing/2014/main" id="{708A6A05-C36E-9323-7E36-E97E9D37C3F9}"/>
                </a:ext>
              </a:extLst>
            </p:cNvPr>
            <p:cNvSpPr/>
            <p:nvPr/>
          </p:nvSpPr>
          <p:spPr>
            <a:xfrm>
              <a:off x="450405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1931;p53">
              <a:extLst>
                <a:ext uri="{FF2B5EF4-FFF2-40B4-BE49-F238E27FC236}">
                  <a16:creationId xmlns:a16="http://schemas.microsoft.com/office/drawing/2014/main" id="{976F438F-2836-C042-CFBE-B15077B29410}"/>
                </a:ext>
              </a:extLst>
            </p:cNvPr>
            <p:cNvSpPr/>
            <p:nvPr/>
          </p:nvSpPr>
          <p:spPr>
            <a:xfrm>
              <a:off x="45040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1932;p53">
              <a:extLst>
                <a:ext uri="{FF2B5EF4-FFF2-40B4-BE49-F238E27FC236}">
                  <a16:creationId xmlns:a16="http://schemas.microsoft.com/office/drawing/2014/main" id="{08DD7586-96E6-50FE-678D-F5166E2370E2}"/>
                </a:ext>
              </a:extLst>
            </p:cNvPr>
            <p:cNvSpPr/>
            <p:nvPr/>
          </p:nvSpPr>
          <p:spPr>
            <a:xfrm>
              <a:off x="45802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1933;p53">
              <a:extLst>
                <a:ext uri="{FF2B5EF4-FFF2-40B4-BE49-F238E27FC236}">
                  <a16:creationId xmlns:a16="http://schemas.microsoft.com/office/drawing/2014/main" id="{435A5FB4-DB45-C829-7E78-E16C4E596117}"/>
                </a:ext>
              </a:extLst>
            </p:cNvPr>
            <p:cNvSpPr/>
            <p:nvPr/>
          </p:nvSpPr>
          <p:spPr>
            <a:xfrm>
              <a:off x="450405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1934;p53">
              <a:extLst>
                <a:ext uri="{FF2B5EF4-FFF2-40B4-BE49-F238E27FC236}">
                  <a16:creationId xmlns:a16="http://schemas.microsoft.com/office/drawing/2014/main" id="{B24B08E2-909A-DA3C-BBA7-BB15E247A059}"/>
                </a:ext>
              </a:extLst>
            </p:cNvPr>
            <p:cNvSpPr/>
            <p:nvPr/>
          </p:nvSpPr>
          <p:spPr>
            <a:xfrm>
              <a:off x="511335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1935;p53">
              <a:extLst>
                <a:ext uri="{FF2B5EF4-FFF2-40B4-BE49-F238E27FC236}">
                  <a16:creationId xmlns:a16="http://schemas.microsoft.com/office/drawing/2014/main" id="{1E2155DB-EFFC-D351-E34C-2002D83F6648}"/>
                </a:ext>
              </a:extLst>
            </p:cNvPr>
            <p:cNvSpPr/>
            <p:nvPr/>
          </p:nvSpPr>
          <p:spPr>
            <a:xfrm>
              <a:off x="511335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1936;p53">
              <a:extLst>
                <a:ext uri="{FF2B5EF4-FFF2-40B4-BE49-F238E27FC236}">
                  <a16:creationId xmlns:a16="http://schemas.microsoft.com/office/drawing/2014/main" id="{E98BD003-BA1B-26CE-B2BE-AD6391148E3A}"/>
                </a:ext>
              </a:extLst>
            </p:cNvPr>
            <p:cNvSpPr/>
            <p:nvPr/>
          </p:nvSpPr>
          <p:spPr>
            <a:xfrm>
              <a:off x="511335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1937;p53">
              <a:extLst>
                <a:ext uri="{FF2B5EF4-FFF2-40B4-BE49-F238E27FC236}">
                  <a16:creationId xmlns:a16="http://schemas.microsoft.com/office/drawing/2014/main" id="{DBD2B2F9-4114-4D61-F4E2-0873B5E43A05}"/>
                </a:ext>
              </a:extLst>
            </p:cNvPr>
            <p:cNvSpPr/>
            <p:nvPr/>
          </p:nvSpPr>
          <p:spPr>
            <a:xfrm>
              <a:off x="511335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1938;p53">
              <a:extLst>
                <a:ext uri="{FF2B5EF4-FFF2-40B4-BE49-F238E27FC236}">
                  <a16:creationId xmlns:a16="http://schemas.microsoft.com/office/drawing/2014/main" id="{A8719744-FD8C-967B-8A20-E0BA49D02F5C}"/>
                </a:ext>
              </a:extLst>
            </p:cNvPr>
            <p:cNvSpPr/>
            <p:nvPr/>
          </p:nvSpPr>
          <p:spPr>
            <a:xfrm>
              <a:off x="5113350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1939;p53">
              <a:extLst>
                <a:ext uri="{FF2B5EF4-FFF2-40B4-BE49-F238E27FC236}">
                  <a16:creationId xmlns:a16="http://schemas.microsoft.com/office/drawing/2014/main" id="{C58286FC-7F85-B92C-534F-63CDD752FD2D}"/>
                </a:ext>
              </a:extLst>
            </p:cNvPr>
            <p:cNvSpPr/>
            <p:nvPr/>
          </p:nvSpPr>
          <p:spPr>
            <a:xfrm>
              <a:off x="5113350" y="18760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1940;p53">
              <a:extLst>
                <a:ext uri="{FF2B5EF4-FFF2-40B4-BE49-F238E27FC236}">
                  <a16:creationId xmlns:a16="http://schemas.microsoft.com/office/drawing/2014/main" id="{ED48F521-71F0-93B2-F119-C3DC7EB9521A}"/>
                </a:ext>
              </a:extLst>
            </p:cNvPr>
            <p:cNvSpPr/>
            <p:nvPr/>
          </p:nvSpPr>
          <p:spPr>
            <a:xfrm>
              <a:off x="5113350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1941;p53">
              <a:extLst>
                <a:ext uri="{FF2B5EF4-FFF2-40B4-BE49-F238E27FC236}">
                  <a16:creationId xmlns:a16="http://schemas.microsoft.com/office/drawing/2014/main" id="{A30155D6-CDF8-C517-11A7-AD7E8CFC1DC3}"/>
                </a:ext>
              </a:extLst>
            </p:cNvPr>
            <p:cNvSpPr/>
            <p:nvPr/>
          </p:nvSpPr>
          <p:spPr>
            <a:xfrm>
              <a:off x="5113350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1942;p53">
              <a:extLst>
                <a:ext uri="{FF2B5EF4-FFF2-40B4-BE49-F238E27FC236}">
                  <a16:creationId xmlns:a16="http://schemas.microsoft.com/office/drawing/2014/main" id="{C22C4F99-678B-09F4-F1B7-FCFAE107311E}"/>
                </a:ext>
              </a:extLst>
            </p:cNvPr>
            <p:cNvSpPr/>
            <p:nvPr/>
          </p:nvSpPr>
          <p:spPr>
            <a:xfrm>
              <a:off x="5113350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1943;p53">
              <a:extLst>
                <a:ext uri="{FF2B5EF4-FFF2-40B4-BE49-F238E27FC236}">
                  <a16:creationId xmlns:a16="http://schemas.microsoft.com/office/drawing/2014/main" id="{D1D964AB-CEFC-9CBA-0D0B-104BF9AC9F77}"/>
                </a:ext>
              </a:extLst>
            </p:cNvPr>
            <p:cNvSpPr/>
            <p:nvPr/>
          </p:nvSpPr>
          <p:spPr>
            <a:xfrm>
              <a:off x="5113350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1944;p53">
              <a:extLst>
                <a:ext uri="{FF2B5EF4-FFF2-40B4-BE49-F238E27FC236}">
                  <a16:creationId xmlns:a16="http://schemas.microsoft.com/office/drawing/2014/main" id="{57475F6C-7A9E-418E-680C-162AB7792968}"/>
                </a:ext>
              </a:extLst>
            </p:cNvPr>
            <p:cNvSpPr/>
            <p:nvPr/>
          </p:nvSpPr>
          <p:spPr>
            <a:xfrm>
              <a:off x="511335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83" y="0"/>
                  </a:moveTo>
                  <a:cubicBezTo>
                    <a:pt x="1080" y="0"/>
                    <a:pt x="1077" y="0"/>
                    <a:pt x="1073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8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1945;p53">
              <a:extLst>
                <a:ext uri="{FF2B5EF4-FFF2-40B4-BE49-F238E27FC236}">
                  <a16:creationId xmlns:a16="http://schemas.microsoft.com/office/drawing/2014/main" id="{2932EF0E-871F-DF8D-BE40-AE4713AB4C9C}"/>
                </a:ext>
              </a:extLst>
            </p:cNvPr>
            <p:cNvSpPr/>
            <p:nvPr/>
          </p:nvSpPr>
          <p:spPr>
            <a:xfrm>
              <a:off x="5113350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1946;p53">
              <a:extLst>
                <a:ext uri="{FF2B5EF4-FFF2-40B4-BE49-F238E27FC236}">
                  <a16:creationId xmlns:a16="http://schemas.microsoft.com/office/drawing/2014/main" id="{B50A93A7-0E25-AD1F-C2FD-38D0BBFE126F}"/>
                </a:ext>
              </a:extLst>
            </p:cNvPr>
            <p:cNvSpPr/>
            <p:nvPr/>
          </p:nvSpPr>
          <p:spPr>
            <a:xfrm>
              <a:off x="5113350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1947;p53">
              <a:extLst>
                <a:ext uri="{FF2B5EF4-FFF2-40B4-BE49-F238E27FC236}">
                  <a16:creationId xmlns:a16="http://schemas.microsoft.com/office/drawing/2014/main" id="{66CC3A9A-B167-BD7D-3C5E-8AECBB16D3E5}"/>
                </a:ext>
              </a:extLst>
            </p:cNvPr>
            <p:cNvSpPr/>
            <p:nvPr/>
          </p:nvSpPr>
          <p:spPr>
            <a:xfrm>
              <a:off x="5113350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73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1948;p53">
              <a:extLst>
                <a:ext uri="{FF2B5EF4-FFF2-40B4-BE49-F238E27FC236}">
                  <a16:creationId xmlns:a16="http://schemas.microsoft.com/office/drawing/2014/main" id="{C6CEC54D-A7E5-07F4-CA51-B37404C49CD4}"/>
                </a:ext>
              </a:extLst>
            </p:cNvPr>
            <p:cNvSpPr/>
            <p:nvPr/>
          </p:nvSpPr>
          <p:spPr>
            <a:xfrm>
              <a:off x="47324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1949;p53">
              <a:extLst>
                <a:ext uri="{FF2B5EF4-FFF2-40B4-BE49-F238E27FC236}">
                  <a16:creationId xmlns:a16="http://schemas.microsoft.com/office/drawing/2014/main" id="{CB2115C8-A674-1542-A0B2-2742DFE57E16}"/>
                </a:ext>
              </a:extLst>
            </p:cNvPr>
            <p:cNvSpPr/>
            <p:nvPr/>
          </p:nvSpPr>
          <p:spPr>
            <a:xfrm>
              <a:off x="47324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1950;p53">
              <a:extLst>
                <a:ext uri="{FF2B5EF4-FFF2-40B4-BE49-F238E27FC236}">
                  <a16:creationId xmlns:a16="http://schemas.microsoft.com/office/drawing/2014/main" id="{BC84809E-746C-1007-2133-331EC4019C37}"/>
                </a:ext>
              </a:extLst>
            </p:cNvPr>
            <p:cNvSpPr/>
            <p:nvPr/>
          </p:nvSpPr>
          <p:spPr>
            <a:xfrm>
              <a:off x="47324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1951;p53">
              <a:extLst>
                <a:ext uri="{FF2B5EF4-FFF2-40B4-BE49-F238E27FC236}">
                  <a16:creationId xmlns:a16="http://schemas.microsoft.com/office/drawing/2014/main" id="{5CD3C5E9-A57C-2D5A-E2C6-68F722111972}"/>
                </a:ext>
              </a:extLst>
            </p:cNvPr>
            <p:cNvSpPr/>
            <p:nvPr/>
          </p:nvSpPr>
          <p:spPr>
            <a:xfrm>
              <a:off x="47324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1952;p53">
              <a:extLst>
                <a:ext uri="{FF2B5EF4-FFF2-40B4-BE49-F238E27FC236}">
                  <a16:creationId xmlns:a16="http://schemas.microsoft.com/office/drawing/2014/main" id="{FD788AD2-1C3D-1611-F215-BD82D5D5EA0F}"/>
                </a:ext>
              </a:extLst>
            </p:cNvPr>
            <p:cNvSpPr/>
            <p:nvPr/>
          </p:nvSpPr>
          <p:spPr>
            <a:xfrm>
              <a:off x="47324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1953;p53">
              <a:extLst>
                <a:ext uri="{FF2B5EF4-FFF2-40B4-BE49-F238E27FC236}">
                  <a16:creationId xmlns:a16="http://schemas.microsoft.com/office/drawing/2014/main" id="{CFD247C3-FAFE-D50C-0530-94B462CEC9BF}"/>
                </a:ext>
              </a:extLst>
            </p:cNvPr>
            <p:cNvSpPr/>
            <p:nvPr/>
          </p:nvSpPr>
          <p:spPr>
            <a:xfrm>
              <a:off x="4732475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1954;p53">
              <a:extLst>
                <a:ext uri="{FF2B5EF4-FFF2-40B4-BE49-F238E27FC236}">
                  <a16:creationId xmlns:a16="http://schemas.microsoft.com/office/drawing/2014/main" id="{377286C1-31BA-418C-7EF5-9EE32720DF56}"/>
                </a:ext>
              </a:extLst>
            </p:cNvPr>
            <p:cNvSpPr/>
            <p:nvPr/>
          </p:nvSpPr>
          <p:spPr>
            <a:xfrm>
              <a:off x="47324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1955;p53">
              <a:extLst>
                <a:ext uri="{FF2B5EF4-FFF2-40B4-BE49-F238E27FC236}">
                  <a16:creationId xmlns:a16="http://schemas.microsoft.com/office/drawing/2014/main" id="{42839445-2075-01CE-ACFF-302B8800E5F3}"/>
                </a:ext>
              </a:extLst>
            </p:cNvPr>
            <p:cNvSpPr/>
            <p:nvPr/>
          </p:nvSpPr>
          <p:spPr>
            <a:xfrm>
              <a:off x="47324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1956;p53">
              <a:extLst>
                <a:ext uri="{FF2B5EF4-FFF2-40B4-BE49-F238E27FC236}">
                  <a16:creationId xmlns:a16="http://schemas.microsoft.com/office/drawing/2014/main" id="{06272346-EA3D-8754-B9DB-E6A617F18E3E}"/>
                </a:ext>
              </a:extLst>
            </p:cNvPr>
            <p:cNvSpPr/>
            <p:nvPr/>
          </p:nvSpPr>
          <p:spPr>
            <a:xfrm>
              <a:off x="47324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1957;p53">
              <a:extLst>
                <a:ext uri="{FF2B5EF4-FFF2-40B4-BE49-F238E27FC236}">
                  <a16:creationId xmlns:a16="http://schemas.microsoft.com/office/drawing/2014/main" id="{BA90B1F7-7930-308D-1FE5-53141C157B97}"/>
                </a:ext>
              </a:extLst>
            </p:cNvPr>
            <p:cNvSpPr/>
            <p:nvPr/>
          </p:nvSpPr>
          <p:spPr>
            <a:xfrm>
              <a:off x="47324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1958;p53">
              <a:extLst>
                <a:ext uri="{FF2B5EF4-FFF2-40B4-BE49-F238E27FC236}">
                  <a16:creationId xmlns:a16="http://schemas.microsoft.com/office/drawing/2014/main" id="{DE9B8DB1-E81B-1319-FBB2-520864C77DCB}"/>
                </a:ext>
              </a:extLst>
            </p:cNvPr>
            <p:cNvSpPr/>
            <p:nvPr/>
          </p:nvSpPr>
          <p:spPr>
            <a:xfrm>
              <a:off x="47324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1959;p53">
              <a:extLst>
                <a:ext uri="{FF2B5EF4-FFF2-40B4-BE49-F238E27FC236}">
                  <a16:creationId xmlns:a16="http://schemas.microsoft.com/office/drawing/2014/main" id="{6DD3DFB5-05A2-A6A2-4041-7E926B236297}"/>
                </a:ext>
              </a:extLst>
            </p:cNvPr>
            <p:cNvSpPr/>
            <p:nvPr/>
          </p:nvSpPr>
          <p:spPr>
            <a:xfrm>
              <a:off x="47324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1960;p53">
              <a:extLst>
                <a:ext uri="{FF2B5EF4-FFF2-40B4-BE49-F238E27FC236}">
                  <a16:creationId xmlns:a16="http://schemas.microsoft.com/office/drawing/2014/main" id="{76BC72C4-1750-2854-95C0-2228DFC72E61}"/>
                </a:ext>
              </a:extLst>
            </p:cNvPr>
            <p:cNvSpPr/>
            <p:nvPr/>
          </p:nvSpPr>
          <p:spPr>
            <a:xfrm>
              <a:off x="435160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1961;p53">
              <a:extLst>
                <a:ext uri="{FF2B5EF4-FFF2-40B4-BE49-F238E27FC236}">
                  <a16:creationId xmlns:a16="http://schemas.microsoft.com/office/drawing/2014/main" id="{6D6660F2-AFEC-828C-FCE3-84CE318BE6A3}"/>
                </a:ext>
              </a:extLst>
            </p:cNvPr>
            <p:cNvSpPr/>
            <p:nvPr/>
          </p:nvSpPr>
          <p:spPr>
            <a:xfrm>
              <a:off x="435160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1962;p53">
              <a:extLst>
                <a:ext uri="{FF2B5EF4-FFF2-40B4-BE49-F238E27FC236}">
                  <a16:creationId xmlns:a16="http://schemas.microsoft.com/office/drawing/2014/main" id="{6F6EE7CD-39DD-D9C7-47E7-13D8BB8C13FF}"/>
                </a:ext>
              </a:extLst>
            </p:cNvPr>
            <p:cNvSpPr/>
            <p:nvPr/>
          </p:nvSpPr>
          <p:spPr>
            <a:xfrm>
              <a:off x="435160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1963;p53">
              <a:extLst>
                <a:ext uri="{FF2B5EF4-FFF2-40B4-BE49-F238E27FC236}">
                  <a16:creationId xmlns:a16="http://schemas.microsoft.com/office/drawing/2014/main" id="{EE53910C-3692-FDDF-B641-DF93D6C25092}"/>
                </a:ext>
              </a:extLst>
            </p:cNvPr>
            <p:cNvSpPr/>
            <p:nvPr/>
          </p:nvSpPr>
          <p:spPr>
            <a:xfrm>
              <a:off x="43516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1964;p53">
              <a:extLst>
                <a:ext uri="{FF2B5EF4-FFF2-40B4-BE49-F238E27FC236}">
                  <a16:creationId xmlns:a16="http://schemas.microsoft.com/office/drawing/2014/main" id="{2FC919C1-F8DA-CC33-FD8E-0E50B7B40512}"/>
                </a:ext>
              </a:extLst>
            </p:cNvPr>
            <p:cNvSpPr/>
            <p:nvPr/>
          </p:nvSpPr>
          <p:spPr>
            <a:xfrm>
              <a:off x="442782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1965;p53">
              <a:extLst>
                <a:ext uri="{FF2B5EF4-FFF2-40B4-BE49-F238E27FC236}">
                  <a16:creationId xmlns:a16="http://schemas.microsoft.com/office/drawing/2014/main" id="{B73D03D8-E8F2-797C-7C33-619639187095}"/>
                </a:ext>
              </a:extLst>
            </p:cNvPr>
            <p:cNvSpPr/>
            <p:nvPr/>
          </p:nvSpPr>
          <p:spPr>
            <a:xfrm>
              <a:off x="44278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1966;p53">
              <a:extLst>
                <a:ext uri="{FF2B5EF4-FFF2-40B4-BE49-F238E27FC236}">
                  <a16:creationId xmlns:a16="http://schemas.microsoft.com/office/drawing/2014/main" id="{34D02F53-52D2-FF13-2E9F-13701590012E}"/>
                </a:ext>
              </a:extLst>
            </p:cNvPr>
            <p:cNvSpPr/>
            <p:nvPr/>
          </p:nvSpPr>
          <p:spPr>
            <a:xfrm>
              <a:off x="45040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1967;p53">
              <a:extLst>
                <a:ext uri="{FF2B5EF4-FFF2-40B4-BE49-F238E27FC236}">
                  <a16:creationId xmlns:a16="http://schemas.microsoft.com/office/drawing/2014/main" id="{D78663D8-72D0-9537-79BE-D38F7714DD87}"/>
                </a:ext>
              </a:extLst>
            </p:cNvPr>
            <p:cNvSpPr/>
            <p:nvPr/>
          </p:nvSpPr>
          <p:spPr>
            <a:xfrm>
              <a:off x="45040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1968;p53">
              <a:extLst>
                <a:ext uri="{FF2B5EF4-FFF2-40B4-BE49-F238E27FC236}">
                  <a16:creationId xmlns:a16="http://schemas.microsoft.com/office/drawing/2014/main" id="{7DEF6357-F239-AD7D-4E19-FB4361481507}"/>
                </a:ext>
              </a:extLst>
            </p:cNvPr>
            <p:cNvSpPr/>
            <p:nvPr/>
          </p:nvSpPr>
          <p:spPr>
            <a:xfrm>
              <a:off x="45040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1969;p53">
              <a:extLst>
                <a:ext uri="{FF2B5EF4-FFF2-40B4-BE49-F238E27FC236}">
                  <a16:creationId xmlns:a16="http://schemas.microsoft.com/office/drawing/2014/main" id="{D91E1BF0-40BF-A24B-1754-30843676EE0D}"/>
                </a:ext>
              </a:extLst>
            </p:cNvPr>
            <p:cNvSpPr/>
            <p:nvPr/>
          </p:nvSpPr>
          <p:spPr>
            <a:xfrm>
              <a:off x="45040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1970;p53">
              <a:extLst>
                <a:ext uri="{FF2B5EF4-FFF2-40B4-BE49-F238E27FC236}">
                  <a16:creationId xmlns:a16="http://schemas.microsoft.com/office/drawing/2014/main" id="{9A1BC378-E6A3-32FE-C97C-16E383F7FA17}"/>
                </a:ext>
              </a:extLst>
            </p:cNvPr>
            <p:cNvSpPr/>
            <p:nvPr/>
          </p:nvSpPr>
          <p:spPr>
            <a:xfrm>
              <a:off x="4504050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1971;p53">
              <a:extLst>
                <a:ext uri="{FF2B5EF4-FFF2-40B4-BE49-F238E27FC236}">
                  <a16:creationId xmlns:a16="http://schemas.microsoft.com/office/drawing/2014/main" id="{1C18E00E-4BB3-77DD-0C76-EF03AA384162}"/>
                </a:ext>
              </a:extLst>
            </p:cNvPr>
            <p:cNvSpPr/>
            <p:nvPr/>
          </p:nvSpPr>
          <p:spPr>
            <a:xfrm>
              <a:off x="45040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1972;p53">
              <a:extLst>
                <a:ext uri="{FF2B5EF4-FFF2-40B4-BE49-F238E27FC236}">
                  <a16:creationId xmlns:a16="http://schemas.microsoft.com/office/drawing/2014/main" id="{E7D83AA3-003D-C481-2611-0558C8074C06}"/>
                </a:ext>
              </a:extLst>
            </p:cNvPr>
            <p:cNvSpPr/>
            <p:nvPr/>
          </p:nvSpPr>
          <p:spPr>
            <a:xfrm>
              <a:off x="45040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1973;p53">
              <a:extLst>
                <a:ext uri="{FF2B5EF4-FFF2-40B4-BE49-F238E27FC236}">
                  <a16:creationId xmlns:a16="http://schemas.microsoft.com/office/drawing/2014/main" id="{9CE82537-CDA3-0612-A189-21359AE686ED}"/>
                </a:ext>
              </a:extLst>
            </p:cNvPr>
            <p:cNvSpPr/>
            <p:nvPr/>
          </p:nvSpPr>
          <p:spPr>
            <a:xfrm>
              <a:off x="45040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1974;p53">
              <a:extLst>
                <a:ext uri="{FF2B5EF4-FFF2-40B4-BE49-F238E27FC236}">
                  <a16:creationId xmlns:a16="http://schemas.microsoft.com/office/drawing/2014/main" id="{E8571428-D0DE-AB20-1058-FE16F6507181}"/>
                </a:ext>
              </a:extLst>
            </p:cNvPr>
            <p:cNvSpPr/>
            <p:nvPr/>
          </p:nvSpPr>
          <p:spPr>
            <a:xfrm>
              <a:off x="45040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1975;p53">
              <a:extLst>
                <a:ext uri="{FF2B5EF4-FFF2-40B4-BE49-F238E27FC236}">
                  <a16:creationId xmlns:a16="http://schemas.microsoft.com/office/drawing/2014/main" id="{F91ED2C6-B9E7-0E04-DF84-A8A784B9830E}"/>
                </a:ext>
              </a:extLst>
            </p:cNvPr>
            <p:cNvSpPr/>
            <p:nvPr/>
          </p:nvSpPr>
          <p:spPr>
            <a:xfrm>
              <a:off x="45040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1976;p53">
              <a:extLst>
                <a:ext uri="{FF2B5EF4-FFF2-40B4-BE49-F238E27FC236}">
                  <a16:creationId xmlns:a16="http://schemas.microsoft.com/office/drawing/2014/main" id="{3C7A7E95-EB35-0097-F5CF-5727ED3942FB}"/>
                </a:ext>
              </a:extLst>
            </p:cNvPr>
            <p:cNvSpPr/>
            <p:nvPr/>
          </p:nvSpPr>
          <p:spPr>
            <a:xfrm>
              <a:off x="45040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1977;p53">
              <a:extLst>
                <a:ext uri="{FF2B5EF4-FFF2-40B4-BE49-F238E27FC236}">
                  <a16:creationId xmlns:a16="http://schemas.microsoft.com/office/drawing/2014/main" id="{C9038790-979B-9D40-5E1A-D3AD8A2DC94E}"/>
                </a:ext>
              </a:extLst>
            </p:cNvPr>
            <p:cNvSpPr/>
            <p:nvPr/>
          </p:nvSpPr>
          <p:spPr>
            <a:xfrm>
              <a:off x="45040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1978;p53">
              <a:extLst>
                <a:ext uri="{FF2B5EF4-FFF2-40B4-BE49-F238E27FC236}">
                  <a16:creationId xmlns:a16="http://schemas.microsoft.com/office/drawing/2014/main" id="{255905AD-AA35-BF43-C7D6-AEDEC885633C}"/>
                </a:ext>
              </a:extLst>
            </p:cNvPr>
            <p:cNvSpPr/>
            <p:nvPr/>
          </p:nvSpPr>
          <p:spPr>
            <a:xfrm>
              <a:off x="45802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1979;p53">
              <a:extLst>
                <a:ext uri="{FF2B5EF4-FFF2-40B4-BE49-F238E27FC236}">
                  <a16:creationId xmlns:a16="http://schemas.microsoft.com/office/drawing/2014/main" id="{981748D2-A9C6-2256-1820-D174A7D43E7B}"/>
                </a:ext>
              </a:extLst>
            </p:cNvPr>
            <p:cNvSpPr/>
            <p:nvPr/>
          </p:nvSpPr>
          <p:spPr>
            <a:xfrm>
              <a:off x="45802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1980;p53">
              <a:extLst>
                <a:ext uri="{FF2B5EF4-FFF2-40B4-BE49-F238E27FC236}">
                  <a16:creationId xmlns:a16="http://schemas.microsoft.com/office/drawing/2014/main" id="{0309CE73-01B1-364C-A9C8-EF04AC239296}"/>
                </a:ext>
              </a:extLst>
            </p:cNvPr>
            <p:cNvSpPr/>
            <p:nvPr/>
          </p:nvSpPr>
          <p:spPr>
            <a:xfrm>
              <a:off x="45802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1981;p53">
              <a:extLst>
                <a:ext uri="{FF2B5EF4-FFF2-40B4-BE49-F238E27FC236}">
                  <a16:creationId xmlns:a16="http://schemas.microsoft.com/office/drawing/2014/main" id="{21DAF609-A64A-DAA3-7CE8-C558A2DC735B}"/>
                </a:ext>
              </a:extLst>
            </p:cNvPr>
            <p:cNvSpPr/>
            <p:nvPr/>
          </p:nvSpPr>
          <p:spPr>
            <a:xfrm>
              <a:off x="45802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1982;p53">
              <a:extLst>
                <a:ext uri="{FF2B5EF4-FFF2-40B4-BE49-F238E27FC236}">
                  <a16:creationId xmlns:a16="http://schemas.microsoft.com/office/drawing/2014/main" id="{A596298F-FC05-7387-D82F-FA9A0BEAE9B7}"/>
                </a:ext>
              </a:extLst>
            </p:cNvPr>
            <p:cNvSpPr/>
            <p:nvPr/>
          </p:nvSpPr>
          <p:spPr>
            <a:xfrm>
              <a:off x="45802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1983;p53">
              <a:extLst>
                <a:ext uri="{FF2B5EF4-FFF2-40B4-BE49-F238E27FC236}">
                  <a16:creationId xmlns:a16="http://schemas.microsoft.com/office/drawing/2014/main" id="{08213F4A-41D4-9EEA-7349-D0E7501B29B3}"/>
                </a:ext>
              </a:extLst>
            </p:cNvPr>
            <p:cNvSpPr/>
            <p:nvPr/>
          </p:nvSpPr>
          <p:spPr>
            <a:xfrm>
              <a:off x="45802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1984;p53">
              <a:extLst>
                <a:ext uri="{FF2B5EF4-FFF2-40B4-BE49-F238E27FC236}">
                  <a16:creationId xmlns:a16="http://schemas.microsoft.com/office/drawing/2014/main" id="{B905CB99-99D8-7838-E16F-47B6617CF599}"/>
                </a:ext>
              </a:extLst>
            </p:cNvPr>
            <p:cNvSpPr/>
            <p:nvPr/>
          </p:nvSpPr>
          <p:spPr>
            <a:xfrm>
              <a:off x="45802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1985;p53">
              <a:extLst>
                <a:ext uri="{FF2B5EF4-FFF2-40B4-BE49-F238E27FC236}">
                  <a16:creationId xmlns:a16="http://schemas.microsoft.com/office/drawing/2014/main" id="{A065190B-928A-7F21-F11F-6064CB13BE38}"/>
                </a:ext>
              </a:extLst>
            </p:cNvPr>
            <p:cNvSpPr/>
            <p:nvPr/>
          </p:nvSpPr>
          <p:spPr>
            <a:xfrm>
              <a:off x="45802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1986;p53">
              <a:extLst>
                <a:ext uri="{FF2B5EF4-FFF2-40B4-BE49-F238E27FC236}">
                  <a16:creationId xmlns:a16="http://schemas.microsoft.com/office/drawing/2014/main" id="{9FB7764F-A39D-8C98-81C0-ED94E5E31854}"/>
                </a:ext>
              </a:extLst>
            </p:cNvPr>
            <p:cNvSpPr/>
            <p:nvPr/>
          </p:nvSpPr>
          <p:spPr>
            <a:xfrm>
              <a:off x="45802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1987;p53">
              <a:extLst>
                <a:ext uri="{FF2B5EF4-FFF2-40B4-BE49-F238E27FC236}">
                  <a16:creationId xmlns:a16="http://schemas.microsoft.com/office/drawing/2014/main" id="{E47C4F68-7106-65C2-9547-AB3DF54B3279}"/>
                </a:ext>
              </a:extLst>
            </p:cNvPr>
            <p:cNvSpPr/>
            <p:nvPr/>
          </p:nvSpPr>
          <p:spPr>
            <a:xfrm>
              <a:off x="45802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1988;p53">
              <a:extLst>
                <a:ext uri="{FF2B5EF4-FFF2-40B4-BE49-F238E27FC236}">
                  <a16:creationId xmlns:a16="http://schemas.microsoft.com/office/drawing/2014/main" id="{EAE9FFD6-C128-691C-59D3-1C61AE45BE6B}"/>
                </a:ext>
              </a:extLst>
            </p:cNvPr>
            <p:cNvSpPr/>
            <p:nvPr/>
          </p:nvSpPr>
          <p:spPr>
            <a:xfrm>
              <a:off x="45802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1989;p53">
              <a:extLst>
                <a:ext uri="{FF2B5EF4-FFF2-40B4-BE49-F238E27FC236}">
                  <a16:creationId xmlns:a16="http://schemas.microsoft.com/office/drawing/2014/main" id="{F80256E5-36D1-565C-53FD-84864E485D50}"/>
                </a:ext>
              </a:extLst>
            </p:cNvPr>
            <p:cNvSpPr/>
            <p:nvPr/>
          </p:nvSpPr>
          <p:spPr>
            <a:xfrm>
              <a:off x="45802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1990;p53">
              <a:extLst>
                <a:ext uri="{FF2B5EF4-FFF2-40B4-BE49-F238E27FC236}">
                  <a16:creationId xmlns:a16="http://schemas.microsoft.com/office/drawing/2014/main" id="{EC70031E-8F68-612A-4C33-CAD9B86B3566}"/>
                </a:ext>
              </a:extLst>
            </p:cNvPr>
            <p:cNvSpPr/>
            <p:nvPr/>
          </p:nvSpPr>
          <p:spPr>
            <a:xfrm>
              <a:off x="465647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1991;p53">
              <a:extLst>
                <a:ext uri="{FF2B5EF4-FFF2-40B4-BE49-F238E27FC236}">
                  <a16:creationId xmlns:a16="http://schemas.microsoft.com/office/drawing/2014/main" id="{1C5AC52C-737A-F14D-AEF6-8138DD4E8FE4}"/>
                </a:ext>
              </a:extLst>
            </p:cNvPr>
            <p:cNvSpPr/>
            <p:nvPr/>
          </p:nvSpPr>
          <p:spPr>
            <a:xfrm>
              <a:off x="46564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1992;p53">
              <a:extLst>
                <a:ext uri="{FF2B5EF4-FFF2-40B4-BE49-F238E27FC236}">
                  <a16:creationId xmlns:a16="http://schemas.microsoft.com/office/drawing/2014/main" id="{8539E61C-BA5E-E821-0DC4-831DC638F5D9}"/>
                </a:ext>
              </a:extLst>
            </p:cNvPr>
            <p:cNvSpPr/>
            <p:nvPr/>
          </p:nvSpPr>
          <p:spPr>
            <a:xfrm>
              <a:off x="46564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1993;p53">
              <a:extLst>
                <a:ext uri="{FF2B5EF4-FFF2-40B4-BE49-F238E27FC236}">
                  <a16:creationId xmlns:a16="http://schemas.microsoft.com/office/drawing/2014/main" id="{641A8B8F-8881-46AC-4D7B-EE6E9E666B32}"/>
                </a:ext>
              </a:extLst>
            </p:cNvPr>
            <p:cNvSpPr/>
            <p:nvPr/>
          </p:nvSpPr>
          <p:spPr>
            <a:xfrm>
              <a:off x="465647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1994;p53">
              <a:extLst>
                <a:ext uri="{FF2B5EF4-FFF2-40B4-BE49-F238E27FC236}">
                  <a16:creationId xmlns:a16="http://schemas.microsoft.com/office/drawing/2014/main" id="{4A704276-8E9C-7C9F-C1A3-FD47718EDB11}"/>
                </a:ext>
              </a:extLst>
            </p:cNvPr>
            <p:cNvSpPr/>
            <p:nvPr/>
          </p:nvSpPr>
          <p:spPr>
            <a:xfrm>
              <a:off x="465647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1995;p53">
              <a:extLst>
                <a:ext uri="{FF2B5EF4-FFF2-40B4-BE49-F238E27FC236}">
                  <a16:creationId xmlns:a16="http://schemas.microsoft.com/office/drawing/2014/main" id="{4009AC91-5FFD-C38F-7FCC-FE2F90984882}"/>
                </a:ext>
              </a:extLst>
            </p:cNvPr>
            <p:cNvSpPr/>
            <p:nvPr/>
          </p:nvSpPr>
          <p:spPr>
            <a:xfrm>
              <a:off x="465647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1996;p53">
              <a:extLst>
                <a:ext uri="{FF2B5EF4-FFF2-40B4-BE49-F238E27FC236}">
                  <a16:creationId xmlns:a16="http://schemas.microsoft.com/office/drawing/2014/main" id="{32FFB690-2078-00F5-1A1F-A9E15A757737}"/>
                </a:ext>
              </a:extLst>
            </p:cNvPr>
            <p:cNvSpPr/>
            <p:nvPr/>
          </p:nvSpPr>
          <p:spPr>
            <a:xfrm>
              <a:off x="46564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1997;p53">
              <a:extLst>
                <a:ext uri="{FF2B5EF4-FFF2-40B4-BE49-F238E27FC236}">
                  <a16:creationId xmlns:a16="http://schemas.microsoft.com/office/drawing/2014/main" id="{4C92AE0F-2B01-AE3B-29E4-C7897D1642B7}"/>
                </a:ext>
              </a:extLst>
            </p:cNvPr>
            <p:cNvSpPr/>
            <p:nvPr/>
          </p:nvSpPr>
          <p:spPr>
            <a:xfrm>
              <a:off x="46564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1998;p53">
              <a:extLst>
                <a:ext uri="{FF2B5EF4-FFF2-40B4-BE49-F238E27FC236}">
                  <a16:creationId xmlns:a16="http://schemas.microsoft.com/office/drawing/2014/main" id="{4BF39FDF-A92F-1A5D-BF53-EF77BF48E592}"/>
                </a:ext>
              </a:extLst>
            </p:cNvPr>
            <p:cNvSpPr/>
            <p:nvPr/>
          </p:nvSpPr>
          <p:spPr>
            <a:xfrm>
              <a:off x="465647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1999;p53">
              <a:extLst>
                <a:ext uri="{FF2B5EF4-FFF2-40B4-BE49-F238E27FC236}">
                  <a16:creationId xmlns:a16="http://schemas.microsoft.com/office/drawing/2014/main" id="{648BEA7A-473F-A8EE-DBFC-FF51E1B173FC}"/>
                </a:ext>
              </a:extLst>
            </p:cNvPr>
            <p:cNvSpPr/>
            <p:nvPr/>
          </p:nvSpPr>
          <p:spPr>
            <a:xfrm>
              <a:off x="46564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2000;p53">
              <a:extLst>
                <a:ext uri="{FF2B5EF4-FFF2-40B4-BE49-F238E27FC236}">
                  <a16:creationId xmlns:a16="http://schemas.microsoft.com/office/drawing/2014/main" id="{7F809A5D-CD37-D491-A9BF-95F5854D471C}"/>
                </a:ext>
              </a:extLst>
            </p:cNvPr>
            <p:cNvSpPr/>
            <p:nvPr/>
          </p:nvSpPr>
          <p:spPr>
            <a:xfrm>
              <a:off x="465647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2001;p53">
              <a:extLst>
                <a:ext uri="{FF2B5EF4-FFF2-40B4-BE49-F238E27FC236}">
                  <a16:creationId xmlns:a16="http://schemas.microsoft.com/office/drawing/2014/main" id="{3984A43F-8575-2A70-D207-8615572133CC}"/>
                </a:ext>
              </a:extLst>
            </p:cNvPr>
            <p:cNvSpPr/>
            <p:nvPr/>
          </p:nvSpPr>
          <p:spPr>
            <a:xfrm>
              <a:off x="465647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2002;p53">
              <a:extLst>
                <a:ext uri="{FF2B5EF4-FFF2-40B4-BE49-F238E27FC236}">
                  <a16:creationId xmlns:a16="http://schemas.microsoft.com/office/drawing/2014/main" id="{3FB066E3-BD8A-37B8-BC6D-F18333DC7B55}"/>
                </a:ext>
              </a:extLst>
            </p:cNvPr>
            <p:cNvSpPr/>
            <p:nvPr/>
          </p:nvSpPr>
          <p:spPr>
            <a:xfrm>
              <a:off x="47324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2003;p53">
              <a:extLst>
                <a:ext uri="{FF2B5EF4-FFF2-40B4-BE49-F238E27FC236}">
                  <a16:creationId xmlns:a16="http://schemas.microsoft.com/office/drawing/2014/main" id="{083F5E7F-F669-E10C-0E42-C56811B300FA}"/>
                </a:ext>
              </a:extLst>
            </p:cNvPr>
            <p:cNvSpPr/>
            <p:nvPr/>
          </p:nvSpPr>
          <p:spPr>
            <a:xfrm>
              <a:off x="47324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2004;p53">
              <a:extLst>
                <a:ext uri="{FF2B5EF4-FFF2-40B4-BE49-F238E27FC236}">
                  <a16:creationId xmlns:a16="http://schemas.microsoft.com/office/drawing/2014/main" id="{B038160B-64AC-5717-B327-5C6023864A11}"/>
                </a:ext>
              </a:extLst>
            </p:cNvPr>
            <p:cNvSpPr/>
            <p:nvPr/>
          </p:nvSpPr>
          <p:spPr>
            <a:xfrm>
              <a:off x="480870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2005;p53">
              <a:extLst>
                <a:ext uri="{FF2B5EF4-FFF2-40B4-BE49-F238E27FC236}">
                  <a16:creationId xmlns:a16="http://schemas.microsoft.com/office/drawing/2014/main" id="{049E1E3B-9B0D-3816-F355-74AAFD922522}"/>
                </a:ext>
              </a:extLst>
            </p:cNvPr>
            <p:cNvSpPr/>
            <p:nvPr/>
          </p:nvSpPr>
          <p:spPr>
            <a:xfrm>
              <a:off x="480870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2006;p53">
              <a:extLst>
                <a:ext uri="{FF2B5EF4-FFF2-40B4-BE49-F238E27FC236}">
                  <a16:creationId xmlns:a16="http://schemas.microsoft.com/office/drawing/2014/main" id="{D29043C3-2BCC-3142-25EA-73EFF7CF16B0}"/>
                </a:ext>
              </a:extLst>
            </p:cNvPr>
            <p:cNvSpPr/>
            <p:nvPr/>
          </p:nvSpPr>
          <p:spPr>
            <a:xfrm>
              <a:off x="480870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2007;p53">
              <a:extLst>
                <a:ext uri="{FF2B5EF4-FFF2-40B4-BE49-F238E27FC236}">
                  <a16:creationId xmlns:a16="http://schemas.microsoft.com/office/drawing/2014/main" id="{3292C1A4-4C03-C9DD-0F82-8BE2ABD8299A}"/>
                </a:ext>
              </a:extLst>
            </p:cNvPr>
            <p:cNvSpPr/>
            <p:nvPr/>
          </p:nvSpPr>
          <p:spPr>
            <a:xfrm>
              <a:off x="480870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2008;p53">
              <a:extLst>
                <a:ext uri="{FF2B5EF4-FFF2-40B4-BE49-F238E27FC236}">
                  <a16:creationId xmlns:a16="http://schemas.microsoft.com/office/drawing/2014/main" id="{2C6930D4-0C31-CBF1-2B0B-943330CC08C1}"/>
                </a:ext>
              </a:extLst>
            </p:cNvPr>
            <p:cNvSpPr/>
            <p:nvPr/>
          </p:nvSpPr>
          <p:spPr>
            <a:xfrm>
              <a:off x="4808700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2009;p53">
              <a:extLst>
                <a:ext uri="{FF2B5EF4-FFF2-40B4-BE49-F238E27FC236}">
                  <a16:creationId xmlns:a16="http://schemas.microsoft.com/office/drawing/2014/main" id="{97174F7A-2E6F-2CBC-00B0-91C351C85EB0}"/>
                </a:ext>
              </a:extLst>
            </p:cNvPr>
            <p:cNvSpPr/>
            <p:nvPr/>
          </p:nvSpPr>
          <p:spPr>
            <a:xfrm>
              <a:off x="4808700" y="1876050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2010;p53">
              <a:extLst>
                <a:ext uri="{FF2B5EF4-FFF2-40B4-BE49-F238E27FC236}">
                  <a16:creationId xmlns:a16="http://schemas.microsoft.com/office/drawing/2014/main" id="{32FE6FFF-6F87-ED5E-93B9-751612D36D33}"/>
                </a:ext>
              </a:extLst>
            </p:cNvPr>
            <p:cNvSpPr/>
            <p:nvPr/>
          </p:nvSpPr>
          <p:spPr>
            <a:xfrm>
              <a:off x="4808700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2011;p53">
              <a:extLst>
                <a:ext uri="{FF2B5EF4-FFF2-40B4-BE49-F238E27FC236}">
                  <a16:creationId xmlns:a16="http://schemas.microsoft.com/office/drawing/2014/main" id="{3DE79BFB-5C20-8DE6-C4C7-099B3A222A71}"/>
                </a:ext>
              </a:extLst>
            </p:cNvPr>
            <p:cNvSpPr/>
            <p:nvPr/>
          </p:nvSpPr>
          <p:spPr>
            <a:xfrm>
              <a:off x="4808700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2012;p53">
              <a:extLst>
                <a:ext uri="{FF2B5EF4-FFF2-40B4-BE49-F238E27FC236}">
                  <a16:creationId xmlns:a16="http://schemas.microsoft.com/office/drawing/2014/main" id="{4001EF16-144F-5ABE-2332-F32673FDE6D4}"/>
                </a:ext>
              </a:extLst>
            </p:cNvPr>
            <p:cNvSpPr/>
            <p:nvPr/>
          </p:nvSpPr>
          <p:spPr>
            <a:xfrm>
              <a:off x="4808700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2013;p53">
              <a:extLst>
                <a:ext uri="{FF2B5EF4-FFF2-40B4-BE49-F238E27FC236}">
                  <a16:creationId xmlns:a16="http://schemas.microsoft.com/office/drawing/2014/main" id="{43D8FD7D-D774-EAB1-E7B1-F0ACE933F735}"/>
                </a:ext>
              </a:extLst>
            </p:cNvPr>
            <p:cNvSpPr/>
            <p:nvPr/>
          </p:nvSpPr>
          <p:spPr>
            <a:xfrm>
              <a:off x="4808700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2014;p53">
              <a:extLst>
                <a:ext uri="{FF2B5EF4-FFF2-40B4-BE49-F238E27FC236}">
                  <a16:creationId xmlns:a16="http://schemas.microsoft.com/office/drawing/2014/main" id="{8552EE48-C94A-BAA6-E73F-FE361AF6225A}"/>
                </a:ext>
              </a:extLst>
            </p:cNvPr>
            <p:cNvSpPr/>
            <p:nvPr/>
          </p:nvSpPr>
          <p:spPr>
            <a:xfrm>
              <a:off x="480870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2015;p53">
              <a:extLst>
                <a:ext uri="{FF2B5EF4-FFF2-40B4-BE49-F238E27FC236}">
                  <a16:creationId xmlns:a16="http://schemas.microsoft.com/office/drawing/2014/main" id="{EC9C5E2C-B8A2-A678-5356-9120ABAEC823}"/>
                </a:ext>
              </a:extLst>
            </p:cNvPr>
            <p:cNvSpPr/>
            <p:nvPr/>
          </p:nvSpPr>
          <p:spPr>
            <a:xfrm>
              <a:off x="4808700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2016;p53">
              <a:extLst>
                <a:ext uri="{FF2B5EF4-FFF2-40B4-BE49-F238E27FC236}">
                  <a16:creationId xmlns:a16="http://schemas.microsoft.com/office/drawing/2014/main" id="{537725E6-B245-82C0-002E-75555658E708}"/>
                </a:ext>
              </a:extLst>
            </p:cNvPr>
            <p:cNvSpPr/>
            <p:nvPr/>
          </p:nvSpPr>
          <p:spPr>
            <a:xfrm>
              <a:off x="4808700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2017;p53">
              <a:extLst>
                <a:ext uri="{FF2B5EF4-FFF2-40B4-BE49-F238E27FC236}">
                  <a16:creationId xmlns:a16="http://schemas.microsoft.com/office/drawing/2014/main" id="{A8C23A4A-E852-6238-E916-E40BA1A39CED}"/>
                </a:ext>
              </a:extLst>
            </p:cNvPr>
            <p:cNvSpPr/>
            <p:nvPr/>
          </p:nvSpPr>
          <p:spPr>
            <a:xfrm>
              <a:off x="4808700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2018;p53">
              <a:extLst>
                <a:ext uri="{FF2B5EF4-FFF2-40B4-BE49-F238E27FC236}">
                  <a16:creationId xmlns:a16="http://schemas.microsoft.com/office/drawing/2014/main" id="{64C84733-2547-1F23-97B9-A60C1568FAB3}"/>
                </a:ext>
              </a:extLst>
            </p:cNvPr>
            <p:cNvSpPr/>
            <p:nvPr/>
          </p:nvSpPr>
          <p:spPr>
            <a:xfrm>
              <a:off x="48849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2019;p53">
              <a:extLst>
                <a:ext uri="{FF2B5EF4-FFF2-40B4-BE49-F238E27FC236}">
                  <a16:creationId xmlns:a16="http://schemas.microsoft.com/office/drawing/2014/main" id="{498A0A92-AC86-E302-A011-3CE0D5AB6C4A}"/>
                </a:ext>
              </a:extLst>
            </p:cNvPr>
            <p:cNvSpPr/>
            <p:nvPr/>
          </p:nvSpPr>
          <p:spPr>
            <a:xfrm>
              <a:off x="48849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2020;p53">
              <a:extLst>
                <a:ext uri="{FF2B5EF4-FFF2-40B4-BE49-F238E27FC236}">
                  <a16:creationId xmlns:a16="http://schemas.microsoft.com/office/drawing/2014/main" id="{C5C243F1-B11E-6B17-79CC-F00A58E0B8DF}"/>
                </a:ext>
              </a:extLst>
            </p:cNvPr>
            <p:cNvSpPr/>
            <p:nvPr/>
          </p:nvSpPr>
          <p:spPr>
            <a:xfrm>
              <a:off x="48849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2021;p53">
              <a:extLst>
                <a:ext uri="{FF2B5EF4-FFF2-40B4-BE49-F238E27FC236}">
                  <a16:creationId xmlns:a16="http://schemas.microsoft.com/office/drawing/2014/main" id="{12F0380B-3D42-790C-D93D-4C882D398EC4}"/>
                </a:ext>
              </a:extLst>
            </p:cNvPr>
            <p:cNvSpPr/>
            <p:nvPr/>
          </p:nvSpPr>
          <p:spPr>
            <a:xfrm>
              <a:off x="48849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2022;p53">
              <a:extLst>
                <a:ext uri="{FF2B5EF4-FFF2-40B4-BE49-F238E27FC236}">
                  <a16:creationId xmlns:a16="http://schemas.microsoft.com/office/drawing/2014/main" id="{8F4C2326-CD8A-E287-68E7-5C43C7C03D68}"/>
                </a:ext>
              </a:extLst>
            </p:cNvPr>
            <p:cNvSpPr/>
            <p:nvPr/>
          </p:nvSpPr>
          <p:spPr>
            <a:xfrm>
              <a:off x="48849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2023;p53">
              <a:extLst>
                <a:ext uri="{FF2B5EF4-FFF2-40B4-BE49-F238E27FC236}">
                  <a16:creationId xmlns:a16="http://schemas.microsoft.com/office/drawing/2014/main" id="{BE9D52A7-473D-7BEF-0244-043A51C6AF2B}"/>
                </a:ext>
              </a:extLst>
            </p:cNvPr>
            <p:cNvSpPr/>
            <p:nvPr/>
          </p:nvSpPr>
          <p:spPr>
            <a:xfrm>
              <a:off x="4884900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2024;p53">
              <a:extLst>
                <a:ext uri="{FF2B5EF4-FFF2-40B4-BE49-F238E27FC236}">
                  <a16:creationId xmlns:a16="http://schemas.microsoft.com/office/drawing/2014/main" id="{D0A009D4-8205-9D80-6E6E-9A4F9E1AF918}"/>
                </a:ext>
              </a:extLst>
            </p:cNvPr>
            <p:cNvSpPr/>
            <p:nvPr/>
          </p:nvSpPr>
          <p:spPr>
            <a:xfrm>
              <a:off x="48849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2025;p53">
              <a:extLst>
                <a:ext uri="{FF2B5EF4-FFF2-40B4-BE49-F238E27FC236}">
                  <a16:creationId xmlns:a16="http://schemas.microsoft.com/office/drawing/2014/main" id="{E9FB4F04-1727-A7A9-5357-4D9CE622DBE8}"/>
                </a:ext>
              </a:extLst>
            </p:cNvPr>
            <p:cNvSpPr/>
            <p:nvPr/>
          </p:nvSpPr>
          <p:spPr>
            <a:xfrm>
              <a:off x="48849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2026;p53">
              <a:extLst>
                <a:ext uri="{FF2B5EF4-FFF2-40B4-BE49-F238E27FC236}">
                  <a16:creationId xmlns:a16="http://schemas.microsoft.com/office/drawing/2014/main" id="{64C8972F-46B4-95AD-7812-F2E9DF5FEB21}"/>
                </a:ext>
              </a:extLst>
            </p:cNvPr>
            <p:cNvSpPr/>
            <p:nvPr/>
          </p:nvSpPr>
          <p:spPr>
            <a:xfrm>
              <a:off x="48849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2027;p53">
              <a:extLst>
                <a:ext uri="{FF2B5EF4-FFF2-40B4-BE49-F238E27FC236}">
                  <a16:creationId xmlns:a16="http://schemas.microsoft.com/office/drawing/2014/main" id="{978EEFC2-490A-65F8-BD10-D28FDDC1AB93}"/>
                </a:ext>
              </a:extLst>
            </p:cNvPr>
            <p:cNvSpPr/>
            <p:nvPr/>
          </p:nvSpPr>
          <p:spPr>
            <a:xfrm>
              <a:off x="48849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2028;p53">
              <a:extLst>
                <a:ext uri="{FF2B5EF4-FFF2-40B4-BE49-F238E27FC236}">
                  <a16:creationId xmlns:a16="http://schemas.microsoft.com/office/drawing/2014/main" id="{9C53A4DF-1BD9-350A-E7C2-ACE091CAB138}"/>
                </a:ext>
              </a:extLst>
            </p:cNvPr>
            <p:cNvSpPr/>
            <p:nvPr/>
          </p:nvSpPr>
          <p:spPr>
            <a:xfrm>
              <a:off x="48849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2029;p53">
              <a:extLst>
                <a:ext uri="{FF2B5EF4-FFF2-40B4-BE49-F238E27FC236}">
                  <a16:creationId xmlns:a16="http://schemas.microsoft.com/office/drawing/2014/main" id="{709F6A69-50CA-5D53-E735-0902BF73915B}"/>
                </a:ext>
              </a:extLst>
            </p:cNvPr>
            <p:cNvSpPr/>
            <p:nvPr/>
          </p:nvSpPr>
          <p:spPr>
            <a:xfrm>
              <a:off x="48849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2030;p53">
              <a:extLst>
                <a:ext uri="{FF2B5EF4-FFF2-40B4-BE49-F238E27FC236}">
                  <a16:creationId xmlns:a16="http://schemas.microsoft.com/office/drawing/2014/main" id="{B3A6BD47-4867-E3CF-57CE-868FD0718047}"/>
                </a:ext>
              </a:extLst>
            </p:cNvPr>
            <p:cNvSpPr/>
            <p:nvPr/>
          </p:nvSpPr>
          <p:spPr>
            <a:xfrm>
              <a:off x="48849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2031;p53">
              <a:extLst>
                <a:ext uri="{FF2B5EF4-FFF2-40B4-BE49-F238E27FC236}">
                  <a16:creationId xmlns:a16="http://schemas.microsoft.com/office/drawing/2014/main" id="{04936FD0-8A60-9BC0-6D5A-08E3667D3A45}"/>
                </a:ext>
              </a:extLst>
            </p:cNvPr>
            <p:cNvSpPr/>
            <p:nvPr/>
          </p:nvSpPr>
          <p:spPr>
            <a:xfrm>
              <a:off x="48849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2032;p53">
              <a:extLst>
                <a:ext uri="{FF2B5EF4-FFF2-40B4-BE49-F238E27FC236}">
                  <a16:creationId xmlns:a16="http://schemas.microsoft.com/office/drawing/2014/main" id="{94981A04-3AD0-5945-E2FE-C3972A2B2A87}"/>
                </a:ext>
              </a:extLst>
            </p:cNvPr>
            <p:cNvSpPr/>
            <p:nvPr/>
          </p:nvSpPr>
          <p:spPr>
            <a:xfrm>
              <a:off x="48849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2033;p53">
              <a:extLst>
                <a:ext uri="{FF2B5EF4-FFF2-40B4-BE49-F238E27FC236}">
                  <a16:creationId xmlns:a16="http://schemas.microsoft.com/office/drawing/2014/main" id="{F2422E1E-C227-4656-F911-BEF53C2BB2B9}"/>
                </a:ext>
              </a:extLst>
            </p:cNvPr>
            <p:cNvSpPr/>
            <p:nvPr/>
          </p:nvSpPr>
          <p:spPr>
            <a:xfrm>
              <a:off x="49611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2034;p53">
              <a:extLst>
                <a:ext uri="{FF2B5EF4-FFF2-40B4-BE49-F238E27FC236}">
                  <a16:creationId xmlns:a16="http://schemas.microsoft.com/office/drawing/2014/main" id="{ED2DB483-3A18-7FA4-4307-3F3955B02F35}"/>
                </a:ext>
              </a:extLst>
            </p:cNvPr>
            <p:cNvSpPr/>
            <p:nvPr/>
          </p:nvSpPr>
          <p:spPr>
            <a:xfrm>
              <a:off x="49611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2035;p53">
              <a:extLst>
                <a:ext uri="{FF2B5EF4-FFF2-40B4-BE49-F238E27FC236}">
                  <a16:creationId xmlns:a16="http://schemas.microsoft.com/office/drawing/2014/main" id="{C46E8195-1EA2-8348-BC9D-71104BE5DF7B}"/>
                </a:ext>
              </a:extLst>
            </p:cNvPr>
            <p:cNvSpPr/>
            <p:nvPr/>
          </p:nvSpPr>
          <p:spPr>
            <a:xfrm>
              <a:off x="49611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2036;p53">
              <a:extLst>
                <a:ext uri="{FF2B5EF4-FFF2-40B4-BE49-F238E27FC236}">
                  <a16:creationId xmlns:a16="http://schemas.microsoft.com/office/drawing/2014/main" id="{11BF93E9-221E-7013-507F-CBE1DBF7413C}"/>
                </a:ext>
              </a:extLst>
            </p:cNvPr>
            <p:cNvSpPr/>
            <p:nvPr/>
          </p:nvSpPr>
          <p:spPr>
            <a:xfrm>
              <a:off x="49611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2037;p53">
              <a:extLst>
                <a:ext uri="{FF2B5EF4-FFF2-40B4-BE49-F238E27FC236}">
                  <a16:creationId xmlns:a16="http://schemas.microsoft.com/office/drawing/2014/main" id="{A6CD95D6-9C0C-4747-1FB2-57E57544CFD5}"/>
                </a:ext>
              </a:extLst>
            </p:cNvPr>
            <p:cNvSpPr/>
            <p:nvPr/>
          </p:nvSpPr>
          <p:spPr>
            <a:xfrm>
              <a:off x="49611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2038;p53">
              <a:extLst>
                <a:ext uri="{FF2B5EF4-FFF2-40B4-BE49-F238E27FC236}">
                  <a16:creationId xmlns:a16="http://schemas.microsoft.com/office/drawing/2014/main" id="{270FEF60-312E-285E-7A5A-C1AC992A5445}"/>
                </a:ext>
              </a:extLst>
            </p:cNvPr>
            <p:cNvSpPr/>
            <p:nvPr/>
          </p:nvSpPr>
          <p:spPr>
            <a:xfrm>
              <a:off x="49611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2039;p53">
              <a:extLst>
                <a:ext uri="{FF2B5EF4-FFF2-40B4-BE49-F238E27FC236}">
                  <a16:creationId xmlns:a16="http://schemas.microsoft.com/office/drawing/2014/main" id="{0EAA7607-5088-FFC1-3F84-7EB0681A08CB}"/>
                </a:ext>
              </a:extLst>
            </p:cNvPr>
            <p:cNvSpPr/>
            <p:nvPr/>
          </p:nvSpPr>
          <p:spPr>
            <a:xfrm>
              <a:off x="496112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2040;p53">
              <a:extLst>
                <a:ext uri="{FF2B5EF4-FFF2-40B4-BE49-F238E27FC236}">
                  <a16:creationId xmlns:a16="http://schemas.microsoft.com/office/drawing/2014/main" id="{C5A41651-4581-DAA7-AAB5-FC72812DCC07}"/>
                </a:ext>
              </a:extLst>
            </p:cNvPr>
            <p:cNvSpPr/>
            <p:nvPr/>
          </p:nvSpPr>
          <p:spPr>
            <a:xfrm>
              <a:off x="496112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2041;p53">
              <a:extLst>
                <a:ext uri="{FF2B5EF4-FFF2-40B4-BE49-F238E27FC236}">
                  <a16:creationId xmlns:a16="http://schemas.microsoft.com/office/drawing/2014/main" id="{D31FBD4D-E327-D637-85A4-0985C86FB1FA}"/>
                </a:ext>
              </a:extLst>
            </p:cNvPr>
            <p:cNvSpPr/>
            <p:nvPr/>
          </p:nvSpPr>
          <p:spPr>
            <a:xfrm>
              <a:off x="496112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2042;p53">
              <a:extLst>
                <a:ext uri="{FF2B5EF4-FFF2-40B4-BE49-F238E27FC236}">
                  <a16:creationId xmlns:a16="http://schemas.microsoft.com/office/drawing/2014/main" id="{726FFA0F-E67D-4173-B370-B26932E91604}"/>
                </a:ext>
              </a:extLst>
            </p:cNvPr>
            <p:cNvSpPr/>
            <p:nvPr/>
          </p:nvSpPr>
          <p:spPr>
            <a:xfrm>
              <a:off x="49611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2043;p53">
              <a:extLst>
                <a:ext uri="{FF2B5EF4-FFF2-40B4-BE49-F238E27FC236}">
                  <a16:creationId xmlns:a16="http://schemas.microsoft.com/office/drawing/2014/main" id="{DC4D5C10-9B94-61F2-C176-D5C39F53FA7A}"/>
                </a:ext>
              </a:extLst>
            </p:cNvPr>
            <p:cNvSpPr/>
            <p:nvPr/>
          </p:nvSpPr>
          <p:spPr>
            <a:xfrm>
              <a:off x="496112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2044;p53">
              <a:extLst>
                <a:ext uri="{FF2B5EF4-FFF2-40B4-BE49-F238E27FC236}">
                  <a16:creationId xmlns:a16="http://schemas.microsoft.com/office/drawing/2014/main" id="{EE863247-4107-AD75-CD69-4F91D2414FB9}"/>
                </a:ext>
              </a:extLst>
            </p:cNvPr>
            <p:cNvSpPr/>
            <p:nvPr/>
          </p:nvSpPr>
          <p:spPr>
            <a:xfrm>
              <a:off x="496112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2045;p53">
              <a:extLst>
                <a:ext uri="{FF2B5EF4-FFF2-40B4-BE49-F238E27FC236}">
                  <a16:creationId xmlns:a16="http://schemas.microsoft.com/office/drawing/2014/main" id="{31FE82A2-D36B-C10E-007F-63C01A0F1FDE}"/>
                </a:ext>
              </a:extLst>
            </p:cNvPr>
            <p:cNvSpPr/>
            <p:nvPr/>
          </p:nvSpPr>
          <p:spPr>
            <a:xfrm>
              <a:off x="496112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2046;p53">
              <a:extLst>
                <a:ext uri="{FF2B5EF4-FFF2-40B4-BE49-F238E27FC236}">
                  <a16:creationId xmlns:a16="http://schemas.microsoft.com/office/drawing/2014/main" id="{73B0B130-26CE-EC7B-93D9-E8F96F9B1881}"/>
                </a:ext>
              </a:extLst>
            </p:cNvPr>
            <p:cNvSpPr/>
            <p:nvPr/>
          </p:nvSpPr>
          <p:spPr>
            <a:xfrm>
              <a:off x="496112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2047;p53">
              <a:extLst>
                <a:ext uri="{FF2B5EF4-FFF2-40B4-BE49-F238E27FC236}">
                  <a16:creationId xmlns:a16="http://schemas.microsoft.com/office/drawing/2014/main" id="{076D5A59-4D48-4EED-25C2-A6D40A40C7D2}"/>
                </a:ext>
              </a:extLst>
            </p:cNvPr>
            <p:cNvSpPr/>
            <p:nvPr/>
          </p:nvSpPr>
          <p:spPr>
            <a:xfrm>
              <a:off x="50373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2048;p53">
              <a:extLst>
                <a:ext uri="{FF2B5EF4-FFF2-40B4-BE49-F238E27FC236}">
                  <a16:creationId xmlns:a16="http://schemas.microsoft.com/office/drawing/2014/main" id="{3BD3F166-8A2C-AB24-C7C2-6602D25DBF68}"/>
                </a:ext>
              </a:extLst>
            </p:cNvPr>
            <p:cNvSpPr/>
            <p:nvPr/>
          </p:nvSpPr>
          <p:spPr>
            <a:xfrm>
              <a:off x="50373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2049;p53">
              <a:extLst>
                <a:ext uri="{FF2B5EF4-FFF2-40B4-BE49-F238E27FC236}">
                  <a16:creationId xmlns:a16="http://schemas.microsoft.com/office/drawing/2014/main" id="{7C1F7E16-B871-C71E-FEBC-DB52290586CB}"/>
                </a:ext>
              </a:extLst>
            </p:cNvPr>
            <p:cNvSpPr/>
            <p:nvPr/>
          </p:nvSpPr>
          <p:spPr>
            <a:xfrm>
              <a:off x="50373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2050;p53">
              <a:extLst>
                <a:ext uri="{FF2B5EF4-FFF2-40B4-BE49-F238E27FC236}">
                  <a16:creationId xmlns:a16="http://schemas.microsoft.com/office/drawing/2014/main" id="{C33CE76C-1C94-4AF3-A7DB-9E1F2F4EF2F3}"/>
                </a:ext>
              </a:extLst>
            </p:cNvPr>
            <p:cNvSpPr/>
            <p:nvPr/>
          </p:nvSpPr>
          <p:spPr>
            <a:xfrm>
              <a:off x="50373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2051;p53">
              <a:extLst>
                <a:ext uri="{FF2B5EF4-FFF2-40B4-BE49-F238E27FC236}">
                  <a16:creationId xmlns:a16="http://schemas.microsoft.com/office/drawing/2014/main" id="{CCC47919-7FE0-0228-68F8-F4AE56957943}"/>
                </a:ext>
              </a:extLst>
            </p:cNvPr>
            <p:cNvSpPr/>
            <p:nvPr/>
          </p:nvSpPr>
          <p:spPr>
            <a:xfrm>
              <a:off x="50373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2052;p53">
              <a:extLst>
                <a:ext uri="{FF2B5EF4-FFF2-40B4-BE49-F238E27FC236}">
                  <a16:creationId xmlns:a16="http://schemas.microsoft.com/office/drawing/2014/main" id="{207F7774-300C-1F2C-15D7-ECC393519174}"/>
                </a:ext>
              </a:extLst>
            </p:cNvPr>
            <p:cNvSpPr/>
            <p:nvPr/>
          </p:nvSpPr>
          <p:spPr>
            <a:xfrm>
              <a:off x="50373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2053;p53">
              <a:extLst>
                <a:ext uri="{FF2B5EF4-FFF2-40B4-BE49-F238E27FC236}">
                  <a16:creationId xmlns:a16="http://schemas.microsoft.com/office/drawing/2014/main" id="{F89B8545-22E8-3B53-A8B1-FAA219ACF00C}"/>
                </a:ext>
              </a:extLst>
            </p:cNvPr>
            <p:cNvSpPr/>
            <p:nvPr/>
          </p:nvSpPr>
          <p:spPr>
            <a:xfrm>
              <a:off x="50373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2054;p53">
              <a:extLst>
                <a:ext uri="{FF2B5EF4-FFF2-40B4-BE49-F238E27FC236}">
                  <a16:creationId xmlns:a16="http://schemas.microsoft.com/office/drawing/2014/main" id="{EEE09526-A917-C26F-F179-59F08181A6EC}"/>
                </a:ext>
              </a:extLst>
            </p:cNvPr>
            <p:cNvSpPr/>
            <p:nvPr/>
          </p:nvSpPr>
          <p:spPr>
            <a:xfrm>
              <a:off x="50373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2055;p53">
              <a:extLst>
                <a:ext uri="{FF2B5EF4-FFF2-40B4-BE49-F238E27FC236}">
                  <a16:creationId xmlns:a16="http://schemas.microsoft.com/office/drawing/2014/main" id="{AA96D07D-A43F-1D00-DC52-C8BABF4CEE22}"/>
                </a:ext>
              </a:extLst>
            </p:cNvPr>
            <p:cNvSpPr/>
            <p:nvPr/>
          </p:nvSpPr>
          <p:spPr>
            <a:xfrm>
              <a:off x="50373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2056;p53">
              <a:extLst>
                <a:ext uri="{FF2B5EF4-FFF2-40B4-BE49-F238E27FC236}">
                  <a16:creationId xmlns:a16="http://schemas.microsoft.com/office/drawing/2014/main" id="{FACF3BDD-CDAF-67D8-80DE-F93B05C854CD}"/>
                </a:ext>
              </a:extLst>
            </p:cNvPr>
            <p:cNvSpPr/>
            <p:nvPr/>
          </p:nvSpPr>
          <p:spPr>
            <a:xfrm>
              <a:off x="503732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2057;p53">
              <a:extLst>
                <a:ext uri="{FF2B5EF4-FFF2-40B4-BE49-F238E27FC236}">
                  <a16:creationId xmlns:a16="http://schemas.microsoft.com/office/drawing/2014/main" id="{E6971D7E-8EB2-628D-00A1-CEFBCF0AC565}"/>
                </a:ext>
              </a:extLst>
            </p:cNvPr>
            <p:cNvSpPr/>
            <p:nvPr/>
          </p:nvSpPr>
          <p:spPr>
            <a:xfrm>
              <a:off x="503732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2058;p53">
              <a:extLst>
                <a:ext uri="{FF2B5EF4-FFF2-40B4-BE49-F238E27FC236}">
                  <a16:creationId xmlns:a16="http://schemas.microsoft.com/office/drawing/2014/main" id="{558ACDEB-AF07-17BE-C91E-519AA982412E}"/>
                </a:ext>
              </a:extLst>
            </p:cNvPr>
            <p:cNvSpPr/>
            <p:nvPr/>
          </p:nvSpPr>
          <p:spPr>
            <a:xfrm>
              <a:off x="50373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2059;p53">
              <a:extLst>
                <a:ext uri="{FF2B5EF4-FFF2-40B4-BE49-F238E27FC236}">
                  <a16:creationId xmlns:a16="http://schemas.microsoft.com/office/drawing/2014/main" id="{95005D01-D2F1-D4B6-4BDF-D252F4FA5D4A}"/>
                </a:ext>
              </a:extLst>
            </p:cNvPr>
            <p:cNvSpPr/>
            <p:nvPr/>
          </p:nvSpPr>
          <p:spPr>
            <a:xfrm>
              <a:off x="50373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2060;p53">
              <a:extLst>
                <a:ext uri="{FF2B5EF4-FFF2-40B4-BE49-F238E27FC236}">
                  <a16:creationId xmlns:a16="http://schemas.microsoft.com/office/drawing/2014/main" id="{6C3736C0-02E7-CBB3-5B4E-8EC89FFF4126}"/>
                </a:ext>
              </a:extLst>
            </p:cNvPr>
            <p:cNvSpPr/>
            <p:nvPr/>
          </p:nvSpPr>
          <p:spPr>
            <a:xfrm>
              <a:off x="503732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2061;p53">
              <a:extLst>
                <a:ext uri="{FF2B5EF4-FFF2-40B4-BE49-F238E27FC236}">
                  <a16:creationId xmlns:a16="http://schemas.microsoft.com/office/drawing/2014/main" id="{7EF96CCD-D2F3-CDFD-DBA7-9B1A5D22AF92}"/>
                </a:ext>
              </a:extLst>
            </p:cNvPr>
            <p:cNvSpPr/>
            <p:nvPr/>
          </p:nvSpPr>
          <p:spPr>
            <a:xfrm>
              <a:off x="5113350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2062;p53">
              <a:extLst>
                <a:ext uri="{FF2B5EF4-FFF2-40B4-BE49-F238E27FC236}">
                  <a16:creationId xmlns:a16="http://schemas.microsoft.com/office/drawing/2014/main" id="{96F486DD-DE71-FCA0-6E9F-E5F1FB335A79}"/>
                </a:ext>
              </a:extLst>
            </p:cNvPr>
            <p:cNvSpPr/>
            <p:nvPr/>
          </p:nvSpPr>
          <p:spPr>
            <a:xfrm>
              <a:off x="5113350" y="26377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8" y="2137"/>
                    <a:pt x="1076" y="2137"/>
                  </a:cubicBezTo>
                  <a:cubicBezTo>
                    <a:pt x="1339" y="2137"/>
                    <a:pt x="1605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2063;p53">
              <a:extLst>
                <a:ext uri="{FF2B5EF4-FFF2-40B4-BE49-F238E27FC236}">
                  <a16:creationId xmlns:a16="http://schemas.microsoft.com/office/drawing/2014/main" id="{5C8AC323-906F-9073-24AE-5837104B01E8}"/>
                </a:ext>
              </a:extLst>
            </p:cNvPr>
            <p:cNvSpPr/>
            <p:nvPr/>
          </p:nvSpPr>
          <p:spPr>
            <a:xfrm>
              <a:off x="51895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2064;p53">
              <a:extLst>
                <a:ext uri="{FF2B5EF4-FFF2-40B4-BE49-F238E27FC236}">
                  <a16:creationId xmlns:a16="http://schemas.microsoft.com/office/drawing/2014/main" id="{6C33784A-3953-0B39-18BD-A8E16CBC76B5}"/>
                </a:ext>
              </a:extLst>
            </p:cNvPr>
            <p:cNvSpPr/>
            <p:nvPr/>
          </p:nvSpPr>
          <p:spPr>
            <a:xfrm>
              <a:off x="51895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2065;p53">
              <a:extLst>
                <a:ext uri="{FF2B5EF4-FFF2-40B4-BE49-F238E27FC236}">
                  <a16:creationId xmlns:a16="http://schemas.microsoft.com/office/drawing/2014/main" id="{B1DA6BCE-8026-3E27-02E3-68D5456AF4AC}"/>
                </a:ext>
              </a:extLst>
            </p:cNvPr>
            <p:cNvSpPr/>
            <p:nvPr/>
          </p:nvSpPr>
          <p:spPr>
            <a:xfrm>
              <a:off x="5189550" y="157140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51" y="0"/>
                  </a:moveTo>
                  <a:cubicBezTo>
                    <a:pt x="472" y="0"/>
                    <a:pt x="1" y="477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ubicBezTo>
                    <a:pt x="1061" y="1"/>
                    <a:pt x="1056" y="0"/>
                    <a:pt x="105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2066;p53">
              <a:extLst>
                <a:ext uri="{FF2B5EF4-FFF2-40B4-BE49-F238E27FC236}">
                  <a16:creationId xmlns:a16="http://schemas.microsoft.com/office/drawing/2014/main" id="{774D139F-73C3-21F9-5EDA-5B85D7389F4B}"/>
                </a:ext>
              </a:extLst>
            </p:cNvPr>
            <p:cNvSpPr/>
            <p:nvPr/>
          </p:nvSpPr>
          <p:spPr>
            <a:xfrm>
              <a:off x="51895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8"/>
                    <a:pt x="1068" y="2138"/>
                  </a:cubicBezTo>
                  <a:cubicBezTo>
                    <a:pt x="1329" y="2138"/>
                    <a:pt x="1596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2067;p53">
              <a:extLst>
                <a:ext uri="{FF2B5EF4-FFF2-40B4-BE49-F238E27FC236}">
                  <a16:creationId xmlns:a16="http://schemas.microsoft.com/office/drawing/2014/main" id="{9A3D7000-A663-5CA5-4D96-507E528A2693}"/>
                </a:ext>
              </a:extLst>
            </p:cNvPr>
            <p:cNvSpPr/>
            <p:nvPr/>
          </p:nvSpPr>
          <p:spPr>
            <a:xfrm>
              <a:off x="51895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2068;p53">
              <a:extLst>
                <a:ext uri="{FF2B5EF4-FFF2-40B4-BE49-F238E27FC236}">
                  <a16:creationId xmlns:a16="http://schemas.microsoft.com/office/drawing/2014/main" id="{D413CF78-100C-6F9E-6EE2-8D97BA7418F5}"/>
                </a:ext>
              </a:extLst>
            </p:cNvPr>
            <p:cNvSpPr/>
            <p:nvPr/>
          </p:nvSpPr>
          <p:spPr>
            <a:xfrm>
              <a:off x="51895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2069;p53">
              <a:extLst>
                <a:ext uri="{FF2B5EF4-FFF2-40B4-BE49-F238E27FC236}">
                  <a16:creationId xmlns:a16="http://schemas.microsoft.com/office/drawing/2014/main" id="{4B342A46-E9F5-0E6E-D741-9AD8320C13DB}"/>
                </a:ext>
              </a:extLst>
            </p:cNvPr>
            <p:cNvSpPr/>
            <p:nvPr/>
          </p:nvSpPr>
          <p:spPr>
            <a:xfrm>
              <a:off x="518955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2070;p53">
              <a:extLst>
                <a:ext uri="{FF2B5EF4-FFF2-40B4-BE49-F238E27FC236}">
                  <a16:creationId xmlns:a16="http://schemas.microsoft.com/office/drawing/2014/main" id="{EEE8C9F2-0647-7310-CCF0-9EBEA46F3323}"/>
                </a:ext>
              </a:extLst>
            </p:cNvPr>
            <p:cNvSpPr/>
            <p:nvPr/>
          </p:nvSpPr>
          <p:spPr>
            <a:xfrm>
              <a:off x="51895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2071;p53">
              <a:extLst>
                <a:ext uri="{FF2B5EF4-FFF2-40B4-BE49-F238E27FC236}">
                  <a16:creationId xmlns:a16="http://schemas.microsoft.com/office/drawing/2014/main" id="{E4D99A1A-4375-41B2-DE9B-197015E5CBBD}"/>
                </a:ext>
              </a:extLst>
            </p:cNvPr>
            <p:cNvSpPr/>
            <p:nvPr/>
          </p:nvSpPr>
          <p:spPr>
            <a:xfrm>
              <a:off x="5189550" y="20282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2072;p53">
              <a:extLst>
                <a:ext uri="{FF2B5EF4-FFF2-40B4-BE49-F238E27FC236}">
                  <a16:creationId xmlns:a16="http://schemas.microsoft.com/office/drawing/2014/main" id="{7740631C-141C-58E4-FC9A-F949194D19EF}"/>
                </a:ext>
              </a:extLst>
            </p:cNvPr>
            <p:cNvSpPr/>
            <p:nvPr/>
          </p:nvSpPr>
          <p:spPr>
            <a:xfrm>
              <a:off x="51895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2073;p53">
              <a:extLst>
                <a:ext uri="{FF2B5EF4-FFF2-40B4-BE49-F238E27FC236}">
                  <a16:creationId xmlns:a16="http://schemas.microsoft.com/office/drawing/2014/main" id="{020C9D44-3F97-76A8-9596-DF083401D4C8}"/>
                </a:ext>
              </a:extLst>
            </p:cNvPr>
            <p:cNvSpPr/>
            <p:nvPr/>
          </p:nvSpPr>
          <p:spPr>
            <a:xfrm>
              <a:off x="51895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2074;p53">
              <a:extLst>
                <a:ext uri="{FF2B5EF4-FFF2-40B4-BE49-F238E27FC236}">
                  <a16:creationId xmlns:a16="http://schemas.microsoft.com/office/drawing/2014/main" id="{56B50EF1-3233-FBEB-011A-ED05F94633E4}"/>
                </a:ext>
              </a:extLst>
            </p:cNvPr>
            <p:cNvSpPr/>
            <p:nvPr/>
          </p:nvSpPr>
          <p:spPr>
            <a:xfrm>
              <a:off x="5189550" y="225692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2075;p53">
              <a:extLst>
                <a:ext uri="{FF2B5EF4-FFF2-40B4-BE49-F238E27FC236}">
                  <a16:creationId xmlns:a16="http://schemas.microsoft.com/office/drawing/2014/main" id="{409FB86E-ABC7-34DB-79EB-450D6AB9502C}"/>
                </a:ext>
              </a:extLst>
            </p:cNvPr>
            <p:cNvSpPr/>
            <p:nvPr/>
          </p:nvSpPr>
          <p:spPr>
            <a:xfrm>
              <a:off x="5189550" y="23331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2076;p53">
              <a:extLst>
                <a:ext uri="{FF2B5EF4-FFF2-40B4-BE49-F238E27FC236}">
                  <a16:creationId xmlns:a16="http://schemas.microsoft.com/office/drawing/2014/main" id="{FCC8C4B1-C6EA-6A6F-E8C8-F617BD8A498E}"/>
                </a:ext>
              </a:extLst>
            </p:cNvPr>
            <p:cNvSpPr/>
            <p:nvPr/>
          </p:nvSpPr>
          <p:spPr>
            <a:xfrm>
              <a:off x="51895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2077;p53">
              <a:extLst>
                <a:ext uri="{FF2B5EF4-FFF2-40B4-BE49-F238E27FC236}">
                  <a16:creationId xmlns:a16="http://schemas.microsoft.com/office/drawing/2014/main" id="{C84331C0-C244-D0F7-BAA8-1458899CFDE6}"/>
                </a:ext>
              </a:extLst>
            </p:cNvPr>
            <p:cNvSpPr/>
            <p:nvPr/>
          </p:nvSpPr>
          <p:spPr>
            <a:xfrm>
              <a:off x="51895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2078;p53">
              <a:extLst>
                <a:ext uri="{FF2B5EF4-FFF2-40B4-BE49-F238E27FC236}">
                  <a16:creationId xmlns:a16="http://schemas.microsoft.com/office/drawing/2014/main" id="{739AD6A0-A1EF-3495-8731-977DCCC6A93E}"/>
                </a:ext>
              </a:extLst>
            </p:cNvPr>
            <p:cNvSpPr/>
            <p:nvPr/>
          </p:nvSpPr>
          <p:spPr>
            <a:xfrm>
              <a:off x="51895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2079;p53">
              <a:extLst>
                <a:ext uri="{FF2B5EF4-FFF2-40B4-BE49-F238E27FC236}">
                  <a16:creationId xmlns:a16="http://schemas.microsoft.com/office/drawing/2014/main" id="{9F4F26F7-1F60-1CBF-D415-DCF525AE6E59}"/>
                </a:ext>
              </a:extLst>
            </p:cNvPr>
            <p:cNvSpPr/>
            <p:nvPr/>
          </p:nvSpPr>
          <p:spPr>
            <a:xfrm>
              <a:off x="51895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5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2080;p53">
              <a:extLst>
                <a:ext uri="{FF2B5EF4-FFF2-40B4-BE49-F238E27FC236}">
                  <a16:creationId xmlns:a16="http://schemas.microsoft.com/office/drawing/2014/main" id="{EE2296C6-61A2-A3B4-CFEE-AEB6C419FF70}"/>
                </a:ext>
              </a:extLst>
            </p:cNvPr>
            <p:cNvSpPr/>
            <p:nvPr/>
          </p:nvSpPr>
          <p:spPr>
            <a:xfrm>
              <a:off x="51895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2081;p53">
              <a:extLst>
                <a:ext uri="{FF2B5EF4-FFF2-40B4-BE49-F238E27FC236}">
                  <a16:creationId xmlns:a16="http://schemas.microsoft.com/office/drawing/2014/main" id="{77F046B7-72D9-7733-D4CE-F2E276D8F158}"/>
                </a:ext>
              </a:extLst>
            </p:cNvPr>
            <p:cNvSpPr/>
            <p:nvPr/>
          </p:nvSpPr>
          <p:spPr>
            <a:xfrm>
              <a:off x="5265775" y="13427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2082;p53">
              <a:extLst>
                <a:ext uri="{FF2B5EF4-FFF2-40B4-BE49-F238E27FC236}">
                  <a16:creationId xmlns:a16="http://schemas.microsoft.com/office/drawing/2014/main" id="{325853F3-3C73-3563-6F7E-16EFB8D64036}"/>
                </a:ext>
              </a:extLst>
            </p:cNvPr>
            <p:cNvSpPr/>
            <p:nvPr/>
          </p:nvSpPr>
          <p:spPr>
            <a:xfrm>
              <a:off x="52657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2083;p53">
              <a:extLst>
                <a:ext uri="{FF2B5EF4-FFF2-40B4-BE49-F238E27FC236}">
                  <a16:creationId xmlns:a16="http://schemas.microsoft.com/office/drawing/2014/main" id="{3676BD7F-C95E-442C-D63B-B47285BAB71C}"/>
                </a:ext>
              </a:extLst>
            </p:cNvPr>
            <p:cNvSpPr/>
            <p:nvPr/>
          </p:nvSpPr>
          <p:spPr>
            <a:xfrm>
              <a:off x="52657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2084;p53">
              <a:extLst>
                <a:ext uri="{FF2B5EF4-FFF2-40B4-BE49-F238E27FC236}">
                  <a16:creationId xmlns:a16="http://schemas.microsoft.com/office/drawing/2014/main" id="{F3AF1C8F-3111-BC90-8874-BF9F236C87FE}"/>
                </a:ext>
              </a:extLst>
            </p:cNvPr>
            <p:cNvSpPr/>
            <p:nvPr/>
          </p:nvSpPr>
          <p:spPr>
            <a:xfrm>
              <a:off x="5265775" y="157140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51" y="0"/>
                  </a:moveTo>
                  <a:cubicBezTo>
                    <a:pt x="472" y="0"/>
                    <a:pt x="0" y="477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ubicBezTo>
                    <a:pt x="1060" y="1"/>
                    <a:pt x="1055" y="0"/>
                    <a:pt x="105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2085;p53">
              <a:extLst>
                <a:ext uri="{FF2B5EF4-FFF2-40B4-BE49-F238E27FC236}">
                  <a16:creationId xmlns:a16="http://schemas.microsoft.com/office/drawing/2014/main" id="{84E80D77-9849-BA8A-917C-FDFAFF3A826D}"/>
                </a:ext>
              </a:extLst>
            </p:cNvPr>
            <p:cNvSpPr/>
            <p:nvPr/>
          </p:nvSpPr>
          <p:spPr>
            <a:xfrm>
              <a:off x="52657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8"/>
                    <a:pt x="1068" y="2138"/>
                  </a:cubicBezTo>
                  <a:cubicBezTo>
                    <a:pt x="1329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2086;p53">
              <a:extLst>
                <a:ext uri="{FF2B5EF4-FFF2-40B4-BE49-F238E27FC236}">
                  <a16:creationId xmlns:a16="http://schemas.microsoft.com/office/drawing/2014/main" id="{D227AADD-2AE0-AC7D-2489-855737001205}"/>
                </a:ext>
              </a:extLst>
            </p:cNvPr>
            <p:cNvSpPr/>
            <p:nvPr/>
          </p:nvSpPr>
          <p:spPr>
            <a:xfrm>
              <a:off x="52657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2087;p53">
              <a:extLst>
                <a:ext uri="{FF2B5EF4-FFF2-40B4-BE49-F238E27FC236}">
                  <a16:creationId xmlns:a16="http://schemas.microsoft.com/office/drawing/2014/main" id="{A079E8CB-B4C8-88F4-AEAB-B73DEAB429AD}"/>
                </a:ext>
              </a:extLst>
            </p:cNvPr>
            <p:cNvSpPr/>
            <p:nvPr/>
          </p:nvSpPr>
          <p:spPr>
            <a:xfrm>
              <a:off x="526577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2088;p53">
              <a:extLst>
                <a:ext uri="{FF2B5EF4-FFF2-40B4-BE49-F238E27FC236}">
                  <a16:creationId xmlns:a16="http://schemas.microsoft.com/office/drawing/2014/main" id="{89F42915-AC96-B9DE-E707-F943699C465A}"/>
                </a:ext>
              </a:extLst>
            </p:cNvPr>
            <p:cNvSpPr/>
            <p:nvPr/>
          </p:nvSpPr>
          <p:spPr>
            <a:xfrm>
              <a:off x="5265775" y="18760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2089;p53">
              <a:extLst>
                <a:ext uri="{FF2B5EF4-FFF2-40B4-BE49-F238E27FC236}">
                  <a16:creationId xmlns:a16="http://schemas.microsoft.com/office/drawing/2014/main" id="{3D9880FA-C567-35C5-E246-5E1B040C70C5}"/>
                </a:ext>
              </a:extLst>
            </p:cNvPr>
            <p:cNvSpPr/>
            <p:nvPr/>
          </p:nvSpPr>
          <p:spPr>
            <a:xfrm>
              <a:off x="526577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74"/>
                  </a:cubicBezTo>
                  <a:cubicBezTo>
                    <a:pt x="0" y="1712"/>
                    <a:pt x="521" y="2138"/>
                    <a:pt x="1067" y="2138"/>
                  </a:cubicBezTo>
                  <a:cubicBezTo>
                    <a:pt x="1328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2090;p53">
              <a:extLst>
                <a:ext uri="{FF2B5EF4-FFF2-40B4-BE49-F238E27FC236}">
                  <a16:creationId xmlns:a16="http://schemas.microsoft.com/office/drawing/2014/main" id="{6140CBCC-5FA8-9BF1-0FE6-1AC82FE5B27E}"/>
                </a:ext>
              </a:extLst>
            </p:cNvPr>
            <p:cNvSpPr/>
            <p:nvPr/>
          </p:nvSpPr>
          <p:spPr>
            <a:xfrm>
              <a:off x="5265775" y="20282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1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2091;p53">
              <a:extLst>
                <a:ext uri="{FF2B5EF4-FFF2-40B4-BE49-F238E27FC236}">
                  <a16:creationId xmlns:a16="http://schemas.microsoft.com/office/drawing/2014/main" id="{15851DD1-95BF-A325-2701-32C9F3E4E040}"/>
                </a:ext>
              </a:extLst>
            </p:cNvPr>
            <p:cNvSpPr/>
            <p:nvPr/>
          </p:nvSpPr>
          <p:spPr>
            <a:xfrm>
              <a:off x="52657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2092;p53">
              <a:extLst>
                <a:ext uri="{FF2B5EF4-FFF2-40B4-BE49-F238E27FC236}">
                  <a16:creationId xmlns:a16="http://schemas.microsoft.com/office/drawing/2014/main" id="{7FDA7D60-7F40-F897-7ABB-119A5ED759EA}"/>
                </a:ext>
              </a:extLst>
            </p:cNvPr>
            <p:cNvSpPr/>
            <p:nvPr/>
          </p:nvSpPr>
          <p:spPr>
            <a:xfrm>
              <a:off x="526577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2093;p53">
              <a:extLst>
                <a:ext uri="{FF2B5EF4-FFF2-40B4-BE49-F238E27FC236}">
                  <a16:creationId xmlns:a16="http://schemas.microsoft.com/office/drawing/2014/main" id="{CDB56F87-37F3-F2FD-52C1-161FBE22B943}"/>
                </a:ext>
              </a:extLst>
            </p:cNvPr>
            <p:cNvSpPr/>
            <p:nvPr/>
          </p:nvSpPr>
          <p:spPr>
            <a:xfrm>
              <a:off x="5265775" y="225692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2094;p53">
              <a:extLst>
                <a:ext uri="{FF2B5EF4-FFF2-40B4-BE49-F238E27FC236}">
                  <a16:creationId xmlns:a16="http://schemas.microsoft.com/office/drawing/2014/main" id="{A25F7F42-3BAF-CE56-9942-9DD41B5FA289}"/>
                </a:ext>
              </a:extLst>
            </p:cNvPr>
            <p:cNvSpPr/>
            <p:nvPr/>
          </p:nvSpPr>
          <p:spPr>
            <a:xfrm>
              <a:off x="5265775" y="23331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2095;p53">
              <a:extLst>
                <a:ext uri="{FF2B5EF4-FFF2-40B4-BE49-F238E27FC236}">
                  <a16:creationId xmlns:a16="http://schemas.microsoft.com/office/drawing/2014/main" id="{69FBF579-3DA8-28DF-5774-A6516C85A7B4}"/>
                </a:ext>
              </a:extLst>
            </p:cNvPr>
            <p:cNvSpPr/>
            <p:nvPr/>
          </p:nvSpPr>
          <p:spPr>
            <a:xfrm>
              <a:off x="526577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2096;p53">
              <a:extLst>
                <a:ext uri="{FF2B5EF4-FFF2-40B4-BE49-F238E27FC236}">
                  <a16:creationId xmlns:a16="http://schemas.microsoft.com/office/drawing/2014/main" id="{DD641213-28FB-49BC-E33A-D423F3EEC6AC}"/>
                </a:ext>
              </a:extLst>
            </p:cNvPr>
            <p:cNvSpPr/>
            <p:nvPr/>
          </p:nvSpPr>
          <p:spPr>
            <a:xfrm>
              <a:off x="5265775" y="24855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2097;p53">
              <a:extLst>
                <a:ext uri="{FF2B5EF4-FFF2-40B4-BE49-F238E27FC236}">
                  <a16:creationId xmlns:a16="http://schemas.microsoft.com/office/drawing/2014/main" id="{6D8D2E04-E14D-7ACD-D0D5-95E6032D1414}"/>
                </a:ext>
              </a:extLst>
            </p:cNvPr>
            <p:cNvSpPr/>
            <p:nvPr/>
          </p:nvSpPr>
          <p:spPr>
            <a:xfrm>
              <a:off x="526577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2098;p53">
              <a:extLst>
                <a:ext uri="{FF2B5EF4-FFF2-40B4-BE49-F238E27FC236}">
                  <a16:creationId xmlns:a16="http://schemas.microsoft.com/office/drawing/2014/main" id="{EA770592-7C82-2F5E-E809-E1EE6DE9E822}"/>
                </a:ext>
              </a:extLst>
            </p:cNvPr>
            <p:cNvSpPr/>
            <p:nvPr/>
          </p:nvSpPr>
          <p:spPr>
            <a:xfrm>
              <a:off x="526577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2099;p53">
              <a:extLst>
                <a:ext uri="{FF2B5EF4-FFF2-40B4-BE49-F238E27FC236}">
                  <a16:creationId xmlns:a16="http://schemas.microsoft.com/office/drawing/2014/main" id="{B3FDFEEB-3E26-DF37-5AE7-54965A8E79A7}"/>
                </a:ext>
              </a:extLst>
            </p:cNvPr>
            <p:cNvSpPr/>
            <p:nvPr/>
          </p:nvSpPr>
          <p:spPr>
            <a:xfrm>
              <a:off x="53419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2100;p53">
              <a:extLst>
                <a:ext uri="{FF2B5EF4-FFF2-40B4-BE49-F238E27FC236}">
                  <a16:creationId xmlns:a16="http://schemas.microsoft.com/office/drawing/2014/main" id="{0899201F-FB7C-FAEA-E5BA-16063C104AF7}"/>
                </a:ext>
              </a:extLst>
            </p:cNvPr>
            <p:cNvSpPr/>
            <p:nvPr/>
          </p:nvSpPr>
          <p:spPr>
            <a:xfrm>
              <a:off x="53419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2101;p53">
              <a:extLst>
                <a:ext uri="{FF2B5EF4-FFF2-40B4-BE49-F238E27FC236}">
                  <a16:creationId xmlns:a16="http://schemas.microsoft.com/office/drawing/2014/main" id="{729062A1-AEFD-D929-C89D-1EE83BAC3BE9}"/>
                </a:ext>
              </a:extLst>
            </p:cNvPr>
            <p:cNvSpPr/>
            <p:nvPr/>
          </p:nvSpPr>
          <p:spPr>
            <a:xfrm>
              <a:off x="53419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2102;p53">
              <a:extLst>
                <a:ext uri="{FF2B5EF4-FFF2-40B4-BE49-F238E27FC236}">
                  <a16:creationId xmlns:a16="http://schemas.microsoft.com/office/drawing/2014/main" id="{DE346195-ECA4-466C-2387-CFFDE99D8D5E}"/>
                </a:ext>
              </a:extLst>
            </p:cNvPr>
            <p:cNvSpPr/>
            <p:nvPr/>
          </p:nvSpPr>
          <p:spPr>
            <a:xfrm>
              <a:off x="5341975" y="1571400"/>
              <a:ext cx="62375" cy="53250"/>
            </a:xfrm>
            <a:custGeom>
              <a:avLst/>
              <a:gdLst/>
              <a:ahLst/>
              <a:cxnLst/>
              <a:rect l="l" t="t" r="r" b="b"/>
              <a:pathLst>
                <a:path w="2495" h="2130" extrusionOk="0">
                  <a:moveTo>
                    <a:pt x="1084" y="1"/>
                  </a:moveTo>
                  <a:cubicBezTo>
                    <a:pt x="1080" y="1"/>
                    <a:pt x="1077" y="1"/>
                    <a:pt x="1074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4" y="1149"/>
                    <a:pt x="2020" y="1"/>
                    <a:pt x="108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2103;p53">
              <a:extLst>
                <a:ext uri="{FF2B5EF4-FFF2-40B4-BE49-F238E27FC236}">
                  <a16:creationId xmlns:a16="http://schemas.microsoft.com/office/drawing/2014/main" id="{9DDABDB7-E2EE-DBDE-B1BB-A1169BF0560C}"/>
                </a:ext>
              </a:extLst>
            </p:cNvPr>
            <p:cNvSpPr/>
            <p:nvPr/>
          </p:nvSpPr>
          <p:spPr>
            <a:xfrm>
              <a:off x="53419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2104;p53">
              <a:extLst>
                <a:ext uri="{FF2B5EF4-FFF2-40B4-BE49-F238E27FC236}">
                  <a16:creationId xmlns:a16="http://schemas.microsoft.com/office/drawing/2014/main" id="{C251C9A0-8807-A204-55CF-1771B3F486DF}"/>
                </a:ext>
              </a:extLst>
            </p:cNvPr>
            <p:cNvSpPr/>
            <p:nvPr/>
          </p:nvSpPr>
          <p:spPr>
            <a:xfrm>
              <a:off x="53419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2105;p53">
              <a:extLst>
                <a:ext uri="{FF2B5EF4-FFF2-40B4-BE49-F238E27FC236}">
                  <a16:creationId xmlns:a16="http://schemas.microsoft.com/office/drawing/2014/main" id="{B53BB213-021F-F7AA-1D81-56A87BDA596A}"/>
                </a:ext>
              </a:extLst>
            </p:cNvPr>
            <p:cNvSpPr/>
            <p:nvPr/>
          </p:nvSpPr>
          <p:spPr>
            <a:xfrm>
              <a:off x="53419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2106;p53">
              <a:extLst>
                <a:ext uri="{FF2B5EF4-FFF2-40B4-BE49-F238E27FC236}">
                  <a16:creationId xmlns:a16="http://schemas.microsoft.com/office/drawing/2014/main" id="{024E9D23-08A9-3ADE-1580-2AB417DF8421}"/>
                </a:ext>
              </a:extLst>
            </p:cNvPr>
            <p:cNvSpPr/>
            <p:nvPr/>
          </p:nvSpPr>
          <p:spPr>
            <a:xfrm>
              <a:off x="534197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2107;p53">
              <a:extLst>
                <a:ext uri="{FF2B5EF4-FFF2-40B4-BE49-F238E27FC236}">
                  <a16:creationId xmlns:a16="http://schemas.microsoft.com/office/drawing/2014/main" id="{21625144-A939-7F26-EF0C-604E8160C71D}"/>
                </a:ext>
              </a:extLst>
            </p:cNvPr>
            <p:cNvSpPr/>
            <p:nvPr/>
          </p:nvSpPr>
          <p:spPr>
            <a:xfrm>
              <a:off x="53419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2108;p53">
              <a:extLst>
                <a:ext uri="{FF2B5EF4-FFF2-40B4-BE49-F238E27FC236}">
                  <a16:creationId xmlns:a16="http://schemas.microsoft.com/office/drawing/2014/main" id="{F2CC0980-A712-2185-04A9-CE07CB0BCD53}"/>
                </a:ext>
              </a:extLst>
            </p:cNvPr>
            <p:cNvSpPr/>
            <p:nvPr/>
          </p:nvSpPr>
          <p:spPr>
            <a:xfrm>
              <a:off x="53419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2109;p53">
              <a:extLst>
                <a:ext uri="{FF2B5EF4-FFF2-40B4-BE49-F238E27FC236}">
                  <a16:creationId xmlns:a16="http://schemas.microsoft.com/office/drawing/2014/main" id="{E53A8B9C-CBEE-E758-4333-33B86138E8D9}"/>
                </a:ext>
              </a:extLst>
            </p:cNvPr>
            <p:cNvSpPr/>
            <p:nvPr/>
          </p:nvSpPr>
          <p:spPr>
            <a:xfrm>
              <a:off x="53419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2110;p53">
              <a:extLst>
                <a:ext uri="{FF2B5EF4-FFF2-40B4-BE49-F238E27FC236}">
                  <a16:creationId xmlns:a16="http://schemas.microsoft.com/office/drawing/2014/main" id="{D4535BDE-BEE3-2784-73D5-81F830EED6B2}"/>
                </a:ext>
              </a:extLst>
            </p:cNvPr>
            <p:cNvSpPr/>
            <p:nvPr/>
          </p:nvSpPr>
          <p:spPr>
            <a:xfrm>
              <a:off x="53419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2111;p53">
              <a:extLst>
                <a:ext uri="{FF2B5EF4-FFF2-40B4-BE49-F238E27FC236}">
                  <a16:creationId xmlns:a16="http://schemas.microsoft.com/office/drawing/2014/main" id="{17529349-11E9-B82E-CDBC-2E8A9A6DFDFB}"/>
                </a:ext>
              </a:extLst>
            </p:cNvPr>
            <p:cNvSpPr/>
            <p:nvPr/>
          </p:nvSpPr>
          <p:spPr>
            <a:xfrm>
              <a:off x="53419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2112;p53">
              <a:extLst>
                <a:ext uri="{FF2B5EF4-FFF2-40B4-BE49-F238E27FC236}">
                  <a16:creationId xmlns:a16="http://schemas.microsoft.com/office/drawing/2014/main" id="{12FF002E-6AB2-98EB-376E-F800BE0BE4E8}"/>
                </a:ext>
              </a:extLst>
            </p:cNvPr>
            <p:cNvSpPr/>
            <p:nvPr/>
          </p:nvSpPr>
          <p:spPr>
            <a:xfrm>
              <a:off x="53419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2113;p53">
              <a:extLst>
                <a:ext uri="{FF2B5EF4-FFF2-40B4-BE49-F238E27FC236}">
                  <a16:creationId xmlns:a16="http://schemas.microsoft.com/office/drawing/2014/main" id="{1AA0BAC0-86AA-109F-125A-392ADA338296}"/>
                </a:ext>
              </a:extLst>
            </p:cNvPr>
            <p:cNvSpPr/>
            <p:nvPr/>
          </p:nvSpPr>
          <p:spPr>
            <a:xfrm>
              <a:off x="53419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2114;p53">
              <a:extLst>
                <a:ext uri="{FF2B5EF4-FFF2-40B4-BE49-F238E27FC236}">
                  <a16:creationId xmlns:a16="http://schemas.microsoft.com/office/drawing/2014/main" id="{D8F83423-852F-6A3C-9B9A-959BEABCDD98}"/>
                </a:ext>
              </a:extLst>
            </p:cNvPr>
            <p:cNvSpPr/>
            <p:nvPr/>
          </p:nvSpPr>
          <p:spPr>
            <a:xfrm>
              <a:off x="53419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2115;p53">
              <a:extLst>
                <a:ext uri="{FF2B5EF4-FFF2-40B4-BE49-F238E27FC236}">
                  <a16:creationId xmlns:a16="http://schemas.microsoft.com/office/drawing/2014/main" id="{FF4E7D6B-12C1-C5FE-AE1B-38E1577901EE}"/>
                </a:ext>
              </a:extLst>
            </p:cNvPr>
            <p:cNvSpPr/>
            <p:nvPr/>
          </p:nvSpPr>
          <p:spPr>
            <a:xfrm>
              <a:off x="53419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2116;p53">
              <a:extLst>
                <a:ext uri="{FF2B5EF4-FFF2-40B4-BE49-F238E27FC236}">
                  <a16:creationId xmlns:a16="http://schemas.microsoft.com/office/drawing/2014/main" id="{CCF71265-0DF2-C25A-4D56-16B4E815571F}"/>
                </a:ext>
              </a:extLst>
            </p:cNvPr>
            <p:cNvSpPr/>
            <p:nvPr/>
          </p:nvSpPr>
          <p:spPr>
            <a:xfrm>
              <a:off x="54182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2117;p53">
              <a:extLst>
                <a:ext uri="{FF2B5EF4-FFF2-40B4-BE49-F238E27FC236}">
                  <a16:creationId xmlns:a16="http://schemas.microsoft.com/office/drawing/2014/main" id="{2592917A-4380-3DA2-7728-7E8700CD00DB}"/>
                </a:ext>
              </a:extLst>
            </p:cNvPr>
            <p:cNvSpPr/>
            <p:nvPr/>
          </p:nvSpPr>
          <p:spPr>
            <a:xfrm>
              <a:off x="54182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2118;p53">
              <a:extLst>
                <a:ext uri="{FF2B5EF4-FFF2-40B4-BE49-F238E27FC236}">
                  <a16:creationId xmlns:a16="http://schemas.microsoft.com/office/drawing/2014/main" id="{21B2F674-15B2-E34F-5B72-B64A9B88BA92}"/>
                </a:ext>
              </a:extLst>
            </p:cNvPr>
            <p:cNvSpPr/>
            <p:nvPr/>
          </p:nvSpPr>
          <p:spPr>
            <a:xfrm>
              <a:off x="54182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2119;p53">
              <a:extLst>
                <a:ext uri="{FF2B5EF4-FFF2-40B4-BE49-F238E27FC236}">
                  <a16:creationId xmlns:a16="http://schemas.microsoft.com/office/drawing/2014/main" id="{172A4D3A-01DB-3A5D-E8B4-CBE748B1354D}"/>
                </a:ext>
              </a:extLst>
            </p:cNvPr>
            <p:cNvSpPr/>
            <p:nvPr/>
          </p:nvSpPr>
          <p:spPr>
            <a:xfrm>
              <a:off x="54182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2120;p53">
              <a:extLst>
                <a:ext uri="{FF2B5EF4-FFF2-40B4-BE49-F238E27FC236}">
                  <a16:creationId xmlns:a16="http://schemas.microsoft.com/office/drawing/2014/main" id="{6C7BE80F-2D8B-F140-07E6-F46FDFBB3870}"/>
                </a:ext>
              </a:extLst>
            </p:cNvPr>
            <p:cNvSpPr/>
            <p:nvPr/>
          </p:nvSpPr>
          <p:spPr>
            <a:xfrm>
              <a:off x="54182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2121;p53">
              <a:extLst>
                <a:ext uri="{FF2B5EF4-FFF2-40B4-BE49-F238E27FC236}">
                  <a16:creationId xmlns:a16="http://schemas.microsoft.com/office/drawing/2014/main" id="{CA2F24B6-AFBC-A1ED-F118-50FA8C33B39C}"/>
                </a:ext>
              </a:extLst>
            </p:cNvPr>
            <p:cNvSpPr/>
            <p:nvPr/>
          </p:nvSpPr>
          <p:spPr>
            <a:xfrm>
              <a:off x="54182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2122;p53">
              <a:extLst>
                <a:ext uri="{FF2B5EF4-FFF2-40B4-BE49-F238E27FC236}">
                  <a16:creationId xmlns:a16="http://schemas.microsoft.com/office/drawing/2014/main" id="{F2A507A2-662A-9453-2127-1B252B71E8EE}"/>
                </a:ext>
              </a:extLst>
            </p:cNvPr>
            <p:cNvSpPr/>
            <p:nvPr/>
          </p:nvSpPr>
          <p:spPr>
            <a:xfrm>
              <a:off x="54182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2123;p53">
              <a:extLst>
                <a:ext uri="{FF2B5EF4-FFF2-40B4-BE49-F238E27FC236}">
                  <a16:creationId xmlns:a16="http://schemas.microsoft.com/office/drawing/2014/main" id="{D53828A3-1056-6B2A-C9FF-870DF4AC359B}"/>
                </a:ext>
              </a:extLst>
            </p:cNvPr>
            <p:cNvSpPr/>
            <p:nvPr/>
          </p:nvSpPr>
          <p:spPr>
            <a:xfrm>
              <a:off x="541820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2124;p53">
              <a:extLst>
                <a:ext uri="{FF2B5EF4-FFF2-40B4-BE49-F238E27FC236}">
                  <a16:creationId xmlns:a16="http://schemas.microsoft.com/office/drawing/2014/main" id="{559F322A-C579-5A8B-740D-C3D7FA02364A}"/>
                </a:ext>
              </a:extLst>
            </p:cNvPr>
            <p:cNvSpPr/>
            <p:nvPr/>
          </p:nvSpPr>
          <p:spPr>
            <a:xfrm>
              <a:off x="54182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2125;p53">
              <a:extLst>
                <a:ext uri="{FF2B5EF4-FFF2-40B4-BE49-F238E27FC236}">
                  <a16:creationId xmlns:a16="http://schemas.microsoft.com/office/drawing/2014/main" id="{E3D29DBF-B035-3065-8048-1F6CEA0F3AEF}"/>
                </a:ext>
              </a:extLst>
            </p:cNvPr>
            <p:cNvSpPr/>
            <p:nvPr/>
          </p:nvSpPr>
          <p:spPr>
            <a:xfrm>
              <a:off x="54182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2126;p53">
              <a:extLst>
                <a:ext uri="{FF2B5EF4-FFF2-40B4-BE49-F238E27FC236}">
                  <a16:creationId xmlns:a16="http://schemas.microsoft.com/office/drawing/2014/main" id="{00162D4E-0861-C287-24BA-D7438D57DC5D}"/>
                </a:ext>
              </a:extLst>
            </p:cNvPr>
            <p:cNvSpPr/>
            <p:nvPr/>
          </p:nvSpPr>
          <p:spPr>
            <a:xfrm>
              <a:off x="54182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2127;p53">
              <a:extLst>
                <a:ext uri="{FF2B5EF4-FFF2-40B4-BE49-F238E27FC236}">
                  <a16:creationId xmlns:a16="http://schemas.microsoft.com/office/drawing/2014/main" id="{25B5DCBE-3CD8-7085-9D7B-B7EA65A28B4C}"/>
                </a:ext>
              </a:extLst>
            </p:cNvPr>
            <p:cNvSpPr/>
            <p:nvPr/>
          </p:nvSpPr>
          <p:spPr>
            <a:xfrm>
              <a:off x="54182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2128;p53">
              <a:extLst>
                <a:ext uri="{FF2B5EF4-FFF2-40B4-BE49-F238E27FC236}">
                  <a16:creationId xmlns:a16="http://schemas.microsoft.com/office/drawing/2014/main" id="{26A8D110-5878-204E-1242-70418680989E}"/>
                </a:ext>
              </a:extLst>
            </p:cNvPr>
            <p:cNvSpPr/>
            <p:nvPr/>
          </p:nvSpPr>
          <p:spPr>
            <a:xfrm>
              <a:off x="541820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2129;p53">
              <a:extLst>
                <a:ext uri="{FF2B5EF4-FFF2-40B4-BE49-F238E27FC236}">
                  <a16:creationId xmlns:a16="http://schemas.microsoft.com/office/drawing/2014/main" id="{DEEE4967-046A-027C-65DD-F66C2DFD59D2}"/>
                </a:ext>
              </a:extLst>
            </p:cNvPr>
            <p:cNvSpPr/>
            <p:nvPr/>
          </p:nvSpPr>
          <p:spPr>
            <a:xfrm>
              <a:off x="54182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2130;p53">
              <a:extLst>
                <a:ext uri="{FF2B5EF4-FFF2-40B4-BE49-F238E27FC236}">
                  <a16:creationId xmlns:a16="http://schemas.microsoft.com/office/drawing/2014/main" id="{FA282960-4D38-64B8-B229-307EE38C0204}"/>
                </a:ext>
              </a:extLst>
            </p:cNvPr>
            <p:cNvSpPr/>
            <p:nvPr/>
          </p:nvSpPr>
          <p:spPr>
            <a:xfrm>
              <a:off x="541820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2131;p53">
              <a:extLst>
                <a:ext uri="{FF2B5EF4-FFF2-40B4-BE49-F238E27FC236}">
                  <a16:creationId xmlns:a16="http://schemas.microsoft.com/office/drawing/2014/main" id="{13A5F353-25E2-6419-92EF-8C6879844EC8}"/>
                </a:ext>
              </a:extLst>
            </p:cNvPr>
            <p:cNvSpPr/>
            <p:nvPr/>
          </p:nvSpPr>
          <p:spPr>
            <a:xfrm>
              <a:off x="541820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2132;p53">
              <a:extLst>
                <a:ext uri="{FF2B5EF4-FFF2-40B4-BE49-F238E27FC236}">
                  <a16:creationId xmlns:a16="http://schemas.microsoft.com/office/drawing/2014/main" id="{4B7A60E6-4CD2-8E8F-C470-E66C700C057B}"/>
                </a:ext>
              </a:extLst>
            </p:cNvPr>
            <p:cNvSpPr/>
            <p:nvPr/>
          </p:nvSpPr>
          <p:spPr>
            <a:xfrm>
              <a:off x="541820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2133;p53">
              <a:extLst>
                <a:ext uri="{FF2B5EF4-FFF2-40B4-BE49-F238E27FC236}">
                  <a16:creationId xmlns:a16="http://schemas.microsoft.com/office/drawing/2014/main" id="{F8AF8B29-00BF-B310-DEC5-C6FBF1E301BD}"/>
                </a:ext>
              </a:extLst>
            </p:cNvPr>
            <p:cNvSpPr/>
            <p:nvPr/>
          </p:nvSpPr>
          <p:spPr>
            <a:xfrm>
              <a:off x="541820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2134;p53">
              <a:extLst>
                <a:ext uri="{FF2B5EF4-FFF2-40B4-BE49-F238E27FC236}">
                  <a16:creationId xmlns:a16="http://schemas.microsoft.com/office/drawing/2014/main" id="{8C20616A-85BB-06B9-6DD8-398DEDF492DB}"/>
                </a:ext>
              </a:extLst>
            </p:cNvPr>
            <p:cNvSpPr/>
            <p:nvPr/>
          </p:nvSpPr>
          <p:spPr>
            <a:xfrm>
              <a:off x="549440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2135;p53">
              <a:extLst>
                <a:ext uri="{FF2B5EF4-FFF2-40B4-BE49-F238E27FC236}">
                  <a16:creationId xmlns:a16="http://schemas.microsoft.com/office/drawing/2014/main" id="{86AE9334-CA71-CA16-40AB-560C6210F22B}"/>
                </a:ext>
              </a:extLst>
            </p:cNvPr>
            <p:cNvSpPr/>
            <p:nvPr/>
          </p:nvSpPr>
          <p:spPr>
            <a:xfrm>
              <a:off x="54944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2136;p53">
              <a:extLst>
                <a:ext uri="{FF2B5EF4-FFF2-40B4-BE49-F238E27FC236}">
                  <a16:creationId xmlns:a16="http://schemas.microsoft.com/office/drawing/2014/main" id="{6DFF5631-DC3D-B770-63A3-01DF5E068DDB}"/>
                </a:ext>
              </a:extLst>
            </p:cNvPr>
            <p:cNvSpPr/>
            <p:nvPr/>
          </p:nvSpPr>
          <p:spPr>
            <a:xfrm>
              <a:off x="54944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2137;p53">
              <a:extLst>
                <a:ext uri="{FF2B5EF4-FFF2-40B4-BE49-F238E27FC236}">
                  <a16:creationId xmlns:a16="http://schemas.microsoft.com/office/drawing/2014/main" id="{38E12790-D330-D103-89DF-E22E2833BBFE}"/>
                </a:ext>
              </a:extLst>
            </p:cNvPr>
            <p:cNvSpPr/>
            <p:nvPr/>
          </p:nvSpPr>
          <p:spPr>
            <a:xfrm>
              <a:off x="54944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2138;p53">
              <a:extLst>
                <a:ext uri="{FF2B5EF4-FFF2-40B4-BE49-F238E27FC236}">
                  <a16:creationId xmlns:a16="http://schemas.microsoft.com/office/drawing/2014/main" id="{F7334F94-DA41-86BD-99F3-2D182EBB1357}"/>
                </a:ext>
              </a:extLst>
            </p:cNvPr>
            <p:cNvSpPr/>
            <p:nvPr/>
          </p:nvSpPr>
          <p:spPr>
            <a:xfrm>
              <a:off x="54944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2139;p53">
              <a:extLst>
                <a:ext uri="{FF2B5EF4-FFF2-40B4-BE49-F238E27FC236}">
                  <a16:creationId xmlns:a16="http://schemas.microsoft.com/office/drawing/2014/main" id="{F9FD1914-CFBB-A79B-ED89-8269EC8DE837}"/>
                </a:ext>
              </a:extLst>
            </p:cNvPr>
            <p:cNvSpPr/>
            <p:nvPr/>
          </p:nvSpPr>
          <p:spPr>
            <a:xfrm>
              <a:off x="63323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2140;p53">
              <a:extLst>
                <a:ext uri="{FF2B5EF4-FFF2-40B4-BE49-F238E27FC236}">
                  <a16:creationId xmlns:a16="http://schemas.microsoft.com/office/drawing/2014/main" id="{71795592-82A8-008D-3506-603AC42C3C4A}"/>
                </a:ext>
              </a:extLst>
            </p:cNvPr>
            <p:cNvSpPr/>
            <p:nvPr/>
          </p:nvSpPr>
          <p:spPr>
            <a:xfrm>
              <a:off x="63323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2141;p53">
              <a:extLst>
                <a:ext uri="{FF2B5EF4-FFF2-40B4-BE49-F238E27FC236}">
                  <a16:creationId xmlns:a16="http://schemas.microsoft.com/office/drawing/2014/main" id="{0675C1BF-2A94-F7CE-1E4F-650FA3645BF7}"/>
                </a:ext>
              </a:extLst>
            </p:cNvPr>
            <p:cNvSpPr/>
            <p:nvPr/>
          </p:nvSpPr>
          <p:spPr>
            <a:xfrm>
              <a:off x="64083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2142;p53">
              <a:extLst>
                <a:ext uri="{FF2B5EF4-FFF2-40B4-BE49-F238E27FC236}">
                  <a16:creationId xmlns:a16="http://schemas.microsoft.com/office/drawing/2014/main" id="{F83DC7A7-3D08-DF40-30B9-F5B290820A0B}"/>
                </a:ext>
              </a:extLst>
            </p:cNvPr>
            <p:cNvSpPr/>
            <p:nvPr/>
          </p:nvSpPr>
          <p:spPr>
            <a:xfrm>
              <a:off x="640835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2143;p53">
              <a:extLst>
                <a:ext uri="{FF2B5EF4-FFF2-40B4-BE49-F238E27FC236}">
                  <a16:creationId xmlns:a16="http://schemas.microsoft.com/office/drawing/2014/main" id="{167DC035-4668-D3FB-C1F2-6A751202AC98}"/>
                </a:ext>
              </a:extLst>
            </p:cNvPr>
            <p:cNvSpPr/>
            <p:nvPr/>
          </p:nvSpPr>
          <p:spPr>
            <a:xfrm>
              <a:off x="64845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2144;p53">
              <a:extLst>
                <a:ext uri="{FF2B5EF4-FFF2-40B4-BE49-F238E27FC236}">
                  <a16:creationId xmlns:a16="http://schemas.microsoft.com/office/drawing/2014/main" id="{FCB5636E-11B4-32FD-F3FA-1B20E342F67A}"/>
                </a:ext>
              </a:extLst>
            </p:cNvPr>
            <p:cNvSpPr/>
            <p:nvPr/>
          </p:nvSpPr>
          <p:spPr>
            <a:xfrm>
              <a:off x="64845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2145;p53">
              <a:extLst>
                <a:ext uri="{FF2B5EF4-FFF2-40B4-BE49-F238E27FC236}">
                  <a16:creationId xmlns:a16="http://schemas.microsoft.com/office/drawing/2014/main" id="{FAAE3239-7A10-2D3C-F03F-AFB5BFC397C2}"/>
                </a:ext>
              </a:extLst>
            </p:cNvPr>
            <p:cNvSpPr/>
            <p:nvPr/>
          </p:nvSpPr>
          <p:spPr>
            <a:xfrm>
              <a:off x="64845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2146;p53">
              <a:extLst>
                <a:ext uri="{FF2B5EF4-FFF2-40B4-BE49-F238E27FC236}">
                  <a16:creationId xmlns:a16="http://schemas.microsoft.com/office/drawing/2014/main" id="{CBC37F9D-2DEC-EA3D-984E-478EFDE21AD5}"/>
                </a:ext>
              </a:extLst>
            </p:cNvPr>
            <p:cNvSpPr/>
            <p:nvPr/>
          </p:nvSpPr>
          <p:spPr>
            <a:xfrm>
              <a:off x="65608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2147;p53">
              <a:extLst>
                <a:ext uri="{FF2B5EF4-FFF2-40B4-BE49-F238E27FC236}">
                  <a16:creationId xmlns:a16="http://schemas.microsoft.com/office/drawing/2014/main" id="{68D7AE77-C192-66DA-2812-18057DB99730}"/>
                </a:ext>
              </a:extLst>
            </p:cNvPr>
            <p:cNvSpPr/>
            <p:nvPr/>
          </p:nvSpPr>
          <p:spPr>
            <a:xfrm>
              <a:off x="65608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2148;p53">
              <a:extLst>
                <a:ext uri="{FF2B5EF4-FFF2-40B4-BE49-F238E27FC236}">
                  <a16:creationId xmlns:a16="http://schemas.microsoft.com/office/drawing/2014/main" id="{7F6080B6-7164-42C9-11AC-55B63197CD8D}"/>
                </a:ext>
              </a:extLst>
            </p:cNvPr>
            <p:cNvSpPr/>
            <p:nvPr/>
          </p:nvSpPr>
          <p:spPr>
            <a:xfrm>
              <a:off x="66370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2149;p53">
              <a:extLst>
                <a:ext uri="{FF2B5EF4-FFF2-40B4-BE49-F238E27FC236}">
                  <a16:creationId xmlns:a16="http://schemas.microsoft.com/office/drawing/2014/main" id="{B6BC7D52-0F15-B3F7-C389-91E9E375DA55}"/>
                </a:ext>
              </a:extLst>
            </p:cNvPr>
            <p:cNvSpPr/>
            <p:nvPr/>
          </p:nvSpPr>
          <p:spPr>
            <a:xfrm>
              <a:off x="70940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2150;p53">
              <a:extLst>
                <a:ext uri="{FF2B5EF4-FFF2-40B4-BE49-F238E27FC236}">
                  <a16:creationId xmlns:a16="http://schemas.microsoft.com/office/drawing/2014/main" id="{F3E0C566-E15C-E7E7-1A78-CEDA4045535F}"/>
                </a:ext>
              </a:extLst>
            </p:cNvPr>
            <p:cNvSpPr/>
            <p:nvPr/>
          </p:nvSpPr>
          <p:spPr>
            <a:xfrm>
              <a:off x="67132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2151;p53">
              <a:extLst>
                <a:ext uri="{FF2B5EF4-FFF2-40B4-BE49-F238E27FC236}">
                  <a16:creationId xmlns:a16="http://schemas.microsoft.com/office/drawing/2014/main" id="{4FC70CA8-8258-E43A-41DB-E50518515629}"/>
                </a:ext>
              </a:extLst>
            </p:cNvPr>
            <p:cNvSpPr/>
            <p:nvPr/>
          </p:nvSpPr>
          <p:spPr>
            <a:xfrm>
              <a:off x="678922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2152;p53">
              <a:extLst>
                <a:ext uri="{FF2B5EF4-FFF2-40B4-BE49-F238E27FC236}">
                  <a16:creationId xmlns:a16="http://schemas.microsoft.com/office/drawing/2014/main" id="{C2344B6B-4D32-F093-45B8-DF0A3088A235}"/>
                </a:ext>
              </a:extLst>
            </p:cNvPr>
            <p:cNvSpPr/>
            <p:nvPr/>
          </p:nvSpPr>
          <p:spPr>
            <a:xfrm>
              <a:off x="68656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2153;p53">
              <a:extLst>
                <a:ext uri="{FF2B5EF4-FFF2-40B4-BE49-F238E27FC236}">
                  <a16:creationId xmlns:a16="http://schemas.microsoft.com/office/drawing/2014/main" id="{AEEBFEEA-0B05-394A-8339-1B05B9F97FEA}"/>
                </a:ext>
              </a:extLst>
            </p:cNvPr>
            <p:cNvSpPr/>
            <p:nvPr/>
          </p:nvSpPr>
          <p:spPr>
            <a:xfrm>
              <a:off x="7017875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2154;p53">
              <a:extLst>
                <a:ext uri="{FF2B5EF4-FFF2-40B4-BE49-F238E27FC236}">
                  <a16:creationId xmlns:a16="http://schemas.microsoft.com/office/drawing/2014/main" id="{F66EDA3E-4345-F78B-74BF-D931562DBEFB}"/>
                </a:ext>
              </a:extLst>
            </p:cNvPr>
            <p:cNvSpPr/>
            <p:nvPr/>
          </p:nvSpPr>
          <p:spPr>
            <a:xfrm>
              <a:off x="69418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2155;p53">
              <a:extLst>
                <a:ext uri="{FF2B5EF4-FFF2-40B4-BE49-F238E27FC236}">
                  <a16:creationId xmlns:a16="http://schemas.microsoft.com/office/drawing/2014/main" id="{C2186B15-F2D4-A5B3-5B66-8EAC40E75034}"/>
                </a:ext>
              </a:extLst>
            </p:cNvPr>
            <p:cNvSpPr/>
            <p:nvPr/>
          </p:nvSpPr>
          <p:spPr>
            <a:xfrm>
              <a:off x="68656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2156;p53">
              <a:extLst>
                <a:ext uri="{FF2B5EF4-FFF2-40B4-BE49-F238E27FC236}">
                  <a16:creationId xmlns:a16="http://schemas.microsoft.com/office/drawing/2014/main" id="{67874574-3A4B-8CB5-D5A4-3CE552C1AAF3}"/>
                </a:ext>
              </a:extLst>
            </p:cNvPr>
            <p:cNvSpPr/>
            <p:nvPr/>
          </p:nvSpPr>
          <p:spPr>
            <a:xfrm>
              <a:off x="678922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2157;p53">
              <a:extLst>
                <a:ext uri="{FF2B5EF4-FFF2-40B4-BE49-F238E27FC236}">
                  <a16:creationId xmlns:a16="http://schemas.microsoft.com/office/drawing/2014/main" id="{B8412611-7B86-306B-9421-6A2AB8E18580}"/>
                </a:ext>
              </a:extLst>
            </p:cNvPr>
            <p:cNvSpPr/>
            <p:nvPr/>
          </p:nvSpPr>
          <p:spPr>
            <a:xfrm>
              <a:off x="67132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2158;p53">
              <a:extLst>
                <a:ext uri="{FF2B5EF4-FFF2-40B4-BE49-F238E27FC236}">
                  <a16:creationId xmlns:a16="http://schemas.microsoft.com/office/drawing/2014/main" id="{61075AC7-5226-BCC5-9A32-878BF6CACEEC}"/>
                </a:ext>
              </a:extLst>
            </p:cNvPr>
            <p:cNvSpPr/>
            <p:nvPr/>
          </p:nvSpPr>
          <p:spPr>
            <a:xfrm>
              <a:off x="66370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2159;p53">
              <a:extLst>
                <a:ext uri="{FF2B5EF4-FFF2-40B4-BE49-F238E27FC236}">
                  <a16:creationId xmlns:a16="http://schemas.microsoft.com/office/drawing/2014/main" id="{8CA40756-D416-9A13-22AB-72C0C5C03814}"/>
                </a:ext>
              </a:extLst>
            </p:cNvPr>
            <p:cNvSpPr/>
            <p:nvPr/>
          </p:nvSpPr>
          <p:spPr>
            <a:xfrm>
              <a:off x="66370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2160;p53">
              <a:extLst>
                <a:ext uri="{FF2B5EF4-FFF2-40B4-BE49-F238E27FC236}">
                  <a16:creationId xmlns:a16="http://schemas.microsoft.com/office/drawing/2014/main" id="{CB3155D5-0C7B-3D97-B3F2-7A7E8E19BA2C}"/>
                </a:ext>
              </a:extLst>
            </p:cNvPr>
            <p:cNvSpPr/>
            <p:nvPr/>
          </p:nvSpPr>
          <p:spPr>
            <a:xfrm>
              <a:off x="65608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2161;p53">
              <a:extLst>
                <a:ext uri="{FF2B5EF4-FFF2-40B4-BE49-F238E27FC236}">
                  <a16:creationId xmlns:a16="http://schemas.microsoft.com/office/drawing/2014/main" id="{CB27D078-DD52-4620-6911-192EEB17150A}"/>
                </a:ext>
              </a:extLst>
            </p:cNvPr>
            <p:cNvSpPr/>
            <p:nvPr/>
          </p:nvSpPr>
          <p:spPr>
            <a:xfrm>
              <a:off x="64845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2162;p53">
              <a:extLst>
                <a:ext uri="{FF2B5EF4-FFF2-40B4-BE49-F238E27FC236}">
                  <a16:creationId xmlns:a16="http://schemas.microsoft.com/office/drawing/2014/main" id="{1A1834BE-64EC-F072-4045-1E41C1BF378D}"/>
                </a:ext>
              </a:extLst>
            </p:cNvPr>
            <p:cNvSpPr/>
            <p:nvPr/>
          </p:nvSpPr>
          <p:spPr>
            <a:xfrm>
              <a:off x="64083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2163;p53">
              <a:extLst>
                <a:ext uri="{FF2B5EF4-FFF2-40B4-BE49-F238E27FC236}">
                  <a16:creationId xmlns:a16="http://schemas.microsoft.com/office/drawing/2014/main" id="{4B3F1E72-D57F-22D3-059C-A0A4B0B026CD}"/>
                </a:ext>
              </a:extLst>
            </p:cNvPr>
            <p:cNvSpPr/>
            <p:nvPr/>
          </p:nvSpPr>
          <p:spPr>
            <a:xfrm>
              <a:off x="63323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2164;p53">
              <a:extLst>
                <a:ext uri="{FF2B5EF4-FFF2-40B4-BE49-F238E27FC236}">
                  <a16:creationId xmlns:a16="http://schemas.microsoft.com/office/drawing/2014/main" id="{838BBB01-4AB0-9EA8-62FB-F065339C0EF2}"/>
                </a:ext>
              </a:extLst>
            </p:cNvPr>
            <p:cNvSpPr/>
            <p:nvPr/>
          </p:nvSpPr>
          <p:spPr>
            <a:xfrm>
              <a:off x="58752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2165;p53">
              <a:extLst>
                <a:ext uri="{FF2B5EF4-FFF2-40B4-BE49-F238E27FC236}">
                  <a16:creationId xmlns:a16="http://schemas.microsoft.com/office/drawing/2014/main" id="{C07FD6DA-7EFA-B667-FBEF-6A6E36F88A50}"/>
                </a:ext>
              </a:extLst>
            </p:cNvPr>
            <p:cNvSpPr/>
            <p:nvPr/>
          </p:nvSpPr>
          <p:spPr>
            <a:xfrm>
              <a:off x="58752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2166;p53">
              <a:extLst>
                <a:ext uri="{FF2B5EF4-FFF2-40B4-BE49-F238E27FC236}">
                  <a16:creationId xmlns:a16="http://schemas.microsoft.com/office/drawing/2014/main" id="{3944E727-2A58-0365-36F0-F7B5D8999094}"/>
                </a:ext>
              </a:extLst>
            </p:cNvPr>
            <p:cNvSpPr/>
            <p:nvPr/>
          </p:nvSpPr>
          <p:spPr>
            <a:xfrm>
              <a:off x="59514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2167;p53">
              <a:extLst>
                <a:ext uri="{FF2B5EF4-FFF2-40B4-BE49-F238E27FC236}">
                  <a16:creationId xmlns:a16="http://schemas.microsoft.com/office/drawing/2014/main" id="{7B1F534A-4BEE-C77E-3A3C-7293B12B88BA}"/>
                </a:ext>
              </a:extLst>
            </p:cNvPr>
            <p:cNvSpPr/>
            <p:nvPr/>
          </p:nvSpPr>
          <p:spPr>
            <a:xfrm>
              <a:off x="59514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2168;p53">
              <a:extLst>
                <a:ext uri="{FF2B5EF4-FFF2-40B4-BE49-F238E27FC236}">
                  <a16:creationId xmlns:a16="http://schemas.microsoft.com/office/drawing/2014/main" id="{8226B8E1-39FE-10D3-3BFF-0A3B4CA5E862}"/>
                </a:ext>
              </a:extLst>
            </p:cNvPr>
            <p:cNvSpPr/>
            <p:nvPr/>
          </p:nvSpPr>
          <p:spPr>
            <a:xfrm>
              <a:off x="59514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2169;p53">
              <a:extLst>
                <a:ext uri="{FF2B5EF4-FFF2-40B4-BE49-F238E27FC236}">
                  <a16:creationId xmlns:a16="http://schemas.microsoft.com/office/drawing/2014/main" id="{66452512-B62A-399B-FA51-C0B5AB1490F7}"/>
                </a:ext>
              </a:extLst>
            </p:cNvPr>
            <p:cNvSpPr/>
            <p:nvPr/>
          </p:nvSpPr>
          <p:spPr>
            <a:xfrm>
              <a:off x="59514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2170;p53">
              <a:extLst>
                <a:ext uri="{FF2B5EF4-FFF2-40B4-BE49-F238E27FC236}">
                  <a16:creationId xmlns:a16="http://schemas.microsoft.com/office/drawing/2014/main" id="{B764FBB3-EE14-A0CA-F1A0-D48151F1EDAB}"/>
                </a:ext>
              </a:extLst>
            </p:cNvPr>
            <p:cNvSpPr/>
            <p:nvPr/>
          </p:nvSpPr>
          <p:spPr>
            <a:xfrm>
              <a:off x="59514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2171;p53">
              <a:extLst>
                <a:ext uri="{FF2B5EF4-FFF2-40B4-BE49-F238E27FC236}">
                  <a16:creationId xmlns:a16="http://schemas.microsoft.com/office/drawing/2014/main" id="{C70FA259-91FE-A92D-959F-2FA6899FC95B}"/>
                </a:ext>
              </a:extLst>
            </p:cNvPr>
            <p:cNvSpPr/>
            <p:nvPr/>
          </p:nvSpPr>
          <p:spPr>
            <a:xfrm>
              <a:off x="59514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2172;p53">
              <a:extLst>
                <a:ext uri="{FF2B5EF4-FFF2-40B4-BE49-F238E27FC236}">
                  <a16:creationId xmlns:a16="http://schemas.microsoft.com/office/drawing/2014/main" id="{3531BA60-75F6-16AB-39C0-A41F9C3D8BD3}"/>
                </a:ext>
              </a:extLst>
            </p:cNvPr>
            <p:cNvSpPr/>
            <p:nvPr/>
          </p:nvSpPr>
          <p:spPr>
            <a:xfrm>
              <a:off x="595147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2173;p53">
              <a:extLst>
                <a:ext uri="{FF2B5EF4-FFF2-40B4-BE49-F238E27FC236}">
                  <a16:creationId xmlns:a16="http://schemas.microsoft.com/office/drawing/2014/main" id="{E3B13817-F282-5A2C-C54D-1BEAABF7CD23}"/>
                </a:ext>
              </a:extLst>
            </p:cNvPr>
            <p:cNvSpPr/>
            <p:nvPr/>
          </p:nvSpPr>
          <p:spPr>
            <a:xfrm>
              <a:off x="59514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2174;p53">
              <a:extLst>
                <a:ext uri="{FF2B5EF4-FFF2-40B4-BE49-F238E27FC236}">
                  <a16:creationId xmlns:a16="http://schemas.microsoft.com/office/drawing/2014/main" id="{4A96B9A5-E85A-CF22-940A-B7EF9947F54A}"/>
                </a:ext>
              </a:extLst>
            </p:cNvPr>
            <p:cNvSpPr/>
            <p:nvPr/>
          </p:nvSpPr>
          <p:spPr>
            <a:xfrm>
              <a:off x="59514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2175;p53">
              <a:extLst>
                <a:ext uri="{FF2B5EF4-FFF2-40B4-BE49-F238E27FC236}">
                  <a16:creationId xmlns:a16="http://schemas.microsoft.com/office/drawing/2014/main" id="{2EE23760-20E1-F4C9-4D1E-5EDF7B319CF9}"/>
                </a:ext>
              </a:extLst>
            </p:cNvPr>
            <p:cNvSpPr/>
            <p:nvPr/>
          </p:nvSpPr>
          <p:spPr>
            <a:xfrm>
              <a:off x="60275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2176;p53">
              <a:extLst>
                <a:ext uri="{FF2B5EF4-FFF2-40B4-BE49-F238E27FC236}">
                  <a16:creationId xmlns:a16="http://schemas.microsoft.com/office/drawing/2014/main" id="{6EA768FA-23DE-15D2-DC06-3F9DA42BDD02}"/>
                </a:ext>
              </a:extLst>
            </p:cNvPr>
            <p:cNvSpPr/>
            <p:nvPr/>
          </p:nvSpPr>
          <p:spPr>
            <a:xfrm>
              <a:off x="60275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2177;p53">
              <a:extLst>
                <a:ext uri="{FF2B5EF4-FFF2-40B4-BE49-F238E27FC236}">
                  <a16:creationId xmlns:a16="http://schemas.microsoft.com/office/drawing/2014/main" id="{3BD523C3-B520-0B29-A496-5A04834BD6E3}"/>
                </a:ext>
              </a:extLst>
            </p:cNvPr>
            <p:cNvSpPr/>
            <p:nvPr/>
          </p:nvSpPr>
          <p:spPr>
            <a:xfrm>
              <a:off x="60275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2178;p53">
              <a:extLst>
                <a:ext uri="{FF2B5EF4-FFF2-40B4-BE49-F238E27FC236}">
                  <a16:creationId xmlns:a16="http://schemas.microsoft.com/office/drawing/2014/main" id="{B0DA5A55-9615-2838-EC60-6070AFDDDD6A}"/>
                </a:ext>
              </a:extLst>
            </p:cNvPr>
            <p:cNvSpPr/>
            <p:nvPr/>
          </p:nvSpPr>
          <p:spPr>
            <a:xfrm>
              <a:off x="60275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2179;p53">
              <a:extLst>
                <a:ext uri="{FF2B5EF4-FFF2-40B4-BE49-F238E27FC236}">
                  <a16:creationId xmlns:a16="http://schemas.microsoft.com/office/drawing/2014/main" id="{9117B553-6FC6-B636-0019-13192D68EFD0}"/>
                </a:ext>
              </a:extLst>
            </p:cNvPr>
            <p:cNvSpPr/>
            <p:nvPr/>
          </p:nvSpPr>
          <p:spPr>
            <a:xfrm>
              <a:off x="60275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2180;p53">
              <a:extLst>
                <a:ext uri="{FF2B5EF4-FFF2-40B4-BE49-F238E27FC236}">
                  <a16:creationId xmlns:a16="http://schemas.microsoft.com/office/drawing/2014/main" id="{CF832494-FB88-BA71-9032-4F1C4619EFE2}"/>
                </a:ext>
              </a:extLst>
            </p:cNvPr>
            <p:cNvSpPr/>
            <p:nvPr/>
          </p:nvSpPr>
          <p:spPr>
            <a:xfrm>
              <a:off x="60275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2181;p53">
              <a:extLst>
                <a:ext uri="{FF2B5EF4-FFF2-40B4-BE49-F238E27FC236}">
                  <a16:creationId xmlns:a16="http://schemas.microsoft.com/office/drawing/2014/main" id="{5EC0FB47-1DD1-7F8E-0333-CF77F527E3D5}"/>
                </a:ext>
              </a:extLst>
            </p:cNvPr>
            <p:cNvSpPr/>
            <p:nvPr/>
          </p:nvSpPr>
          <p:spPr>
            <a:xfrm>
              <a:off x="6027500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2182;p53">
              <a:extLst>
                <a:ext uri="{FF2B5EF4-FFF2-40B4-BE49-F238E27FC236}">
                  <a16:creationId xmlns:a16="http://schemas.microsoft.com/office/drawing/2014/main" id="{62F9D5BE-7BA5-F869-8B71-089088263D57}"/>
                </a:ext>
              </a:extLst>
            </p:cNvPr>
            <p:cNvSpPr/>
            <p:nvPr/>
          </p:nvSpPr>
          <p:spPr>
            <a:xfrm>
              <a:off x="60275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9" y="481"/>
                    <a:pt x="0" y="1074"/>
                  </a:cubicBezTo>
                  <a:cubicBezTo>
                    <a:pt x="0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2183;p53">
              <a:extLst>
                <a:ext uri="{FF2B5EF4-FFF2-40B4-BE49-F238E27FC236}">
                  <a16:creationId xmlns:a16="http://schemas.microsoft.com/office/drawing/2014/main" id="{8D85C104-D84E-C589-8DA9-3FEDF904BA20}"/>
                </a:ext>
              </a:extLst>
            </p:cNvPr>
            <p:cNvSpPr/>
            <p:nvPr/>
          </p:nvSpPr>
          <p:spPr>
            <a:xfrm>
              <a:off x="61037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2184;p53">
              <a:extLst>
                <a:ext uri="{FF2B5EF4-FFF2-40B4-BE49-F238E27FC236}">
                  <a16:creationId xmlns:a16="http://schemas.microsoft.com/office/drawing/2014/main" id="{546E81FF-0295-91DE-2997-63C47004CB6A}"/>
                </a:ext>
              </a:extLst>
            </p:cNvPr>
            <p:cNvSpPr/>
            <p:nvPr/>
          </p:nvSpPr>
          <p:spPr>
            <a:xfrm>
              <a:off x="61037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2185;p53">
              <a:extLst>
                <a:ext uri="{FF2B5EF4-FFF2-40B4-BE49-F238E27FC236}">
                  <a16:creationId xmlns:a16="http://schemas.microsoft.com/office/drawing/2014/main" id="{390037DB-C5AA-7454-1BA1-EBC36635954E}"/>
                </a:ext>
              </a:extLst>
            </p:cNvPr>
            <p:cNvSpPr/>
            <p:nvPr/>
          </p:nvSpPr>
          <p:spPr>
            <a:xfrm>
              <a:off x="61037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2186;p53">
              <a:extLst>
                <a:ext uri="{FF2B5EF4-FFF2-40B4-BE49-F238E27FC236}">
                  <a16:creationId xmlns:a16="http://schemas.microsoft.com/office/drawing/2014/main" id="{ACDD6252-89F8-0DD8-A4C6-D2C2313F44ED}"/>
                </a:ext>
              </a:extLst>
            </p:cNvPr>
            <p:cNvSpPr/>
            <p:nvPr/>
          </p:nvSpPr>
          <p:spPr>
            <a:xfrm>
              <a:off x="61037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2187;p53">
              <a:extLst>
                <a:ext uri="{FF2B5EF4-FFF2-40B4-BE49-F238E27FC236}">
                  <a16:creationId xmlns:a16="http://schemas.microsoft.com/office/drawing/2014/main" id="{0AE27A40-765B-716E-7BA5-A0F4C65CCD8D}"/>
                </a:ext>
              </a:extLst>
            </p:cNvPr>
            <p:cNvSpPr/>
            <p:nvPr/>
          </p:nvSpPr>
          <p:spPr>
            <a:xfrm>
              <a:off x="61037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2188;p53">
              <a:extLst>
                <a:ext uri="{FF2B5EF4-FFF2-40B4-BE49-F238E27FC236}">
                  <a16:creationId xmlns:a16="http://schemas.microsoft.com/office/drawing/2014/main" id="{FBD11762-F038-DEB8-48DE-B1D854BDB236}"/>
                </a:ext>
              </a:extLst>
            </p:cNvPr>
            <p:cNvSpPr/>
            <p:nvPr/>
          </p:nvSpPr>
          <p:spPr>
            <a:xfrm>
              <a:off x="61037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2189;p53">
              <a:extLst>
                <a:ext uri="{FF2B5EF4-FFF2-40B4-BE49-F238E27FC236}">
                  <a16:creationId xmlns:a16="http://schemas.microsoft.com/office/drawing/2014/main" id="{9A7207FA-5E9C-2171-448C-A3C075093E5E}"/>
                </a:ext>
              </a:extLst>
            </p:cNvPr>
            <p:cNvSpPr/>
            <p:nvPr/>
          </p:nvSpPr>
          <p:spPr>
            <a:xfrm>
              <a:off x="610370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2190;p53">
              <a:extLst>
                <a:ext uri="{FF2B5EF4-FFF2-40B4-BE49-F238E27FC236}">
                  <a16:creationId xmlns:a16="http://schemas.microsoft.com/office/drawing/2014/main" id="{8D3ED767-649A-B7CB-FD41-9C1A6536A8C4}"/>
                </a:ext>
              </a:extLst>
            </p:cNvPr>
            <p:cNvSpPr/>
            <p:nvPr/>
          </p:nvSpPr>
          <p:spPr>
            <a:xfrm>
              <a:off x="61037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2191;p53">
              <a:extLst>
                <a:ext uri="{FF2B5EF4-FFF2-40B4-BE49-F238E27FC236}">
                  <a16:creationId xmlns:a16="http://schemas.microsoft.com/office/drawing/2014/main" id="{65BA1DB8-FF3B-A6C5-3962-B340BD31A3CF}"/>
                </a:ext>
              </a:extLst>
            </p:cNvPr>
            <p:cNvSpPr/>
            <p:nvPr/>
          </p:nvSpPr>
          <p:spPr>
            <a:xfrm>
              <a:off x="61799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2192;p53">
              <a:extLst>
                <a:ext uri="{FF2B5EF4-FFF2-40B4-BE49-F238E27FC236}">
                  <a16:creationId xmlns:a16="http://schemas.microsoft.com/office/drawing/2014/main" id="{4F3795BA-2849-9771-1945-79261DB4EDB5}"/>
                </a:ext>
              </a:extLst>
            </p:cNvPr>
            <p:cNvSpPr/>
            <p:nvPr/>
          </p:nvSpPr>
          <p:spPr>
            <a:xfrm>
              <a:off x="61799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2193;p53">
              <a:extLst>
                <a:ext uri="{FF2B5EF4-FFF2-40B4-BE49-F238E27FC236}">
                  <a16:creationId xmlns:a16="http://schemas.microsoft.com/office/drawing/2014/main" id="{11844225-F6D0-0E5D-6660-740A74C34971}"/>
                </a:ext>
              </a:extLst>
            </p:cNvPr>
            <p:cNvSpPr/>
            <p:nvPr/>
          </p:nvSpPr>
          <p:spPr>
            <a:xfrm>
              <a:off x="61799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2194;p53">
              <a:extLst>
                <a:ext uri="{FF2B5EF4-FFF2-40B4-BE49-F238E27FC236}">
                  <a16:creationId xmlns:a16="http://schemas.microsoft.com/office/drawing/2014/main" id="{0E589A22-4D8D-8180-0F9D-2ABA9A2F05A1}"/>
                </a:ext>
              </a:extLst>
            </p:cNvPr>
            <p:cNvSpPr/>
            <p:nvPr/>
          </p:nvSpPr>
          <p:spPr>
            <a:xfrm>
              <a:off x="62561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2195;p53">
              <a:extLst>
                <a:ext uri="{FF2B5EF4-FFF2-40B4-BE49-F238E27FC236}">
                  <a16:creationId xmlns:a16="http://schemas.microsoft.com/office/drawing/2014/main" id="{D894DC37-C853-7E8B-58D4-7FC60CBADF9B}"/>
                </a:ext>
              </a:extLst>
            </p:cNvPr>
            <p:cNvSpPr/>
            <p:nvPr/>
          </p:nvSpPr>
          <p:spPr>
            <a:xfrm>
              <a:off x="62561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2196;p53">
              <a:extLst>
                <a:ext uri="{FF2B5EF4-FFF2-40B4-BE49-F238E27FC236}">
                  <a16:creationId xmlns:a16="http://schemas.microsoft.com/office/drawing/2014/main" id="{D41D8457-FC45-0C59-D7FC-2D1B0EC7FE8E}"/>
                </a:ext>
              </a:extLst>
            </p:cNvPr>
            <p:cNvSpPr/>
            <p:nvPr/>
          </p:nvSpPr>
          <p:spPr>
            <a:xfrm>
              <a:off x="62561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2197;p53">
              <a:extLst>
                <a:ext uri="{FF2B5EF4-FFF2-40B4-BE49-F238E27FC236}">
                  <a16:creationId xmlns:a16="http://schemas.microsoft.com/office/drawing/2014/main" id="{B973CBA6-CA07-4439-C5A3-EB206206835B}"/>
                </a:ext>
              </a:extLst>
            </p:cNvPr>
            <p:cNvSpPr/>
            <p:nvPr/>
          </p:nvSpPr>
          <p:spPr>
            <a:xfrm>
              <a:off x="62561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2198;p53">
              <a:extLst>
                <a:ext uri="{FF2B5EF4-FFF2-40B4-BE49-F238E27FC236}">
                  <a16:creationId xmlns:a16="http://schemas.microsoft.com/office/drawing/2014/main" id="{FB41FAEE-4534-5E58-7EFC-9DE111B05D3F}"/>
                </a:ext>
              </a:extLst>
            </p:cNvPr>
            <p:cNvSpPr/>
            <p:nvPr/>
          </p:nvSpPr>
          <p:spPr>
            <a:xfrm>
              <a:off x="61799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2199;p53">
              <a:extLst>
                <a:ext uri="{FF2B5EF4-FFF2-40B4-BE49-F238E27FC236}">
                  <a16:creationId xmlns:a16="http://schemas.microsoft.com/office/drawing/2014/main" id="{0D526B28-3A50-C51C-D27C-DEB3A9845BB3}"/>
                </a:ext>
              </a:extLst>
            </p:cNvPr>
            <p:cNvSpPr/>
            <p:nvPr/>
          </p:nvSpPr>
          <p:spPr>
            <a:xfrm>
              <a:off x="61799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2200;p53">
              <a:extLst>
                <a:ext uri="{FF2B5EF4-FFF2-40B4-BE49-F238E27FC236}">
                  <a16:creationId xmlns:a16="http://schemas.microsoft.com/office/drawing/2014/main" id="{63BA9366-74DE-F76A-5461-EC73A5FC9B3C}"/>
                </a:ext>
              </a:extLst>
            </p:cNvPr>
            <p:cNvSpPr/>
            <p:nvPr/>
          </p:nvSpPr>
          <p:spPr>
            <a:xfrm>
              <a:off x="61799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2201;p53">
              <a:extLst>
                <a:ext uri="{FF2B5EF4-FFF2-40B4-BE49-F238E27FC236}">
                  <a16:creationId xmlns:a16="http://schemas.microsoft.com/office/drawing/2014/main" id="{ABBE5E52-0133-44AC-F9C6-8D9652F17FD7}"/>
                </a:ext>
              </a:extLst>
            </p:cNvPr>
            <p:cNvSpPr/>
            <p:nvPr/>
          </p:nvSpPr>
          <p:spPr>
            <a:xfrm>
              <a:off x="61799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2202;p53">
              <a:extLst>
                <a:ext uri="{FF2B5EF4-FFF2-40B4-BE49-F238E27FC236}">
                  <a16:creationId xmlns:a16="http://schemas.microsoft.com/office/drawing/2014/main" id="{2029DC30-FDF0-2C2A-3D76-4602D1D50AFD}"/>
                </a:ext>
              </a:extLst>
            </p:cNvPr>
            <p:cNvSpPr/>
            <p:nvPr/>
          </p:nvSpPr>
          <p:spPr>
            <a:xfrm>
              <a:off x="61799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2203;p53">
              <a:extLst>
                <a:ext uri="{FF2B5EF4-FFF2-40B4-BE49-F238E27FC236}">
                  <a16:creationId xmlns:a16="http://schemas.microsoft.com/office/drawing/2014/main" id="{45D685B8-5135-91C5-58A5-33159C27185B}"/>
                </a:ext>
              </a:extLst>
            </p:cNvPr>
            <p:cNvSpPr/>
            <p:nvPr/>
          </p:nvSpPr>
          <p:spPr>
            <a:xfrm>
              <a:off x="61799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2204;p53">
              <a:extLst>
                <a:ext uri="{FF2B5EF4-FFF2-40B4-BE49-F238E27FC236}">
                  <a16:creationId xmlns:a16="http://schemas.microsoft.com/office/drawing/2014/main" id="{9F0BF360-2395-2379-8DF4-FDDC519842A2}"/>
                </a:ext>
              </a:extLst>
            </p:cNvPr>
            <p:cNvSpPr/>
            <p:nvPr/>
          </p:nvSpPr>
          <p:spPr>
            <a:xfrm>
              <a:off x="61037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2205;p53">
              <a:extLst>
                <a:ext uri="{FF2B5EF4-FFF2-40B4-BE49-F238E27FC236}">
                  <a16:creationId xmlns:a16="http://schemas.microsoft.com/office/drawing/2014/main" id="{083490A1-D394-C10A-8794-FEB40258C6D9}"/>
                </a:ext>
              </a:extLst>
            </p:cNvPr>
            <p:cNvSpPr/>
            <p:nvPr/>
          </p:nvSpPr>
          <p:spPr>
            <a:xfrm>
              <a:off x="60275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2206;p53">
              <a:extLst>
                <a:ext uri="{FF2B5EF4-FFF2-40B4-BE49-F238E27FC236}">
                  <a16:creationId xmlns:a16="http://schemas.microsoft.com/office/drawing/2014/main" id="{19795C3D-6B08-24DD-00B8-4DA1FC198839}"/>
                </a:ext>
              </a:extLst>
            </p:cNvPr>
            <p:cNvSpPr/>
            <p:nvPr/>
          </p:nvSpPr>
          <p:spPr>
            <a:xfrm>
              <a:off x="60275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2207;p53">
              <a:extLst>
                <a:ext uri="{FF2B5EF4-FFF2-40B4-BE49-F238E27FC236}">
                  <a16:creationId xmlns:a16="http://schemas.microsoft.com/office/drawing/2014/main" id="{1859B178-32C9-0B69-9FEC-E71A816CDAB4}"/>
                </a:ext>
              </a:extLst>
            </p:cNvPr>
            <p:cNvSpPr/>
            <p:nvPr/>
          </p:nvSpPr>
          <p:spPr>
            <a:xfrm>
              <a:off x="59514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2208;p53">
              <a:extLst>
                <a:ext uri="{FF2B5EF4-FFF2-40B4-BE49-F238E27FC236}">
                  <a16:creationId xmlns:a16="http://schemas.microsoft.com/office/drawing/2014/main" id="{8EDD7D34-EC3D-53C5-EFB0-3D4BD1750E47}"/>
                </a:ext>
              </a:extLst>
            </p:cNvPr>
            <p:cNvSpPr/>
            <p:nvPr/>
          </p:nvSpPr>
          <p:spPr>
            <a:xfrm>
              <a:off x="54944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2209;p53">
              <a:extLst>
                <a:ext uri="{FF2B5EF4-FFF2-40B4-BE49-F238E27FC236}">
                  <a16:creationId xmlns:a16="http://schemas.microsoft.com/office/drawing/2014/main" id="{256C0B4D-E50B-0CFE-35C4-740D45685748}"/>
                </a:ext>
              </a:extLst>
            </p:cNvPr>
            <p:cNvSpPr/>
            <p:nvPr/>
          </p:nvSpPr>
          <p:spPr>
            <a:xfrm>
              <a:off x="54944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2210;p53">
              <a:extLst>
                <a:ext uri="{FF2B5EF4-FFF2-40B4-BE49-F238E27FC236}">
                  <a16:creationId xmlns:a16="http://schemas.microsoft.com/office/drawing/2014/main" id="{0CE8B702-F5F8-2D7B-7D11-E5E4D8448E9C}"/>
                </a:ext>
              </a:extLst>
            </p:cNvPr>
            <p:cNvSpPr/>
            <p:nvPr/>
          </p:nvSpPr>
          <p:spPr>
            <a:xfrm>
              <a:off x="54944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2211;p53">
              <a:extLst>
                <a:ext uri="{FF2B5EF4-FFF2-40B4-BE49-F238E27FC236}">
                  <a16:creationId xmlns:a16="http://schemas.microsoft.com/office/drawing/2014/main" id="{7AD473BF-F9E2-6F51-2807-E9E38FD5C065}"/>
                </a:ext>
              </a:extLst>
            </p:cNvPr>
            <p:cNvSpPr/>
            <p:nvPr/>
          </p:nvSpPr>
          <p:spPr>
            <a:xfrm>
              <a:off x="549440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5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2212;p53">
              <a:extLst>
                <a:ext uri="{FF2B5EF4-FFF2-40B4-BE49-F238E27FC236}">
                  <a16:creationId xmlns:a16="http://schemas.microsoft.com/office/drawing/2014/main" id="{6F74513E-9802-EC83-821E-A1BB506BCAAB}"/>
                </a:ext>
              </a:extLst>
            </p:cNvPr>
            <p:cNvSpPr/>
            <p:nvPr/>
          </p:nvSpPr>
          <p:spPr>
            <a:xfrm>
              <a:off x="54944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2213;p53">
              <a:extLst>
                <a:ext uri="{FF2B5EF4-FFF2-40B4-BE49-F238E27FC236}">
                  <a16:creationId xmlns:a16="http://schemas.microsoft.com/office/drawing/2014/main" id="{7F7B36C8-D7A9-4D2A-4796-75D0271788A0}"/>
                </a:ext>
              </a:extLst>
            </p:cNvPr>
            <p:cNvSpPr/>
            <p:nvPr/>
          </p:nvSpPr>
          <p:spPr>
            <a:xfrm>
              <a:off x="54944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2214;p53">
              <a:extLst>
                <a:ext uri="{FF2B5EF4-FFF2-40B4-BE49-F238E27FC236}">
                  <a16:creationId xmlns:a16="http://schemas.microsoft.com/office/drawing/2014/main" id="{1DB2C236-AB84-C0E9-9F69-327EB9F8F546}"/>
                </a:ext>
              </a:extLst>
            </p:cNvPr>
            <p:cNvSpPr/>
            <p:nvPr/>
          </p:nvSpPr>
          <p:spPr>
            <a:xfrm>
              <a:off x="54944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2215;p53">
              <a:extLst>
                <a:ext uri="{FF2B5EF4-FFF2-40B4-BE49-F238E27FC236}">
                  <a16:creationId xmlns:a16="http://schemas.microsoft.com/office/drawing/2014/main" id="{37B9DA16-ED90-3C35-AA14-82D66822EFCD}"/>
                </a:ext>
              </a:extLst>
            </p:cNvPr>
            <p:cNvSpPr/>
            <p:nvPr/>
          </p:nvSpPr>
          <p:spPr>
            <a:xfrm>
              <a:off x="54944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2216;p53">
              <a:extLst>
                <a:ext uri="{FF2B5EF4-FFF2-40B4-BE49-F238E27FC236}">
                  <a16:creationId xmlns:a16="http://schemas.microsoft.com/office/drawing/2014/main" id="{6FD3E575-C5CE-DE66-4D3C-675AC8D76554}"/>
                </a:ext>
              </a:extLst>
            </p:cNvPr>
            <p:cNvSpPr/>
            <p:nvPr/>
          </p:nvSpPr>
          <p:spPr>
            <a:xfrm>
              <a:off x="54944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2217;p53">
              <a:extLst>
                <a:ext uri="{FF2B5EF4-FFF2-40B4-BE49-F238E27FC236}">
                  <a16:creationId xmlns:a16="http://schemas.microsoft.com/office/drawing/2014/main" id="{6F24DA67-7715-9622-7112-56C73F2EEE66}"/>
                </a:ext>
              </a:extLst>
            </p:cNvPr>
            <p:cNvSpPr/>
            <p:nvPr/>
          </p:nvSpPr>
          <p:spPr>
            <a:xfrm>
              <a:off x="54944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2218;p53">
              <a:extLst>
                <a:ext uri="{FF2B5EF4-FFF2-40B4-BE49-F238E27FC236}">
                  <a16:creationId xmlns:a16="http://schemas.microsoft.com/office/drawing/2014/main" id="{AF60F587-EF8B-E216-878D-C5345A291079}"/>
                </a:ext>
              </a:extLst>
            </p:cNvPr>
            <p:cNvSpPr/>
            <p:nvPr/>
          </p:nvSpPr>
          <p:spPr>
            <a:xfrm>
              <a:off x="54944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2219;p53">
              <a:extLst>
                <a:ext uri="{FF2B5EF4-FFF2-40B4-BE49-F238E27FC236}">
                  <a16:creationId xmlns:a16="http://schemas.microsoft.com/office/drawing/2014/main" id="{AB5A34FD-D825-B92F-90F7-FAAFE313D4E1}"/>
                </a:ext>
              </a:extLst>
            </p:cNvPr>
            <p:cNvSpPr/>
            <p:nvPr/>
          </p:nvSpPr>
          <p:spPr>
            <a:xfrm>
              <a:off x="54944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2" y="2137"/>
                    <a:pt x="1067" y="2137"/>
                  </a:cubicBezTo>
                  <a:cubicBezTo>
                    <a:pt x="1329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2220;p53">
              <a:extLst>
                <a:ext uri="{FF2B5EF4-FFF2-40B4-BE49-F238E27FC236}">
                  <a16:creationId xmlns:a16="http://schemas.microsoft.com/office/drawing/2014/main" id="{27892F09-A4E6-D374-EB0C-4612BAEE396E}"/>
                </a:ext>
              </a:extLst>
            </p:cNvPr>
            <p:cNvSpPr/>
            <p:nvPr/>
          </p:nvSpPr>
          <p:spPr>
            <a:xfrm>
              <a:off x="54944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2221;p53">
              <a:extLst>
                <a:ext uri="{FF2B5EF4-FFF2-40B4-BE49-F238E27FC236}">
                  <a16:creationId xmlns:a16="http://schemas.microsoft.com/office/drawing/2014/main" id="{85F7A03A-37EC-CF93-2CAD-AE431B7BD93C}"/>
                </a:ext>
              </a:extLst>
            </p:cNvPr>
            <p:cNvSpPr/>
            <p:nvPr/>
          </p:nvSpPr>
          <p:spPr>
            <a:xfrm>
              <a:off x="54944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2222;p53">
              <a:extLst>
                <a:ext uri="{FF2B5EF4-FFF2-40B4-BE49-F238E27FC236}">
                  <a16:creationId xmlns:a16="http://schemas.microsoft.com/office/drawing/2014/main" id="{EF3F965A-042C-3E39-B07A-D58C90B0FAEC}"/>
                </a:ext>
              </a:extLst>
            </p:cNvPr>
            <p:cNvSpPr/>
            <p:nvPr/>
          </p:nvSpPr>
          <p:spPr>
            <a:xfrm>
              <a:off x="54944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2223;p53">
              <a:extLst>
                <a:ext uri="{FF2B5EF4-FFF2-40B4-BE49-F238E27FC236}">
                  <a16:creationId xmlns:a16="http://schemas.microsoft.com/office/drawing/2014/main" id="{00D048F8-A8D5-51B3-C939-2DFABA0F63F8}"/>
                </a:ext>
              </a:extLst>
            </p:cNvPr>
            <p:cNvSpPr/>
            <p:nvPr/>
          </p:nvSpPr>
          <p:spPr>
            <a:xfrm>
              <a:off x="55706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2224;p53">
              <a:extLst>
                <a:ext uri="{FF2B5EF4-FFF2-40B4-BE49-F238E27FC236}">
                  <a16:creationId xmlns:a16="http://schemas.microsoft.com/office/drawing/2014/main" id="{D2D10602-EC14-A381-A01C-6B67B1F66FF2}"/>
                </a:ext>
              </a:extLst>
            </p:cNvPr>
            <p:cNvSpPr/>
            <p:nvPr/>
          </p:nvSpPr>
          <p:spPr>
            <a:xfrm>
              <a:off x="55706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2225;p53">
              <a:extLst>
                <a:ext uri="{FF2B5EF4-FFF2-40B4-BE49-F238E27FC236}">
                  <a16:creationId xmlns:a16="http://schemas.microsoft.com/office/drawing/2014/main" id="{DA029345-CE2B-43F3-0DD9-C9F230B7705D}"/>
                </a:ext>
              </a:extLst>
            </p:cNvPr>
            <p:cNvSpPr/>
            <p:nvPr/>
          </p:nvSpPr>
          <p:spPr>
            <a:xfrm>
              <a:off x="55706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2226;p53">
              <a:extLst>
                <a:ext uri="{FF2B5EF4-FFF2-40B4-BE49-F238E27FC236}">
                  <a16:creationId xmlns:a16="http://schemas.microsoft.com/office/drawing/2014/main" id="{3A1729F7-A7F2-DE71-F25A-752A6D6E0FE3}"/>
                </a:ext>
              </a:extLst>
            </p:cNvPr>
            <p:cNvSpPr/>
            <p:nvPr/>
          </p:nvSpPr>
          <p:spPr>
            <a:xfrm>
              <a:off x="55706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2227;p53">
              <a:extLst>
                <a:ext uri="{FF2B5EF4-FFF2-40B4-BE49-F238E27FC236}">
                  <a16:creationId xmlns:a16="http://schemas.microsoft.com/office/drawing/2014/main" id="{238367A9-40FA-AF61-F3F2-79BC13FDB78D}"/>
                </a:ext>
              </a:extLst>
            </p:cNvPr>
            <p:cNvSpPr/>
            <p:nvPr/>
          </p:nvSpPr>
          <p:spPr>
            <a:xfrm>
              <a:off x="55706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2228;p53">
              <a:extLst>
                <a:ext uri="{FF2B5EF4-FFF2-40B4-BE49-F238E27FC236}">
                  <a16:creationId xmlns:a16="http://schemas.microsoft.com/office/drawing/2014/main" id="{BD920579-7D1C-5E43-FAB5-FBFEB6660BEF}"/>
                </a:ext>
              </a:extLst>
            </p:cNvPr>
            <p:cNvSpPr/>
            <p:nvPr/>
          </p:nvSpPr>
          <p:spPr>
            <a:xfrm>
              <a:off x="55706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2229;p53">
              <a:extLst>
                <a:ext uri="{FF2B5EF4-FFF2-40B4-BE49-F238E27FC236}">
                  <a16:creationId xmlns:a16="http://schemas.microsoft.com/office/drawing/2014/main" id="{0E055489-656A-24C3-EC2A-3D946DAD2057}"/>
                </a:ext>
              </a:extLst>
            </p:cNvPr>
            <p:cNvSpPr/>
            <p:nvPr/>
          </p:nvSpPr>
          <p:spPr>
            <a:xfrm>
              <a:off x="55706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2230;p53">
              <a:extLst>
                <a:ext uri="{FF2B5EF4-FFF2-40B4-BE49-F238E27FC236}">
                  <a16:creationId xmlns:a16="http://schemas.microsoft.com/office/drawing/2014/main" id="{C04BE7BC-D562-EF90-4257-B5D3EF108072}"/>
                </a:ext>
              </a:extLst>
            </p:cNvPr>
            <p:cNvSpPr/>
            <p:nvPr/>
          </p:nvSpPr>
          <p:spPr>
            <a:xfrm>
              <a:off x="55706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2231;p53">
              <a:extLst>
                <a:ext uri="{FF2B5EF4-FFF2-40B4-BE49-F238E27FC236}">
                  <a16:creationId xmlns:a16="http://schemas.microsoft.com/office/drawing/2014/main" id="{6639F500-34AE-2765-B8A3-B3881931FB4D}"/>
                </a:ext>
              </a:extLst>
            </p:cNvPr>
            <p:cNvSpPr/>
            <p:nvPr/>
          </p:nvSpPr>
          <p:spPr>
            <a:xfrm>
              <a:off x="5570625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2232;p53">
              <a:extLst>
                <a:ext uri="{FF2B5EF4-FFF2-40B4-BE49-F238E27FC236}">
                  <a16:creationId xmlns:a16="http://schemas.microsoft.com/office/drawing/2014/main" id="{944E07BB-AA3B-84F6-00D7-5AE4F4855170}"/>
                </a:ext>
              </a:extLst>
            </p:cNvPr>
            <p:cNvSpPr/>
            <p:nvPr/>
          </p:nvSpPr>
          <p:spPr>
            <a:xfrm>
              <a:off x="55706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2233;p53">
              <a:extLst>
                <a:ext uri="{FF2B5EF4-FFF2-40B4-BE49-F238E27FC236}">
                  <a16:creationId xmlns:a16="http://schemas.microsoft.com/office/drawing/2014/main" id="{CA675005-347D-46DB-41FF-45721B5209E8}"/>
                </a:ext>
              </a:extLst>
            </p:cNvPr>
            <p:cNvSpPr/>
            <p:nvPr/>
          </p:nvSpPr>
          <p:spPr>
            <a:xfrm>
              <a:off x="557062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2234;p53">
              <a:extLst>
                <a:ext uri="{FF2B5EF4-FFF2-40B4-BE49-F238E27FC236}">
                  <a16:creationId xmlns:a16="http://schemas.microsoft.com/office/drawing/2014/main" id="{A8F5B619-BA27-DFA5-D73F-BF640C63EAF8}"/>
                </a:ext>
              </a:extLst>
            </p:cNvPr>
            <p:cNvSpPr/>
            <p:nvPr/>
          </p:nvSpPr>
          <p:spPr>
            <a:xfrm>
              <a:off x="557062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2235;p53">
              <a:extLst>
                <a:ext uri="{FF2B5EF4-FFF2-40B4-BE49-F238E27FC236}">
                  <a16:creationId xmlns:a16="http://schemas.microsoft.com/office/drawing/2014/main" id="{2EE3E318-8BB1-D3BC-185E-5A68947DF0A7}"/>
                </a:ext>
              </a:extLst>
            </p:cNvPr>
            <p:cNvSpPr/>
            <p:nvPr/>
          </p:nvSpPr>
          <p:spPr>
            <a:xfrm>
              <a:off x="557062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2236;p53">
              <a:extLst>
                <a:ext uri="{FF2B5EF4-FFF2-40B4-BE49-F238E27FC236}">
                  <a16:creationId xmlns:a16="http://schemas.microsoft.com/office/drawing/2014/main" id="{AA20080C-F43D-ABD0-4FA3-1EE9484CEB14}"/>
                </a:ext>
              </a:extLst>
            </p:cNvPr>
            <p:cNvSpPr/>
            <p:nvPr/>
          </p:nvSpPr>
          <p:spPr>
            <a:xfrm>
              <a:off x="5570625" y="225692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2237;p53">
              <a:extLst>
                <a:ext uri="{FF2B5EF4-FFF2-40B4-BE49-F238E27FC236}">
                  <a16:creationId xmlns:a16="http://schemas.microsoft.com/office/drawing/2014/main" id="{319FF702-CD46-011F-0C9D-0E46C9FF547B}"/>
                </a:ext>
              </a:extLst>
            </p:cNvPr>
            <p:cNvSpPr/>
            <p:nvPr/>
          </p:nvSpPr>
          <p:spPr>
            <a:xfrm>
              <a:off x="557062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2238;p53">
              <a:extLst>
                <a:ext uri="{FF2B5EF4-FFF2-40B4-BE49-F238E27FC236}">
                  <a16:creationId xmlns:a16="http://schemas.microsoft.com/office/drawing/2014/main" id="{E7501E0E-8D47-C17F-68DA-6D42A3B79968}"/>
                </a:ext>
              </a:extLst>
            </p:cNvPr>
            <p:cNvSpPr/>
            <p:nvPr/>
          </p:nvSpPr>
          <p:spPr>
            <a:xfrm>
              <a:off x="557062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2239;p53">
              <a:extLst>
                <a:ext uri="{FF2B5EF4-FFF2-40B4-BE49-F238E27FC236}">
                  <a16:creationId xmlns:a16="http://schemas.microsoft.com/office/drawing/2014/main" id="{79972100-AE11-E98B-93E8-0EA6CEFA83F1}"/>
                </a:ext>
              </a:extLst>
            </p:cNvPr>
            <p:cNvSpPr/>
            <p:nvPr/>
          </p:nvSpPr>
          <p:spPr>
            <a:xfrm>
              <a:off x="557062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2240;p53">
              <a:extLst>
                <a:ext uri="{FF2B5EF4-FFF2-40B4-BE49-F238E27FC236}">
                  <a16:creationId xmlns:a16="http://schemas.microsoft.com/office/drawing/2014/main" id="{669D269E-C11F-3E76-B007-C7501BC2EAF2}"/>
                </a:ext>
              </a:extLst>
            </p:cNvPr>
            <p:cNvSpPr/>
            <p:nvPr/>
          </p:nvSpPr>
          <p:spPr>
            <a:xfrm>
              <a:off x="557062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2241;p53">
              <a:extLst>
                <a:ext uri="{FF2B5EF4-FFF2-40B4-BE49-F238E27FC236}">
                  <a16:creationId xmlns:a16="http://schemas.microsoft.com/office/drawing/2014/main" id="{7DDB9BAB-04D2-54DB-4980-22190AF47B73}"/>
                </a:ext>
              </a:extLst>
            </p:cNvPr>
            <p:cNvSpPr/>
            <p:nvPr/>
          </p:nvSpPr>
          <p:spPr>
            <a:xfrm>
              <a:off x="557062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2242;p53">
              <a:extLst>
                <a:ext uri="{FF2B5EF4-FFF2-40B4-BE49-F238E27FC236}">
                  <a16:creationId xmlns:a16="http://schemas.microsoft.com/office/drawing/2014/main" id="{2001B6BC-185A-7068-22CB-06DDE3289C05}"/>
                </a:ext>
              </a:extLst>
            </p:cNvPr>
            <p:cNvSpPr/>
            <p:nvPr/>
          </p:nvSpPr>
          <p:spPr>
            <a:xfrm>
              <a:off x="557062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2243;p53">
              <a:extLst>
                <a:ext uri="{FF2B5EF4-FFF2-40B4-BE49-F238E27FC236}">
                  <a16:creationId xmlns:a16="http://schemas.microsoft.com/office/drawing/2014/main" id="{80E69AA6-308C-0DBB-6151-493BA2BB56E1}"/>
                </a:ext>
              </a:extLst>
            </p:cNvPr>
            <p:cNvSpPr/>
            <p:nvPr/>
          </p:nvSpPr>
          <p:spPr>
            <a:xfrm>
              <a:off x="557062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2244;p53">
              <a:extLst>
                <a:ext uri="{FF2B5EF4-FFF2-40B4-BE49-F238E27FC236}">
                  <a16:creationId xmlns:a16="http://schemas.microsoft.com/office/drawing/2014/main" id="{E9034130-2F2F-639C-7042-5F23AAFE9CF5}"/>
                </a:ext>
              </a:extLst>
            </p:cNvPr>
            <p:cNvSpPr/>
            <p:nvPr/>
          </p:nvSpPr>
          <p:spPr>
            <a:xfrm>
              <a:off x="56468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2245;p53">
              <a:extLst>
                <a:ext uri="{FF2B5EF4-FFF2-40B4-BE49-F238E27FC236}">
                  <a16:creationId xmlns:a16="http://schemas.microsoft.com/office/drawing/2014/main" id="{67B804A9-6F89-00F0-4EA6-10266E86933A}"/>
                </a:ext>
              </a:extLst>
            </p:cNvPr>
            <p:cNvSpPr/>
            <p:nvPr/>
          </p:nvSpPr>
          <p:spPr>
            <a:xfrm>
              <a:off x="56468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2246;p53">
              <a:extLst>
                <a:ext uri="{FF2B5EF4-FFF2-40B4-BE49-F238E27FC236}">
                  <a16:creationId xmlns:a16="http://schemas.microsoft.com/office/drawing/2014/main" id="{E014CCA3-BB6C-B7E0-F267-C2B7C5E50A54}"/>
                </a:ext>
              </a:extLst>
            </p:cNvPr>
            <p:cNvSpPr/>
            <p:nvPr/>
          </p:nvSpPr>
          <p:spPr>
            <a:xfrm>
              <a:off x="56468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2247;p53">
              <a:extLst>
                <a:ext uri="{FF2B5EF4-FFF2-40B4-BE49-F238E27FC236}">
                  <a16:creationId xmlns:a16="http://schemas.microsoft.com/office/drawing/2014/main" id="{E6E7591C-8D1C-C36B-8E47-D1FC624AADBD}"/>
                </a:ext>
              </a:extLst>
            </p:cNvPr>
            <p:cNvSpPr/>
            <p:nvPr/>
          </p:nvSpPr>
          <p:spPr>
            <a:xfrm>
              <a:off x="56468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2248;p53">
              <a:extLst>
                <a:ext uri="{FF2B5EF4-FFF2-40B4-BE49-F238E27FC236}">
                  <a16:creationId xmlns:a16="http://schemas.microsoft.com/office/drawing/2014/main" id="{9B21BB1E-4A13-3AE8-14D6-AA1C1A41C830}"/>
                </a:ext>
              </a:extLst>
            </p:cNvPr>
            <p:cNvSpPr/>
            <p:nvPr/>
          </p:nvSpPr>
          <p:spPr>
            <a:xfrm>
              <a:off x="56468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2249;p53">
              <a:extLst>
                <a:ext uri="{FF2B5EF4-FFF2-40B4-BE49-F238E27FC236}">
                  <a16:creationId xmlns:a16="http://schemas.microsoft.com/office/drawing/2014/main" id="{7C49A5B8-FDF0-896A-D566-8C62D09D6069}"/>
                </a:ext>
              </a:extLst>
            </p:cNvPr>
            <p:cNvSpPr/>
            <p:nvPr/>
          </p:nvSpPr>
          <p:spPr>
            <a:xfrm>
              <a:off x="56468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2250;p53">
              <a:extLst>
                <a:ext uri="{FF2B5EF4-FFF2-40B4-BE49-F238E27FC236}">
                  <a16:creationId xmlns:a16="http://schemas.microsoft.com/office/drawing/2014/main" id="{53B79CFD-D741-760F-0841-A136D627086F}"/>
                </a:ext>
              </a:extLst>
            </p:cNvPr>
            <p:cNvSpPr/>
            <p:nvPr/>
          </p:nvSpPr>
          <p:spPr>
            <a:xfrm>
              <a:off x="564682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2251;p53">
              <a:extLst>
                <a:ext uri="{FF2B5EF4-FFF2-40B4-BE49-F238E27FC236}">
                  <a16:creationId xmlns:a16="http://schemas.microsoft.com/office/drawing/2014/main" id="{18A44055-2986-3A03-66B6-0888CCB2A0DF}"/>
                </a:ext>
              </a:extLst>
            </p:cNvPr>
            <p:cNvSpPr/>
            <p:nvPr/>
          </p:nvSpPr>
          <p:spPr>
            <a:xfrm>
              <a:off x="56468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2252;p53">
              <a:extLst>
                <a:ext uri="{FF2B5EF4-FFF2-40B4-BE49-F238E27FC236}">
                  <a16:creationId xmlns:a16="http://schemas.microsoft.com/office/drawing/2014/main" id="{C594573C-457E-CB77-EC4F-40F401667735}"/>
                </a:ext>
              </a:extLst>
            </p:cNvPr>
            <p:cNvSpPr/>
            <p:nvPr/>
          </p:nvSpPr>
          <p:spPr>
            <a:xfrm>
              <a:off x="56468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2253;p53">
              <a:extLst>
                <a:ext uri="{FF2B5EF4-FFF2-40B4-BE49-F238E27FC236}">
                  <a16:creationId xmlns:a16="http://schemas.microsoft.com/office/drawing/2014/main" id="{512D667C-EBF7-0252-126B-B5ADE36504BB}"/>
                </a:ext>
              </a:extLst>
            </p:cNvPr>
            <p:cNvSpPr/>
            <p:nvPr/>
          </p:nvSpPr>
          <p:spPr>
            <a:xfrm>
              <a:off x="56468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2254;p53">
              <a:extLst>
                <a:ext uri="{FF2B5EF4-FFF2-40B4-BE49-F238E27FC236}">
                  <a16:creationId xmlns:a16="http://schemas.microsoft.com/office/drawing/2014/main" id="{6C9D4036-265D-6764-8775-09ACE06AC902}"/>
                </a:ext>
              </a:extLst>
            </p:cNvPr>
            <p:cNvSpPr/>
            <p:nvPr/>
          </p:nvSpPr>
          <p:spPr>
            <a:xfrm>
              <a:off x="56468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2255;p53">
              <a:extLst>
                <a:ext uri="{FF2B5EF4-FFF2-40B4-BE49-F238E27FC236}">
                  <a16:creationId xmlns:a16="http://schemas.microsoft.com/office/drawing/2014/main" id="{5E252B4F-DDC4-0444-3C87-E2EAEE7886FE}"/>
                </a:ext>
              </a:extLst>
            </p:cNvPr>
            <p:cNvSpPr/>
            <p:nvPr/>
          </p:nvSpPr>
          <p:spPr>
            <a:xfrm>
              <a:off x="564682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2256;p53">
              <a:extLst>
                <a:ext uri="{FF2B5EF4-FFF2-40B4-BE49-F238E27FC236}">
                  <a16:creationId xmlns:a16="http://schemas.microsoft.com/office/drawing/2014/main" id="{E67EA9B9-C877-D07C-BB45-17BC8C82F11F}"/>
                </a:ext>
              </a:extLst>
            </p:cNvPr>
            <p:cNvSpPr/>
            <p:nvPr/>
          </p:nvSpPr>
          <p:spPr>
            <a:xfrm>
              <a:off x="564682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2257;p53">
              <a:extLst>
                <a:ext uri="{FF2B5EF4-FFF2-40B4-BE49-F238E27FC236}">
                  <a16:creationId xmlns:a16="http://schemas.microsoft.com/office/drawing/2014/main" id="{3023D739-0D2B-7DD9-662B-2A000F85BD09}"/>
                </a:ext>
              </a:extLst>
            </p:cNvPr>
            <p:cNvSpPr/>
            <p:nvPr/>
          </p:nvSpPr>
          <p:spPr>
            <a:xfrm>
              <a:off x="56468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2258;p53">
              <a:extLst>
                <a:ext uri="{FF2B5EF4-FFF2-40B4-BE49-F238E27FC236}">
                  <a16:creationId xmlns:a16="http://schemas.microsoft.com/office/drawing/2014/main" id="{4553B46A-5B96-9EEE-2683-7D6BE2FC13F4}"/>
                </a:ext>
              </a:extLst>
            </p:cNvPr>
            <p:cNvSpPr/>
            <p:nvPr/>
          </p:nvSpPr>
          <p:spPr>
            <a:xfrm>
              <a:off x="564682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2259;p53">
              <a:extLst>
                <a:ext uri="{FF2B5EF4-FFF2-40B4-BE49-F238E27FC236}">
                  <a16:creationId xmlns:a16="http://schemas.microsoft.com/office/drawing/2014/main" id="{5813799B-064F-A8DA-C62A-7FC69896E4F9}"/>
                </a:ext>
              </a:extLst>
            </p:cNvPr>
            <p:cNvSpPr/>
            <p:nvPr/>
          </p:nvSpPr>
          <p:spPr>
            <a:xfrm>
              <a:off x="56468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2260;p53">
              <a:extLst>
                <a:ext uri="{FF2B5EF4-FFF2-40B4-BE49-F238E27FC236}">
                  <a16:creationId xmlns:a16="http://schemas.microsoft.com/office/drawing/2014/main" id="{5B8518B0-60E1-D989-B87B-4F0BA6A6CA1E}"/>
                </a:ext>
              </a:extLst>
            </p:cNvPr>
            <p:cNvSpPr/>
            <p:nvPr/>
          </p:nvSpPr>
          <p:spPr>
            <a:xfrm>
              <a:off x="56468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2261;p53">
              <a:extLst>
                <a:ext uri="{FF2B5EF4-FFF2-40B4-BE49-F238E27FC236}">
                  <a16:creationId xmlns:a16="http://schemas.microsoft.com/office/drawing/2014/main" id="{D1FD6A1B-FCC1-AC33-0269-3817C25185F2}"/>
                </a:ext>
              </a:extLst>
            </p:cNvPr>
            <p:cNvSpPr/>
            <p:nvPr/>
          </p:nvSpPr>
          <p:spPr>
            <a:xfrm>
              <a:off x="57230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2262;p53">
              <a:extLst>
                <a:ext uri="{FF2B5EF4-FFF2-40B4-BE49-F238E27FC236}">
                  <a16:creationId xmlns:a16="http://schemas.microsoft.com/office/drawing/2014/main" id="{398C52B2-9429-FFC2-142F-3CB84626A13E}"/>
                </a:ext>
              </a:extLst>
            </p:cNvPr>
            <p:cNvSpPr/>
            <p:nvPr/>
          </p:nvSpPr>
          <p:spPr>
            <a:xfrm>
              <a:off x="57230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2263;p53">
              <a:extLst>
                <a:ext uri="{FF2B5EF4-FFF2-40B4-BE49-F238E27FC236}">
                  <a16:creationId xmlns:a16="http://schemas.microsoft.com/office/drawing/2014/main" id="{FFA458AD-D758-8FAC-171C-6FEE3DDF22E9}"/>
                </a:ext>
              </a:extLst>
            </p:cNvPr>
            <p:cNvSpPr/>
            <p:nvPr/>
          </p:nvSpPr>
          <p:spPr>
            <a:xfrm>
              <a:off x="572305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6" y="1149"/>
                    <a:pt x="2012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2264;p53">
              <a:extLst>
                <a:ext uri="{FF2B5EF4-FFF2-40B4-BE49-F238E27FC236}">
                  <a16:creationId xmlns:a16="http://schemas.microsoft.com/office/drawing/2014/main" id="{681C1C79-8FDD-1E2E-CC19-5DF1ED219681}"/>
                </a:ext>
              </a:extLst>
            </p:cNvPr>
            <p:cNvSpPr/>
            <p:nvPr/>
          </p:nvSpPr>
          <p:spPr>
            <a:xfrm>
              <a:off x="57230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2265;p53">
              <a:extLst>
                <a:ext uri="{FF2B5EF4-FFF2-40B4-BE49-F238E27FC236}">
                  <a16:creationId xmlns:a16="http://schemas.microsoft.com/office/drawing/2014/main" id="{BC0D5EE1-35D4-1049-EE7A-AD42125122F7}"/>
                </a:ext>
              </a:extLst>
            </p:cNvPr>
            <p:cNvSpPr/>
            <p:nvPr/>
          </p:nvSpPr>
          <p:spPr>
            <a:xfrm>
              <a:off x="57230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2266;p53">
              <a:extLst>
                <a:ext uri="{FF2B5EF4-FFF2-40B4-BE49-F238E27FC236}">
                  <a16:creationId xmlns:a16="http://schemas.microsoft.com/office/drawing/2014/main" id="{13B6EC41-BB64-C14F-A345-80AB880A9B38}"/>
                </a:ext>
              </a:extLst>
            </p:cNvPr>
            <p:cNvSpPr/>
            <p:nvPr/>
          </p:nvSpPr>
          <p:spPr>
            <a:xfrm>
              <a:off x="57230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2267;p53">
              <a:extLst>
                <a:ext uri="{FF2B5EF4-FFF2-40B4-BE49-F238E27FC236}">
                  <a16:creationId xmlns:a16="http://schemas.microsoft.com/office/drawing/2014/main" id="{AC891703-E3F9-D3B6-D530-E91925079353}"/>
                </a:ext>
              </a:extLst>
            </p:cNvPr>
            <p:cNvSpPr/>
            <p:nvPr/>
          </p:nvSpPr>
          <p:spPr>
            <a:xfrm>
              <a:off x="57230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2268;p53">
              <a:extLst>
                <a:ext uri="{FF2B5EF4-FFF2-40B4-BE49-F238E27FC236}">
                  <a16:creationId xmlns:a16="http://schemas.microsoft.com/office/drawing/2014/main" id="{108891A3-F3BC-1CF0-7876-0711FAF4549E}"/>
                </a:ext>
              </a:extLst>
            </p:cNvPr>
            <p:cNvSpPr/>
            <p:nvPr/>
          </p:nvSpPr>
          <p:spPr>
            <a:xfrm>
              <a:off x="57230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2269;p53">
              <a:extLst>
                <a:ext uri="{FF2B5EF4-FFF2-40B4-BE49-F238E27FC236}">
                  <a16:creationId xmlns:a16="http://schemas.microsoft.com/office/drawing/2014/main" id="{3D7C13B3-2A80-B1C0-2F67-9CE3B18A8C30}"/>
                </a:ext>
              </a:extLst>
            </p:cNvPr>
            <p:cNvSpPr/>
            <p:nvPr/>
          </p:nvSpPr>
          <p:spPr>
            <a:xfrm>
              <a:off x="57230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2270;p53">
              <a:extLst>
                <a:ext uri="{FF2B5EF4-FFF2-40B4-BE49-F238E27FC236}">
                  <a16:creationId xmlns:a16="http://schemas.microsoft.com/office/drawing/2014/main" id="{10DE1077-4CE1-F271-5163-C5825F6FD2E4}"/>
                </a:ext>
              </a:extLst>
            </p:cNvPr>
            <p:cNvSpPr/>
            <p:nvPr/>
          </p:nvSpPr>
          <p:spPr>
            <a:xfrm>
              <a:off x="57230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2271;p53">
              <a:extLst>
                <a:ext uri="{FF2B5EF4-FFF2-40B4-BE49-F238E27FC236}">
                  <a16:creationId xmlns:a16="http://schemas.microsoft.com/office/drawing/2014/main" id="{2317F527-ECED-E6B9-3554-28CC7CBA7C60}"/>
                </a:ext>
              </a:extLst>
            </p:cNvPr>
            <p:cNvSpPr/>
            <p:nvPr/>
          </p:nvSpPr>
          <p:spPr>
            <a:xfrm>
              <a:off x="57230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2272;p53">
              <a:extLst>
                <a:ext uri="{FF2B5EF4-FFF2-40B4-BE49-F238E27FC236}">
                  <a16:creationId xmlns:a16="http://schemas.microsoft.com/office/drawing/2014/main" id="{0028BE1B-02B6-1FF9-ED7E-6E3A780ECB06}"/>
                </a:ext>
              </a:extLst>
            </p:cNvPr>
            <p:cNvSpPr/>
            <p:nvPr/>
          </p:nvSpPr>
          <p:spPr>
            <a:xfrm>
              <a:off x="57230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2273;p53">
              <a:extLst>
                <a:ext uri="{FF2B5EF4-FFF2-40B4-BE49-F238E27FC236}">
                  <a16:creationId xmlns:a16="http://schemas.microsoft.com/office/drawing/2014/main" id="{DCE487E3-CDB1-8904-C503-EED47275071D}"/>
                </a:ext>
              </a:extLst>
            </p:cNvPr>
            <p:cNvSpPr/>
            <p:nvPr/>
          </p:nvSpPr>
          <p:spPr>
            <a:xfrm>
              <a:off x="57230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2274;p53">
              <a:extLst>
                <a:ext uri="{FF2B5EF4-FFF2-40B4-BE49-F238E27FC236}">
                  <a16:creationId xmlns:a16="http://schemas.microsoft.com/office/drawing/2014/main" id="{5639759E-8550-B840-1CF2-B87BCF58CACA}"/>
                </a:ext>
              </a:extLst>
            </p:cNvPr>
            <p:cNvSpPr/>
            <p:nvPr/>
          </p:nvSpPr>
          <p:spPr>
            <a:xfrm>
              <a:off x="57228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2275;p53">
              <a:extLst>
                <a:ext uri="{FF2B5EF4-FFF2-40B4-BE49-F238E27FC236}">
                  <a16:creationId xmlns:a16="http://schemas.microsoft.com/office/drawing/2014/main" id="{A07287CF-EF40-5202-9869-C503976B90E9}"/>
                </a:ext>
              </a:extLst>
            </p:cNvPr>
            <p:cNvSpPr/>
            <p:nvPr/>
          </p:nvSpPr>
          <p:spPr>
            <a:xfrm>
              <a:off x="57230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2276;p53">
              <a:extLst>
                <a:ext uri="{FF2B5EF4-FFF2-40B4-BE49-F238E27FC236}">
                  <a16:creationId xmlns:a16="http://schemas.microsoft.com/office/drawing/2014/main" id="{E6CB2467-E563-8EBC-D13C-26367C0CF7EF}"/>
                </a:ext>
              </a:extLst>
            </p:cNvPr>
            <p:cNvSpPr/>
            <p:nvPr/>
          </p:nvSpPr>
          <p:spPr>
            <a:xfrm>
              <a:off x="57228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2277;p53">
              <a:extLst>
                <a:ext uri="{FF2B5EF4-FFF2-40B4-BE49-F238E27FC236}">
                  <a16:creationId xmlns:a16="http://schemas.microsoft.com/office/drawing/2014/main" id="{7A8BEE8C-409D-087F-0B40-3E4A84AF526F}"/>
                </a:ext>
              </a:extLst>
            </p:cNvPr>
            <p:cNvSpPr/>
            <p:nvPr/>
          </p:nvSpPr>
          <p:spPr>
            <a:xfrm>
              <a:off x="57992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2278;p53">
              <a:extLst>
                <a:ext uri="{FF2B5EF4-FFF2-40B4-BE49-F238E27FC236}">
                  <a16:creationId xmlns:a16="http://schemas.microsoft.com/office/drawing/2014/main" id="{CD9F4C64-04A3-A779-0B3A-725BEF3EC08C}"/>
                </a:ext>
              </a:extLst>
            </p:cNvPr>
            <p:cNvSpPr/>
            <p:nvPr/>
          </p:nvSpPr>
          <p:spPr>
            <a:xfrm>
              <a:off x="5799275" y="14952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0"/>
                    <a:pt x="1067" y="2130"/>
                  </a:cubicBezTo>
                  <a:cubicBezTo>
                    <a:pt x="1329" y="2130"/>
                    <a:pt x="1596" y="2032"/>
                    <a:pt x="1813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2279;p53">
              <a:extLst>
                <a:ext uri="{FF2B5EF4-FFF2-40B4-BE49-F238E27FC236}">
                  <a16:creationId xmlns:a16="http://schemas.microsoft.com/office/drawing/2014/main" id="{2425F0F6-3467-F54D-FDD5-A913E5024401}"/>
                </a:ext>
              </a:extLst>
            </p:cNvPr>
            <p:cNvSpPr/>
            <p:nvPr/>
          </p:nvSpPr>
          <p:spPr>
            <a:xfrm>
              <a:off x="5799275" y="15714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1"/>
                    <a:pt x="2011" y="1"/>
                    <a:pt x="106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2280;p53">
              <a:extLst>
                <a:ext uri="{FF2B5EF4-FFF2-40B4-BE49-F238E27FC236}">
                  <a16:creationId xmlns:a16="http://schemas.microsoft.com/office/drawing/2014/main" id="{E31C91A3-819E-9106-D960-27391577CCCC}"/>
                </a:ext>
              </a:extLst>
            </p:cNvPr>
            <p:cNvSpPr/>
            <p:nvPr/>
          </p:nvSpPr>
          <p:spPr>
            <a:xfrm>
              <a:off x="57992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2281;p53">
              <a:extLst>
                <a:ext uri="{FF2B5EF4-FFF2-40B4-BE49-F238E27FC236}">
                  <a16:creationId xmlns:a16="http://schemas.microsoft.com/office/drawing/2014/main" id="{79E08064-D515-00F5-46A1-D0AE41D5D7F4}"/>
                </a:ext>
              </a:extLst>
            </p:cNvPr>
            <p:cNvSpPr/>
            <p:nvPr/>
          </p:nvSpPr>
          <p:spPr>
            <a:xfrm>
              <a:off x="57992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2282;p53">
              <a:extLst>
                <a:ext uri="{FF2B5EF4-FFF2-40B4-BE49-F238E27FC236}">
                  <a16:creationId xmlns:a16="http://schemas.microsoft.com/office/drawing/2014/main" id="{BCCF2B8D-61E3-4F62-60C0-4CE345CAD5F1}"/>
                </a:ext>
              </a:extLst>
            </p:cNvPr>
            <p:cNvSpPr/>
            <p:nvPr/>
          </p:nvSpPr>
          <p:spPr>
            <a:xfrm>
              <a:off x="5799275" y="1799825"/>
              <a:ext cx="62150" cy="53300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1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5" y="1150"/>
                    <a:pt x="2011" y="1"/>
                    <a:pt x="106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2283;p53">
              <a:extLst>
                <a:ext uri="{FF2B5EF4-FFF2-40B4-BE49-F238E27FC236}">
                  <a16:creationId xmlns:a16="http://schemas.microsoft.com/office/drawing/2014/main" id="{6EBC18B5-85DF-F621-17DF-E256AFA37E00}"/>
                </a:ext>
              </a:extLst>
            </p:cNvPr>
            <p:cNvSpPr/>
            <p:nvPr/>
          </p:nvSpPr>
          <p:spPr>
            <a:xfrm>
              <a:off x="5799275" y="187605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2284;p53">
              <a:extLst>
                <a:ext uri="{FF2B5EF4-FFF2-40B4-BE49-F238E27FC236}">
                  <a16:creationId xmlns:a16="http://schemas.microsoft.com/office/drawing/2014/main" id="{5CC40ABE-0CC6-C6ED-53B5-0A8BD11026C1}"/>
                </a:ext>
              </a:extLst>
            </p:cNvPr>
            <p:cNvSpPr/>
            <p:nvPr/>
          </p:nvSpPr>
          <p:spPr>
            <a:xfrm>
              <a:off x="5799275" y="1952050"/>
              <a:ext cx="62200" cy="53500"/>
            </a:xfrm>
            <a:custGeom>
              <a:avLst/>
              <a:gdLst/>
              <a:ahLst/>
              <a:cxnLst/>
              <a:rect l="l" t="t" r="r" b="b"/>
              <a:pathLst>
                <a:path w="2488" h="2140" extrusionOk="0">
                  <a:moveTo>
                    <a:pt x="1057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6"/>
                    <a:pt x="522" y="2139"/>
                    <a:pt x="1069" y="2139"/>
                  </a:cubicBezTo>
                  <a:cubicBezTo>
                    <a:pt x="1333" y="2139"/>
                    <a:pt x="1602" y="2041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2285;p53">
              <a:extLst>
                <a:ext uri="{FF2B5EF4-FFF2-40B4-BE49-F238E27FC236}">
                  <a16:creationId xmlns:a16="http://schemas.microsoft.com/office/drawing/2014/main" id="{870C986B-FE21-EA42-984F-0C007CCF9A70}"/>
                </a:ext>
              </a:extLst>
            </p:cNvPr>
            <p:cNvSpPr/>
            <p:nvPr/>
          </p:nvSpPr>
          <p:spPr>
            <a:xfrm>
              <a:off x="57992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2286;p53">
              <a:extLst>
                <a:ext uri="{FF2B5EF4-FFF2-40B4-BE49-F238E27FC236}">
                  <a16:creationId xmlns:a16="http://schemas.microsoft.com/office/drawing/2014/main" id="{2A6CF53C-41D8-1085-1ED7-366AABC4906E}"/>
                </a:ext>
              </a:extLst>
            </p:cNvPr>
            <p:cNvSpPr/>
            <p:nvPr/>
          </p:nvSpPr>
          <p:spPr>
            <a:xfrm>
              <a:off x="58752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2287;p53">
              <a:extLst>
                <a:ext uri="{FF2B5EF4-FFF2-40B4-BE49-F238E27FC236}">
                  <a16:creationId xmlns:a16="http://schemas.microsoft.com/office/drawing/2014/main" id="{C8C871EE-87A2-8EFD-A656-79592BBD6DF7}"/>
                </a:ext>
              </a:extLst>
            </p:cNvPr>
            <p:cNvSpPr/>
            <p:nvPr/>
          </p:nvSpPr>
          <p:spPr>
            <a:xfrm>
              <a:off x="58752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2288;p53">
              <a:extLst>
                <a:ext uri="{FF2B5EF4-FFF2-40B4-BE49-F238E27FC236}">
                  <a16:creationId xmlns:a16="http://schemas.microsoft.com/office/drawing/2014/main" id="{3DE08479-9B4E-DB47-3B6E-A3AAAFD62900}"/>
                </a:ext>
              </a:extLst>
            </p:cNvPr>
            <p:cNvSpPr/>
            <p:nvPr/>
          </p:nvSpPr>
          <p:spPr>
            <a:xfrm>
              <a:off x="58752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2289;p53">
              <a:extLst>
                <a:ext uri="{FF2B5EF4-FFF2-40B4-BE49-F238E27FC236}">
                  <a16:creationId xmlns:a16="http://schemas.microsoft.com/office/drawing/2014/main" id="{C7A16EFC-47A3-ABD2-9369-EB341460341A}"/>
                </a:ext>
              </a:extLst>
            </p:cNvPr>
            <p:cNvSpPr/>
            <p:nvPr/>
          </p:nvSpPr>
          <p:spPr>
            <a:xfrm>
              <a:off x="58752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2290;p53">
              <a:extLst>
                <a:ext uri="{FF2B5EF4-FFF2-40B4-BE49-F238E27FC236}">
                  <a16:creationId xmlns:a16="http://schemas.microsoft.com/office/drawing/2014/main" id="{91D85DFD-BF55-2F25-7037-697986D2B98A}"/>
                </a:ext>
              </a:extLst>
            </p:cNvPr>
            <p:cNvSpPr/>
            <p:nvPr/>
          </p:nvSpPr>
          <p:spPr>
            <a:xfrm>
              <a:off x="58752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2291;p53">
              <a:extLst>
                <a:ext uri="{FF2B5EF4-FFF2-40B4-BE49-F238E27FC236}">
                  <a16:creationId xmlns:a16="http://schemas.microsoft.com/office/drawing/2014/main" id="{B8433BD1-31ED-F93B-70B5-1D702DFB9E21}"/>
                </a:ext>
              </a:extLst>
            </p:cNvPr>
            <p:cNvSpPr/>
            <p:nvPr/>
          </p:nvSpPr>
          <p:spPr>
            <a:xfrm>
              <a:off x="58752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2292;p53">
              <a:extLst>
                <a:ext uri="{FF2B5EF4-FFF2-40B4-BE49-F238E27FC236}">
                  <a16:creationId xmlns:a16="http://schemas.microsoft.com/office/drawing/2014/main" id="{94B60565-D316-C627-8CC9-7EB0F2C9FC78}"/>
                </a:ext>
              </a:extLst>
            </p:cNvPr>
            <p:cNvSpPr/>
            <p:nvPr/>
          </p:nvSpPr>
          <p:spPr>
            <a:xfrm>
              <a:off x="587527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2293;p53">
              <a:extLst>
                <a:ext uri="{FF2B5EF4-FFF2-40B4-BE49-F238E27FC236}">
                  <a16:creationId xmlns:a16="http://schemas.microsoft.com/office/drawing/2014/main" id="{DEBEBF8B-00BD-16B6-D611-E8FBEBD44768}"/>
                </a:ext>
              </a:extLst>
            </p:cNvPr>
            <p:cNvSpPr/>
            <p:nvPr/>
          </p:nvSpPr>
          <p:spPr>
            <a:xfrm>
              <a:off x="58752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2294;p53">
              <a:extLst>
                <a:ext uri="{FF2B5EF4-FFF2-40B4-BE49-F238E27FC236}">
                  <a16:creationId xmlns:a16="http://schemas.microsoft.com/office/drawing/2014/main" id="{8171A534-858F-DFD1-8A99-42F59006E1E3}"/>
                </a:ext>
              </a:extLst>
            </p:cNvPr>
            <p:cNvSpPr/>
            <p:nvPr/>
          </p:nvSpPr>
          <p:spPr>
            <a:xfrm>
              <a:off x="58752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2295;p53">
              <a:extLst>
                <a:ext uri="{FF2B5EF4-FFF2-40B4-BE49-F238E27FC236}">
                  <a16:creationId xmlns:a16="http://schemas.microsoft.com/office/drawing/2014/main" id="{1782A17A-4FF3-A3A8-9077-BE99585EBA51}"/>
                </a:ext>
              </a:extLst>
            </p:cNvPr>
            <p:cNvSpPr/>
            <p:nvPr/>
          </p:nvSpPr>
          <p:spPr>
            <a:xfrm>
              <a:off x="58752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2296;p53">
              <a:extLst>
                <a:ext uri="{FF2B5EF4-FFF2-40B4-BE49-F238E27FC236}">
                  <a16:creationId xmlns:a16="http://schemas.microsoft.com/office/drawing/2014/main" id="{E9B15DBD-8D1E-6B9E-D904-9A3EEFF7CECE}"/>
                </a:ext>
              </a:extLst>
            </p:cNvPr>
            <p:cNvSpPr/>
            <p:nvPr/>
          </p:nvSpPr>
          <p:spPr>
            <a:xfrm>
              <a:off x="57992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2297;p53">
              <a:extLst>
                <a:ext uri="{FF2B5EF4-FFF2-40B4-BE49-F238E27FC236}">
                  <a16:creationId xmlns:a16="http://schemas.microsoft.com/office/drawing/2014/main" id="{15065EC6-0836-51D9-0D2F-078542075543}"/>
                </a:ext>
              </a:extLst>
            </p:cNvPr>
            <p:cNvSpPr/>
            <p:nvPr/>
          </p:nvSpPr>
          <p:spPr>
            <a:xfrm>
              <a:off x="5799275" y="21807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2298;p53">
              <a:extLst>
                <a:ext uri="{FF2B5EF4-FFF2-40B4-BE49-F238E27FC236}">
                  <a16:creationId xmlns:a16="http://schemas.microsoft.com/office/drawing/2014/main" id="{7EE41E53-4236-6634-6DD3-0C4F8DDA5A78}"/>
                </a:ext>
              </a:extLst>
            </p:cNvPr>
            <p:cNvSpPr/>
            <p:nvPr/>
          </p:nvSpPr>
          <p:spPr>
            <a:xfrm>
              <a:off x="57992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3" y="1149"/>
                    <a:pt x="2019" y="0"/>
                    <a:pt x="1067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2299;p53">
              <a:extLst>
                <a:ext uri="{FF2B5EF4-FFF2-40B4-BE49-F238E27FC236}">
                  <a16:creationId xmlns:a16="http://schemas.microsoft.com/office/drawing/2014/main" id="{D45EE8FD-1EE4-A4C2-734A-AB8DA2A63558}"/>
                </a:ext>
              </a:extLst>
            </p:cNvPr>
            <p:cNvSpPr/>
            <p:nvPr/>
          </p:nvSpPr>
          <p:spPr>
            <a:xfrm>
              <a:off x="579927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2300;p53">
              <a:extLst>
                <a:ext uri="{FF2B5EF4-FFF2-40B4-BE49-F238E27FC236}">
                  <a16:creationId xmlns:a16="http://schemas.microsoft.com/office/drawing/2014/main" id="{65009020-E473-CF26-6C0C-49E186835792}"/>
                </a:ext>
              </a:extLst>
            </p:cNvPr>
            <p:cNvSpPr/>
            <p:nvPr/>
          </p:nvSpPr>
          <p:spPr>
            <a:xfrm>
              <a:off x="57990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2301;p53">
              <a:extLst>
                <a:ext uri="{FF2B5EF4-FFF2-40B4-BE49-F238E27FC236}">
                  <a16:creationId xmlns:a16="http://schemas.microsoft.com/office/drawing/2014/main" id="{67A2FEC4-5DD7-3E1E-E2EB-1663DF7958BB}"/>
                </a:ext>
              </a:extLst>
            </p:cNvPr>
            <p:cNvSpPr/>
            <p:nvPr/>
          </p:nvSpPr>
          <p:spPr>
            <a:xfrm>
              <a:off x="579927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57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2302;p53">
              <a:extLst>
                <a:ext uri="{FF2B5EF4-FFF2-40B4-BE49-F238E27FC236}">
                  <a16:creationId xmlns:a16="http://schemas.microsoft.com/office/drawing/2014/main" id="{B7B95405-243D-9569-DDEA-6417AFBDFEEE}"/>
                </a:ext>
              </a:extLst>
            </p:cNvPr>
            <p:cNvSpPr/>
            <p:nvPr/>
          </p:nvSpPr>
          <p:spPr>
            <a:xfrm>
              <a:off x="57990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2303;p53">
              <a:extLst>
                <a:ext uri="{FF2B5EF4-FFF2-40B4-BE49-F238E27FC236}">
                  <a16:creationId xmlns:a16="http://schemas.microsoft.com/office/drawing/2014/main" id="{8D91CD69-0705-A158-C3F9-5F6567463590}"/>
                </a:ext>
              </a:extLst>
            </p:cNvPr>
            <p:cNvSpPr/>
            <p:nvPr/>
          </p:nvSpPr>
          <p:spPr>
            <a:xfrm>
              <a:off x="5799275" y="240935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2304;p53">
              <a:extLst>
                <a:ext uri="{FF2B5EF4-FFF2-40B4-BE49-F238E27FC236}">
                  <a16:creationId xmlns:a16="http://schemas.microsoft.com/office/drawing/2014/main" id="{95BC77FE-6687-BA2A-8F5A-A944F17F84CB}"/>
                </a:ext>
              </a:extLst>
            </p:cNvPr>
            <p:cNvSpPr/>
            <p:nvPr/>
          </p:nvSpPr>
          <p:spPr>
            <a:xfrm>
              <a:off x="57230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2305;p53">
              <a:extLst>
                <a:ext uri="{FF2B5EF4-FFF2-40B4-BE49-F238E27FC236}">
                  <a16:creationId xmlns:a16="http://schemas.microsoft.com/office/drawing/2014/main" id="{594A6A4F-6076-1C4A-6E80-6F4496FBA7D4}"/>
                </a:ext>
              </a:extLst>
            </p:cNvPr>
            <p:cNvSpPr/>
            <p:nvPr/>
          </p:nvSpPr>
          <p:spPr>
            <a:xfrm>
              <a:off x="56468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2306;p53">
              <a:extLst>
                <a:ext uri="{FF2B5EF4-FFF2-40B4-BE49-F238E27FC236}">
                  <a16:creationId xmlns:a16="http://schemas.microsoft.com/office/drawing/2014/main" id="{1A98B974-3913-0820-0466-0F094013B912}"/>
                </a:ext>
              </a:extLst>
            </p:cNvPr>
            <p:cNvSpPr/>
            <p:nvPr/>
          </p:nvSpPr>
          <p:spPr>
            <a:xfrm>
              <a:off x="557062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2307;p53">
              <a:extLst>
                <a:ext uri="{FF2B5EF4-FFF2-40B4-BE49-F238E27FC236}">
                  <a16:creationId xmlns:a16="http://schemas.microsoft.com/office/drawing/2014/main" id="{A714B9B3-D847-B595-EAF1-4D58658FF4B5}"/>
                </a:ext>
              </a:extLst>
            </p:cNvPr>
            <p:cNvSpPr/>
            <p:nvPr/>
          </p:nvSpPr>
          <p:spPr>
            <a:xfrm>
              <a:off x="54944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2308;p53">
              <a:extLst>
                <a:ext uri="{FF2B5EF4-FFF2-40B4-BE49-F238E27FC236}">
                  <a16:creationId xmlns:a16="http://schemas.microsoft.com/office/drawing/2014/main" id="{8F58DE50-1824-F12B-E3F1-C363434E6A18}"/>
                </a:ext>
              </a:extLst>
            </p:cNvPr>
            <p:cNvSpPr/>
            <p:nvPr/>
          </p:nvSpPr>
          <p:spPr>
            <a:xfrm>
              <a:off x="541820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2309;p53">
              <a:extLst>
                <a:ext uri="{FF2B5EF4-FFF2-40B4-BE49-F238E27FC236}">
                  <a16:creationId xmlns:a16="http://schemas.microsoft.com/office/drawing/2014/main" id="{BDB89199-35FC-FC2D-A66B-330D3AB2AA88}"/>
                </a:ext>
              </a:extLst>
            </p:cNvPr>
            <p:cNvSpPr/>
            <p:nvPr/>
          </p:nvSpPr>
          <p:spPr>
            <a:xfrm>
              <a:off x="53419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2310;p53">
              <a:extLst>
                <a:ext uri="{FF2B5EF4-FFF2-40B4-BE49-F238E27FC236}">
                  <a16:creationId xmlns:a16="http://schemas.microsoft.com/office/drawing/2014/main" id="{CB9C8151-AE3B-1038-5E54-08FD69224D03}"/>
                </a:ext>
              </a:extLst>
            </p:cNvPr>
            <p:cNvSpPr/>
            <p:nvPr/>
          </p:nvSpPr>
          <p:spPr>
            <a:xfrm>
              <a:off x="602750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2311;p53">
              <a:extLst>
                <a:ext uri="{FF2B5EF4-FFF2-40B4-BE49-F238E27FC236}">
                  <a16:creationId xmlns:a16="http://schemas.microsoft.com/office/drawing/2014/main" id="{C924DDF4-241E-38B5-01DD-821BB77C9D5F}"/>
                </a:ext>
              </a:extLst>
            </p:cNvPr>
            <p:cNvSpPr/>
            <p:nvPr/>
          </p:nvSpPr>
          <p:spPr>
            <a:xfrm>
              <a:off x="602750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2312;p53">
              <a:extLst>
                <a:ext uri="{FF2B5EF4-FFF2-40B4-BE49-F238E27FC236}">
                  <a16:creationId xmlns:a16="http://schemas.microsoft.com/office/drawing/2014/main" id="{9097C70E-5AD1-476B-B426-18567B5E2A1A}"/>
                </a:ext>
              </a:extLst>
            </p:cNvPr>
            <p:cNvSpPr/>
            <p:nvPr/>
          </p:nvSpPr>
          <p:spPr>
            <a:xfrm>
              <a:off x="610370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2313;p53">
              <a:extLst>
                <a:ext uri="{FF2B5EF4-FFF2-40B4-BE49-F238E27FC236}">
                  <a16:creationId xmlns:a16="http://schemas.microsoft.com/office/drawing/2014/main" id="{3AFAC4CA-EF43-392F-1BA9-23F7386D74CB}"/>
                </a:ext>
              </a:extLst>
            </p:cNvPr>
            <p:cNvSpPr/>
            <p:nvPr/>
          </p:nvSpPr>
          <p:spPr>
            <a:xfrm>
              <a:off x="610370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2314;p53">
              <a:extLst>
                <a:ext uri="{FF2B5EF4-FFF2-40B4-BE49-F238E27FC236}">
                  <a16:creationId xmlns:a16="http://schemas.microsoft.com/office/drawing/2014/main" id="{93D69530-D733-D644-5CC1-C9869AD111B1}"/>
                </a:ext>
              </a:extLst>
            </p:cNvPr>
            <p:cNvSpPr/>
            <p:nvPr/>
          </p:nvSpPr>
          <p:spPr>
            <a:xfrm>
              <a:off x="59514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2315;p53">
              <a:extLst>
                <a:ext uri="{FF2B5EF4-FFF2-40B4-BE49-F238E27FC236}">
                  <a16:creationId xmlns:a16="http://schemas.microsoft.com/office/drawing/2014/main" id="{365875FD-5458-CD17-175F-43ED44A39496}"/>
                </a:ext>
              </a:extLst>
            </p:cNvPr>
            <p:cNvSpPr/>
            <p:nvPr/>
          </p:nvSpPr>
          <p:spPr>
            <a:xfrm>
              <a:off x="595147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2316;p53">
              <a:extLst>
                <a:ext uri="{FF2B5EF4-FFF2-40B4-BE49-F238E27FC236}">
                  <a16:creationId xmlns:a16="http://schemas.microsoft.com/office/drawing/2014/main" id="{2C731409-7892-4561-6BE3-3432E351FDD7}"/>
                </a:ext>
              </a:extLst>
            </p:cNvPr>
            <p:cNvSpPr/>
            <p:nvPr/>
          </p:nvSpPr>
          <p:spPr>
            <a:xfrm>
              <a:off x="587527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2317;p53">
              <a:extLst>
                <a:ext uri="{FF2B5EF4-FFF2-40B4-BE49-F238E27FC236}">
                  <a16:creationId xmlns:a16="http://schemas.microsoft.com/office/drawing/2014/main" id="{2E961C61-9EB5-3256-DA0C-979A590F2867}"/>
                </a:ext>
              </a:extLst>
            </p:cNvPr>
            <p:cNvSpPr/>
            <p:nvPr/>
          </p:nvSpPr>
          <p:spPr>
            <a:xfrm>
              <a:off x="5875275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2318;p53">
              <a:extLst>
                <a:ext uri="{FF2B5EF4-FFF2-40B4-BE49-F238E27FC236}">
                  <a16:creationId xmlns:a16="http://schemas.microsoft.com/office/drawing/2014/main" id="{8EA6579B-2A96-704E-3F4D-AC0F4BD4083B}"/>
                </a:ext>
              </a:extLst>
            </p:cNvPr>
            <p:cNvSpPr/>
            <p:nvPr/>
          </p:nvSpPr>
          <p:spPr>
            <a:xfrm>
              <a:off x="587527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2319;p53">
              <a:extLst>
                <a:ext uri="{FF2B5EF4-FFF2-40B4-BE49-F238E27FC236}">
                  <a16:creationId xmlns:a16="http://schemas.microsoft.com/office/drawing/2014/main" id="{D1C38862-C15E-2CB1-E8C2-8C2B9361ED26}"/>
                </a:ext>
              </a:extLst>
            </p:cNvPr>
            <p:cNvSpPr/>
            <p:nvPr/>
          </p:nvSpPr>
          <p:spPr>
            <a:xfrm>
              <a:off x="5799125" y="3399500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63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47"/>
                    <a:pt x="2014" y="1"/>
                    <a:pt x="106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2320;p53">
              <a:extLst>
                <a:ext uri="{FF2B5EF4-FFF2-40B4-BE49-F238E27FC236}">
                  <a16:creationId xmlns:a16="http://schemas.microsoft.com/office/drawing/2014/main" id="{A81D9B71-6F71-C894-A2FA-A06BEF8A1B99}"/>
                </a:ext>
              </a:extLst>
            </p:cNvPr>
            <p:cNvSpPr/>
            <p:nvPr/>
          </p:nvSpPr>
          <p:spPr>
            <a:xfrm>
              <a:off x="579912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2321;p53">
              <a:extLst>
                <a:ext uri="{FF2B5EF4-FFF2-40B4-BE49-F238E27FC236}">
                  <a16:creationId xmlns:a16="http://schemas.microsoft.com/office/drawing/2014/main" id="{C7286E70-23E7-F527-8316-4A3AA84EF717}"/>
                </a:ext>
              </a:extLst>
            </p:cNvPr>
            <p:cNvSpPr/>
            <p:nvPr/>
          </p:nvSpPr>
          <p:spPr>
            <a:xfrm>
              <a:off x="602750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2322;p53">
              <a:extLst>
                <a:ext uri="{FF2B5EF4-FFF2-40B4-BE49-F238E27FC236}">
                  <a16:creationId xmlns:a16="http://schemas.microsoft.com/office/drawing/2014/main" id="{FE16977F-203F-640D-F46D-BBD046A97F39}"/>
                </a:ext>
              </a:extLst>
            </p:cNvPr>
            <p:cNvSpPr/>
            <p:nvPr/>
          </p:nvSpPr>
          <p:spPr>
            <a:xfrm>
              <a:off x="595147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2323;p53">
              <a:extLst>
                <a:ext uri="{FF2B5EF4-FFF2-40B4-BE49-F238E27FC236}">
                  <a16:creationId xmlns:a16="http://schemas.microsoft.com/office/drawing/2014/main" id="{EE2824AC-819D-22BF-A561-106A57359451}"/>
                </a:ext>
              </a:extLst>
            </p:cNvPr>
            <p:cNvSpPr/>
            <p:nvPr/>
          </p:nvSpPr>
          <p:spPr>
            <a:xfrm>
              <a:off x="587527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2324;p53">
              <a:extLst>
                <a:ext uri="{FF2B5EF4-FFF2-40B4-BE49-F238E27FC236}">
                  <a16:creationId xmlns:a16="http://schemas.microsoft.com/office/drawing/2014/main" id="{1BC89269-B7B5-16F6-2034-F1252AB1ED35}"/>
                </a:ext>
              </a:extLst>
            </p:cNvPr>
            <p:cNvSpPr/>
            <p:nvPr/>
          </p:nvSpPr>
          <p:spPr>
            <a:xfrm>
              <a:off x="5799050" y="3551925"/>
              <a:ext cx="62375" cy="53300"/>
            </a:xfrm>
            <a:custGeom>
              <a:avLst/>
              <a:gdLst/>
              <a:ahLst/>
              <a:cxnLst/>
              <a:rect l="l" t="t" r="r" b="b"/>
              <a:pathLst>
                <a:path w="2495" h="2132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80"/>
                    <a:pt x="9" y="1066"/>
                  </a:cubicBezTo>
                  <a:cubicBezTo>
                    <a:pt x="9" y="1708"/>
                    <a:pt x="531" y="2131"/>
                    <a:pt x="1078" y="2131"/>
                  </a:cubicBezTo>
                  <a:cubicBezTo>
                    <a:pt x="1342" y="2131"/>
                    <a:pt x="1611" y="2033"/>
                    <a:pt x="1830" y="1814"/>
                  </a:cubicBezTo>
                  <a:cubicBezTo>
                    <a:pt x="2494" y="1141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2325;p53">
              <a:extLst>
                <a:ext uri="{FF2B5EF4-FFF2-40B4-BE49-F238E27FC236}">
                  <a16:creationId xmlns:a16="http://schemas.microsoft.com/office/drawing/2014/main" id="{4AA1A18F-1865-B2EB-4F5B-D99BF547EFFC}"/>
                </a:ext>
              </a:extLst>
            </p:cNvPr>
            <p:cNvSpPr/>
            <p:nvPr/>
          </p:nvSpPr>
          <p:spPr>
            <a:xfrm>
              <a:off x="5723050" y="3551925"/>
              <a:ext cx="62150" cy="53300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6" y="1141"/>
                    <a:pt x="2012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2326;p53">
              <a:extLst>
                <a:ext uri="{FF2B5EF4-FFF2-40B4-BE49-F238E27FC236}">
                  <a16:creationId xmlns:a16="http://schemas.microsoft.com/office/drawing/2014/main" id="{1F3934B1-3407-F3A9-2C9D-E2DB34A0903D}"/>
                </a:ext>
              </a:extLst>
            </p:cNvPr>
            <p:cNvSpPr/>
            <p:nvPr/>
          </p:nvSpPr>
          <p:spPr>
            <a:xfrm>
              <a:off x="57230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2327;p53">
              <a:extLst>
                <a:ext uri="{FF2B5EF4-FFF2-40B4-BE49-F238E27FC236}">
                  <a16:creationId xmlns:a16="http://schemas.microsoft.com/office/drawing/2014/main" id="{60D679D2-619C-A646-9DEB-DA6927E409AA}"/>
                </a:ext>
              </a:extLst>
            </p:cNvPr>
            <p:cNvSpPr/>
            <p:nvPr/>
          </p:nvSpPr>
          <p:spPr>
            <a:xfrm>
              <a:off x="56468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2328;p53">
              <a:extLst>
                <a:ext uri="{FF2B5EF4-FFF2-40B4-BE49-F238E27FC236}">
                  <a16:creationId xmlns:a16="http://schemas.microsoft.com/office/drawing/2014/main" id="{19E8E581-8554-B570-406D-76B9A56D7075}"/>
                </a:ext>
              </a:extLst>
            </p:cNvPr>
            <p:cNvSpPr/>
            <p:nvPr/>
          </p:nvSpPr>
          <p:spPr>
            <a:xfrm>
              <a:off x="5646700" y="3399500"/>
              <a:ext cx="62350" cy="53350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77" y="1"/>
                    <a:pt x="6" y="480"/>
                    <a:pt x="6" y="1066"/>
                  </a:cubicBezTo>
                  <a:cubicBezTo>
                    <a:pt x="0" y="1709"/>
                    <a:pt x="528" y="2134"/>
                    <a:pt x="1076" y="2134"/>
                  </a:cubicBezTo>
                  <a:cubicBezTo>
                    <a:pt x="1337" y="2134"/>
                    <a:pt x="1603" y="2037"/>
                    <a:pt x="1819" y="1822"/>
                  </a:cubicBezTo>
                  <a:cubicBezTo>
                    <a:pt x="2494" y="1147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2329;p53">
              <a:extLst>
                <a:ext uri="{FF2B5EF4-FFF2-40B4-BE49-F238E27FC236}">
                  <a16:creationId xmlns:a16="http://schemas.microsoft.com/office/drawing/2014/main" id="{82802E1F-240A-260C-5697-C5AD4E091CF9}"/>
                </a:ext>
              </a:extLst>
            </p:cNvPr>
            <p:cNvSpPr/>
            <p:nvPr/>
          </p:nvSpPr>
          <p:spPr>
            <a:xfrm>
              <a:off x="5570475" y="3399500"/>
              <a:ext cx="62350" cy="53350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86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2330;p53">
              <a:extLst>
                <a:ext uri="{FF2B5EF4-FFF2-40B4-BE49-F238E27FC236}">
                  <a16:creationId xmlns:a16="http://schemas.microsoft.com/office/drawing/2014/main" id="{2F77B88A-B5BA-88EC-149C-EB94BA2E6FF4}"/>
                </a:ext>
              </a:extLst>
            </p:cNvPr>
            <p:cNvSpPr/>
            <p:nvPr/>
          </p:nvSpPr>
          <p:spPr>
            <a:xfrm>
              <a:off x="55704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2331;p53">
              <a:extLst>
                <a:ext uri="{FF2B5EF4-FFF2-40B4-BE49-F238E27FC236}">
                  <a16:creationId xmlns:a16="http://schemas.microsoft.com/office/drawing/2014/main" id="{A4C29940-B32B-875F-51B1-0D29D38D7C76}"/>
                </a:ext>
              </a:extLst>
            </p:cNvPr>
            <p:cNvSpPr/>
            <p:nvPr/>
          </p:nvSpPr>
          <p:spPr>
            <a:xfrm>
              <a:off x="54942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3" y="1154"/>
                    <a:pt x="2022" y="8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2332;p53">
              <a:extLst>
                <a:ext uri="{FF2B5EF4-FFF2-40B4-BE49-F238E27FC236}">
                  <a16:creationId xmlns:a16="http://schemas.microsoft.com/office/drawing/2014/main" id="{5DD97304-3F39-7016-3D54-9C07F3192CE1}"/>
                </a:ext>
              </a:extLst>
            </p:cNvPr>
            <p:cNvSpPr/>
            <p:nvPr/>
          </p:nvSpPr>
          <p:spPr>
            <a:xfrm>
              <a:off x="5494275" y="3247075"/>
              <a:ext cx="62350" cy="53500"/>
            </a:xfrm>
            <a:custGeom>
              <a:avLst/>
              <a:gdLst/>
              <a:ahLst/>
              <a:cxnLst/>
              <a:rect l="l" t="t" r="r" b="b"/>
              <a:pathLst>
                <a:path w="2494" h="2140" extrusionOk="0">
                  <a:moveTo>
                    <a:pt x="1071" y="1"/>
                  </a:moveTo>
                  <a:cubicBezTo>
                    <a:pt x="485" y="1"/>
                    <a:pt x="6" y="480"/>
                    <a:pt x="6" y="1066"/>
                  </a:cubicBezTo>
                  <a:cubicBezTo>
                    <a:pt x="0" y="1711"/>
                    <a:pt x="527" y="2140"/>
                    <a:pt x="1077" y="2140"/>
                  </a:cubicBezTo>
                  <a:cubicBezTo>
                    <a:pt x="1337" y="2140"/>
                    <a:pt x="1602" y="2044"/>
                    <a:pt x="1819" y="1830"/>
                  </a:cubicBezTo>
                  <a:cubicBezTo>
                    <a:pt x="2493" y="1155"/>
                    <a:pt x="2022" y="9"/>
                    <a:pt x="1071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2333;p53">
              <a:extLst>
                <a:ext uri="{FF2B5EF4-FFF2-40B4-BE49-F238E27FC236}">
                  <a16:creationId xmlns:a16="http://schemas.microsoft.com/office/drawing/2014/main" id="{5941C448-6737-DF6E-8861-E4B3D3B35396}"/>
                </a:ext>
              </a:extLst>
            </p:cNvPr>
            <p:cNvSpPr/>
            <p:nvPr/>
          </p:nvSpPr>
          <p:spPr>
            <a:xfrm>
              <a:off x="5646700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2334;p53">
              <a:extLst>
                <a:ext uri="{FF2B5EF4-FFF2-40B4-BE49-F238E27FC236}">
                  <a16:creationId xmlns:a16="http://schemas.microsoft.com/office/drawing/2014/main" id="{535EB1F9-2368-A83A-5AA6-E02AFBAAC4BA}"/>
                </a:ext>
              </a:extLst>
            </p:cNvPr>
            <p:cNvSpPr/>
            <p:nvPr/>
          </p:nvSpPr>
          <p:spPr>
            <a:xfrm>
              <a:off x="5570625" y="31710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2335;p53">
              <a:extLst>
                <a:ext uri="{FF2B5EF4-FFF2-40B4-BE49-F238E27FC236}">
                  <a16:creationId xmlns:a16="http://schemas.microsoft.com/office/drawing/2014/main" id="{E53205E6-70E4-6C5B-E193-F031646D2BB6}"/>
                </a:ext>
              </a:extLst>
            </p:cNvPr>
            <p:cNvSpPr/>
            <p:nvPr/>
          </p:nvSpPr>
          <p:spPr>
            <a:xfrm>
              <a:off x="54944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2336;p53">
              <a:extLst>
                <a:ext uri="{FF2B5EF4-FFF2-40B4-BE49-F238E27FC236}">
                  <a16:creationId xmlns:a16="http://schemas.microsoft.com/office/drawing/2014/main" id="{48AE70C7-FFA4-CBDD-B925-F39FD34551F8}"/>
                </a:ext>
              </a:extLst>
            </p:cNvPr>
            <p:cNvSpPr/>
            <p:nvPr/>
          </p:nvSpPr>
          <p:spPr>
            <a:xfrm>
              <a:off x="7322525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2337;p53">
              <a:extLst>
                <a:ext uri="{FF2B5EF4-FFF2-40B4-BE49-F238E27FC236}">
                  <a16:creationId xmlns:a16="http://schemas.microsoft.com/office/drawing/2014/main" id="{6B1493AF-6EDB-6DBC-D356-2CBA8016777A}"/>
                </a:ext>
              </a:extLst>
            </p:cNvPr>
            <p:cNvSpPr/>
            <p:nvPr/>
          </p:nvSpPr>
          <p:spPr>
            <a:xfrm>
              <a:off x="72465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2338;p53">
              <a:extLst>
                <a:ext uri="{FF2B5EF4-FFF2-40B4-BE49-F238E27FC236}">
                  <a16:creationId xmlns:a16="http://schemas.microsoft.com/office/drawing/2014/main" id="{19A8BA23-3FA6-D940-5280-F7D11C67F3C2}"/>
                </a:ext>
              </a:extLst>
            </p:cNvPr>
            <p:cNvSpPr/>
            <p:nvPr/>
          </p:nvSpPr>
          <p:spPr>
            <a:xfrm>
              <a:off x="72465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2339;p53">
              <a:extLst>
                <a:ext uri="{FF2B5EF4-FFF2-40B4-BE49-F238E27FC236}">
                  <a16:creationId xmlns:a16="http://schemas.microsoft.com/office/drawing/2014/main" id="{455519EC-93FF-B3FA-926A-A2B062DFFC2F}"/>
                </a:ext>
              </a:extLst>
            </p:cNvPr>
            <p:cNvSpPr/>
            <p:nvPr/>
          </p:nvSpPr>
          <p:spPr>
            <a:xfrm>
              <a:off x="71703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2340;p53">
              <a:extLst>
                <a:ext uri="{FF2B5EF4-FFF2-40B4-BE49-F238E27FC236}">
                  <a16:creationId xmlns:a16="http://schemas.microsoft.com/office/drawing/2014/main" id="{ACA822AE-003F-5B09-6CAC-1588CA610AE0}"/>
                </a:ext>
              </a:extLst>
            </p:cNvPr>
            <p:cNvSpPr/>
            <p:nvPr/>
          </p:nvSpPr>
          <p:spPr>
            <a:xfrm>
              <a:off x="71703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2341;p53">
              <a:extLst>
                <a:ext uri="{FF2B5EF4-FFF2-40B4-BE49-F238E27FC236}">
                  <a16:creationId xmlns:a16="http://schemas.microsoft.com/office/drawing/2014/main" id="{A10902C6-9699-240F-F137-B1C4569C6012}"/>
                </a:ext>
              </a:extLst>
            </p:cNvPr>
            <p:cNvSpPr/>
            <p:nvPr/>
          </p:nvSpPr>
          <p:spPr>
            <a:xfrm>
              <a:off x="70940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2342;p53">
              <a:extLst>
                <a:ext uri="{FF2B5EF4-FFF2-40B4-BE49-F238E27FC236}">
                  <a16:creationId xmlns:a16="http://schemas.microsoft.com/office/drawing/2014/main" id="{C717F912-E92E-7F94-579B-BAC2CEADD2A5}"/>
                </a:ext>
              </a:extLst>
            </p:cNvPr>
            <p:cNvSpPr/>
            <p:nvPr/>
          </p:nvSpPr>
          <p:spPr>
            <a:xfrm>
              <a:off x="70940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2343;p53">
              <a:extLst>
                <a:ext uri="{FF2B5EF4-FFF2-40B4-BE49-F238E27FC236}">
                  <a16:creationId xmlns:a16="http://schemas.microsoft.com/office/drawing/2014/main" id="{26EAE85F-335D-6727-146E-0C67677FB1AD}"/>
                </a:ext>
              </a:extLst>
            </p:cNvPr>
            <p:cNvSpPr/>
            <p:nvPr/>
          </p:nvSpPr>
          <p:spPr>
            <a:xfrm>
              <a:off x="70178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8" y="2129"/>
                    <a:pt x="1076" y="2129"/>
                  </a:cubicBezTo>
                  <a:cubicBezTo>
                    <a:pt x="1339" y="2129"/>
                    <a:pt x="1605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4" name="Google Shape;2344;p53">
              <a:extLst>
                <a:ext uri="{FF2B5EF4-FFF2-40B4-BE49-F238E27FC236}">
                  <a16:creationId xmlns:a16="http://schemas.microsoft.com/office/drawing/2014/main" id="{A6D64523-B4DC-42A6-C64D-2D1D690D4C21}"/>
                </a:ext>
              </a:extLst>
            </p:cNvPr>
            <p:cNvSpPr/>
            <p:nvPr/>
          </p:nvSpPr>
          <p:spPr>
            <a:xfrm>
              <a:off x="7017875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2345;p53">
              <a:extLst>
                <a:ext uri="{FF2B5EF4-FFF2-40B4-BE49-F238E27FC236}">
                  <a16:creationId xmlns:a16="http://schemas.microsoft.com/office/drawing/2014/main" id="{50925FE7-8908-3A10-57A0-566A6F57D288}"/>
                </a:ext>
              </a:extLst>
            </p:cNvPr>
            <p:cNvSpPr/>
            <p:nvPr/>
          </p:nvSpPr>
          <p:spPr>
            <a:xfrm>
              <a:off x="69418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2346;p53">
              <a:extLst>
                <a:ext uri="{FF2B5EF4-FFF2-40B4-BE49-F238E27FC236}">
                  <a16:creationId xmlns:a16="http://schemas.microsoft.com/office/drawing/2014/main" id="{0D7362B8-CEEA-6FF3-16A7-084F3DF6ED9C}"/>
                </a:ext>
              </a:extLst>
            </p:cNvPr>
            <p:cNvSpPr/>
            <p:nvPr/>
          </p:nvSpPr>
          <p:spPr>
            <a:xfrm>
              <a:off x="69418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2347;p53">
              <a:extLst>
                <a:ext uri="{FF2B5EF4-FFF2-40B4-BE49-F238E27FC236}">
                  <a16:creationId xmlns:a16="http://schemas.microsoft.com/office/drawing/2014/main" id="{643C292A-F293-8E5B-69BB-6EF0F627392F}"/>
                </a:ext>
              </a:extLst>
            </p:cNvPr>
            <p:cNvSpPr/>
            <p:nvPr/>
          </p:nvSpPr>
          <p:spPr>
            <a:xfrm>
              <a:off x="69418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2348;p53">
              <a:extLst>
                <a:ext uri="{FF2B5EF4-FFF2-40B4-BE49-F238E27FC236}">
                  <a16:creationId xmlns:a16="http://schemas.microsoft.com/office/drawing/2014/main" id="{C131C207-234E-43A6-2CA1-12939CC19D46}"/>
                </a:ext>
              </a:extLst>
            </p:cNvPr>
            <p:cNvSpPr/>
            <p:nvPr/>
          </p:nvSpPr>
          <p:spPr>
            <a:xfrm>
              <a:off x="69418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2349;p53">
              <a:extLst>
                <a:ext uri="{FF2B5EF4-FFF2-40B4-BE49-F238E27FC236}">
                  <a16:creationId xmlns:a16="http://schemas.microsoft.com/office/drawing/2014/main" id="{EA4C094F-E91A-9E73-65C7-039BE3206656}"/>
                </a:ext>
              </a:extLst>
            </p:cNvPr>
            <p:cNvSpPr/>
            <p:nvPr/>
          </p:nvSpPr>
          <p:spPr>
            <a:xfrm>
              <a:off x="68656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2350;p53">
              <a:extLst>
                <a:ext uri="{FF2B5EF4-FFF2-40B4-BE49-F238E27FC236}">
                  <a16:creationId xmlns:a16="http://schemas.microsoft.com/office/drawing/2014/main" id="{19FF474C-6C13-02A1-EEF8-57A4600664BE}"/>
                </a:ext>
              </a:extLst>
            </p:cNvPr>
            <p:cNvSpPr/>
            <p:nvPr/>
          </p:nvSpPr>
          <p:spPr>
            <a:xfrm>
              <a:off x="68656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1" name="Google Shape;2351;p53">
              <a:extLst>
                <a:ext uri="{FF2B5EF4-FFF2-40B4-BE49-F238E27FC236}">
                  <a16:creationId xmlns:a16="http://schemas.microsoft.com/office/drawing/2014/main" id="{CF0342C1-39A3-27C0-67E9-5A3B02C7C6FD}"/>
                </a:ext>
              </a:extLst>
            </p:cNvPr>
            <p:cNvSpPr/>
            <p:nvPr/>
          </p:nvSpPr>
          <p:spPr>
            <a:xfrm>
              <a:off x="68656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2352;p53">
              <a:extLst>
                <a:ext uri="{FF2B5EF4-FFF2-40B4-BE49-F238E27FC236}">
                  <a16:creationId xmlns:a16="http://schemas.microsoft.com/office/drawing/2014/main" id="{EB6104C0-5998-B5F4-86E5-CBE2E13C014B}"/>
                </a:ext>
              </a:extLst>
            </p:cNvPr>
            <p:cNvSpPr/>
            <p:nvPr/>
          </p:nvSpPr>
          <p:spPr>
            <a:xfrm>
              <a:off x="68656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2353;p53">
              <a:extLst>
                <a:ext uri="{FF2B5EF4-FFF2-40B4-BE49-F238E27FC236}">
                  <a16:creationId xmlns:a16="http://schemas.microsoft.com/office/drawing/2014/main" id="{2D6FCE45-C011-2EB0-0777-59E9ACF75652}"/>
                </a:ext>
              </a:extLst>
            </p:cNvPr>
            <p:cNvSpPr/>
            <p:nvPr/>
          </p:nvSpPr>
          <p:spPr>
            <a:xfrm>
              <a:off x="67892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2354;p53">
              <a:extLst>
                <a:ext uri="{FF2B5EF4-FFF2-40B4-BE49-F238E27FC236}">
                  <a16:creationId xmlns:a16="http://schemas.microsoft.com/office/drawing/2014/main" id="{15A4B143-A176-A0F0-0411-80C717147E7C}"/>
                </a:ext>
              </a:extLst>
            </p:cNvPr>
            <p:cNvSpPr/>
            <p:nvPr/>
          </p:nvSpPr>
          <p:spPr>
            <a:xfrm>
              <a:off x="67892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5" name="Google Shape;2355;p53">
              <a:extLst>
                <a:ext uri="{FF2B5EF4-FFF2-40B4-BE49-F238E27FC236}">
                  <a16:creationId xmlns:a16="http://schemas.microsoft.com/office/drawing/2014/main" id="{554833FB-3516-2A5B-670F-742CCA7EEDA1}"/>
                </a:ext>
              </a:extLst>
            </p:cNvPr>
            <p:cNvSpPr/>
            <p:nvPr/>
          </p:nvSpPr>
          <p:spPr>
            <a:xfrm>
              <a:off x="67892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2356;p53">
              <a:extLst>
                <a:ext uri="{FF2B5EF4-FFF2-40B4-BE49-F238E27FC236}">
                  <a16:creationId xmlns:a16="http://schemas.microsoft.com/office/drawing/2014/main" id="{A64D16E7-D0D1-8D59-5B14-C1FD8DD295D6}"/>
                </a:ext>
              </a:extLst>
            </p:cNvPr>
            <p:cNvSpPr/>
            <p:nvPr/>
          </p:nvSpPr>
          <p:spPr>
            <a:xfrm>
              <a:off x="678922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2357;p53">
              <a:extLst>
                <a:ext uri="{FF2B5EF4-FFF2-40B4-BE49-F238E27FC236}">
                  <a16:creationId xmlns:a16="http://schemas.microsoft.com/office/drawing/2014/main" id="{008A6732-A0FD-FD82-04EE-32E75219C3EB}"/>
                </a:ext>
              </a:extLst>
            </p:cNvPr>
            <p:cNvSpPr/>
            <p:nvPr/>
          </p:nvSpPr>
          <p:spPr>
            <a:xfrm>
              <a:off x="67132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2358;p53">
              <a:extLst>
                <a:ext uri="{FF2B5EF4-FFF2-40B4-BE49-F238E27FC236}">
                  <a16:creationId xmlns:a16="http://schemas.microsoft.com/office/drawing/2014/main" id="{89F428BE-46DC-911E-EA96-180446405F78}"/>
                </a:ext>
              </a:extLst>
            </p:cNvPr>
            <p:cNvSpPr/>
            <p:nvPr/>
          </p:nvSpPr>
          <p:spPr>
            <a:xfrm>
              <a:off x="67132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2359;p53">
              <a:extLst>
                <a:ext uri="{FF2B5EF4-FFF2-40B4-BE49-F238E27FC236}">
                  <a16:creationId xmlns:a16="http://schemas.microsoft.com/office/drawing/2014/main" id="{3A3D6E45-B5DF-4B14-1C74-FB7FB04302B0}"/>
                </a:ext>
              </a:extLst>
            </p:cNvPr>
            <p:cNvSpPr/>
            <p:nvPr/>
          </p:nvSpPr>
          <p:spPr>
            <a:xfrm>
              <a:off x="67132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2360;p53">
              <a:extLst>
                <a:ext uri="{FF2B5EF4-FFF2-40B4-BE49-F238E27FC236}">
                  <a16:creationId xmlns:a16="http://schemas.microsoft.com/office/drawing/2014/main" id="{61926873-7B00-368F-6F4B-34B63BB2A6D4}"/>
                </a:ext>
              </a:extLst>
            </p:cNvPr>
            <p:cNvSpPr/>
            <p:nvPr/>
          </p:nvSpPr>
          <p:spPr>
            <a:xfrm>
              <a:off x="67132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2361;p53">
              <a:extLst>
                <a:ext uri="{FF2B5EF4-FFF2-40B4-BE49-F238E27FC236}">
                  <a16:creationId xmlns:a16="http://schemas.microsoft.com/office/drawing/2014/main" id="{92694EA5-3F3C-5ED0-CA2D-D2CBB858372E}"/>
                </a:ext>
              </a:extLst>
            </p:cNvPr>
            <p:cNvSpPr/>
            <p:nvPr/>
          </p:nvSpPr>
          <p:spPr>
            <a:xfrm>
              <a:off x="67132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2362;p53">
              <a:extLst>
                <a:ext uri="{FF2B5EF4-FFF2-40B4-BE49-F238E27FC236}">
                  <a16:creationId xmlns:a16="http://schemas.microsoft.com/office/drawing/2014/main" id="{0A163365-0651-9E1E-39A3-26B5DC254BA7}"/>
                </a:ext>
              </a:extLst>
            </p:cNvPr>
            <p:cNvSpPr/>
            <p:nvPr/>
          </p:nvSpPr>
          <p:spPr>
            <a:xfrm>
              <a:off x="66370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2363;p53">
              <a:extLst>
                <a:ext uri="{FF2B5EF4-FFF2-40B4-BE49-F238E27FC236}">
                  <a16:creationId xmlns:a16="http://schemas.microsoft.com/office/drawing/2014/main" id="{FE21255F-692A-E9B6-4F65-A7EECEA82E57}"/>
                </a:ext>
              </a:extLst>
            </p:cNvPr>
            <p:cNvSpPr/>
            <p:nvPr/>
          </p:nvSpPr>
          <p:spPr>
            <a:xfrm>
              <a:off x="66370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2364;p53">
              <a:extLst>
                <a:ext uri="{FF2B5EF4-FFF2-40B4-BE49-F238E27FC236}">
                  <a16:creationId xmlns:a16="http://schemas.microsoft.com/office/drawing/2014/main" id="{DD300E1B-E3F7-FFAB-B6C5-D224204FAB3C}"/>
                </a:ext>
              </a:extLst>
            </p:cNvPr>
            <p:cNvSpPr/>
            <p:nvPr/>
          </p:nvSpPr>
          <p:spPr>
            <a:xfrm>
              <a:off x="65608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2365;p53">
              <a:extLst>
                <a:ext uri="{FF2B5EF4-FFF2-40B4-BE49-F238E27FC236}">
                  <a16:creationId xmlns:a16="http://schemas.microsoft.com/office/drawing/2014/main" id="{AC572119-5636-CFF0-860D-519CC692A9EC}"/>
                </a:ext>
              </a:extLst>
            </p:cNvPr>
            <p:cNvSpPr/>
            <p:nvPr/>
          </p:nvSpPr>
          <p:spPr>
            <a:xfrm>
              <a:off x="656080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2366;p53">
              <a:extLst>
                <a:ext uri="{FF2B5EF4-FFF2-40B4-BE49-F238E27FC236}">
                  <a16:creationId xmlns:a16="http://schemas.microsoft.com/office/drawing/2014/main" id="{8303479D-2F9B-1E5D-5A96-8A6199055C9A}"/>
                </a:ext>
              </a:extLst>
            </p:cNvPr>
            <p:cNvSpPr/>
            <p:nvPr/>
          </p:nvSpPr>
          <p:spPr>
            <a:xfrm>
              <a:off x="656080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7" name="Google Shape;2367;p53">
              <a:extLst>
                <a:ext uri="{FF2B5EF4-FFF2-40B4-BE49-F238E27FC236}">
                  <a16:creationId xmlns:a16="http://schemas.microsoft.com/office/drawing/2014/main" id="{150FD98C-7874-658E-91D4-8DDF7D4F0B2E}"/>
                </a:ext>
              </a:extLst>
            </p:cNvPr>
            <p:cNvSpPr/>
            <p:nvPr/>
          </p:nvSpPr>
          <p:spPr>
            <a:xfrm>
              <a:off x="64845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2368;p53">
              <a:extLst>
                <a:ext uri="{FF2B5EF4-FFF2-40B4-BE49-F238E27FC236}">
                  <a16:creationId xmlns:a16="http://schemas.microsoft.com/office/drawing/2014/main" id="{755B7790-920A-F0C9-E5D9-CBC294A7CD8B}"/>
                </a:ext>
              </a:extLst>
            </p:cNvPr>
            <p:cNvSpPr/>
            <p:nvPr/>
          </p:nvSpPr>
          <p:spPr>
            <a:xfrm>
              <a:off x="648457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2369;p53">
              <a:extLst>
                <a:ext uri="{FF2B5EF4-FFF2-40B4-BE49-F238E27FC236}">
                  <a16:creationId xmlns:a16="http://schemas.microsoft.com/office/drawing/2014/main" id="{6682E000-9A70-F4FB-7B82-A4022FCAC28B}"/>
                </a:ext>
              </a:extLst>
            </p:cNvPr>
            <p:cNvSpPr/>
            <p:nvPr/>
          </p:nvSpPr>
          <p:spPr>
            <a:xfrm>
              <a:off x="64083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2370;p53">
              <a:extLst>
                <a:ext uri="{FF2B5EF4-FFF2-40B4-BE49-F238E27FC236}">
                  <a16:creationId xmlns:a16="http://schemas.microsoft.com/office/drawing/2014/main" id="{113AD89D-768C-BCF7-D0E6-D7D4A2E1C038}"/>
                </a:ext>
              </a:extLst>
            </p:cNvPr>
            <p:cNvSpPr/>
            <p:nvPr/>
          </p:nvSpPr>
          <p:spPr>
            <a:xfrm>
              <a:off x="64083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1" name="Google Shape;2371;p53">
              <a:extLst>
                <a:ext uri="{FF2B5EF4-FFF2-40B4-BE49-F238E27FC236}">
                  <a16:creationId xmlns:a16="http://schemas.microsoft.com/office/drawing/2014/main" id="{ADA6D37E-54C8-2D4F-4916-F06CDADDA2E3}"/>
                </a:ext>
              </a:extLst>
            </p:cNvPr>
            <p:cNvSpPr/>
            <p:nvPr/>
          </p:nvSpPr>
          <p:spPr>
            <a:xfrm>
              <a:off x="64083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2" name="Google Shape;2372;p53">
              <a:extLst>
                <a:ext uri="{FF2B5EF4-FFF2-40B4-BE49-F238E27FC236}">
                  <a16:creationId xmlns:a16="http://schemas.microsoft.com/office/drawing/2014/main" id="{5465E911-23EE-A1FF-041B-6B14CCB94635}"/>
                </a:ext>
              </a:extLst>
            </p:cNvPr>
            <p:cNvSpPr/>
            <p:nvPr/>
          </p:nvSpPr>
          <p:spPr>
            <a:xfrm>
              <a:off x="64083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3" name="Google Shape;2373;p53">
              <a:extLst>
                <a:ext uri="{FF2B5EF4-FFF2-40B4-BE49-F238E27FC236}">
                  <a16:creationId xmlns:a16="http://schemas.microsoft.com/office/drawing/2014/main" id="{698F4C3A-00A7-9692-36EB-494A77359571}"/>
                </a:ext>
              </a:extLst>
            </p:cNvPr>
            <p:cNvSpPr/>
            <p:nvPr/>
          </p:nvSpPr>
          <p:spPr>
            <a:xfrm>
              <a:off x="64083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4" name="Google Shape;2374;p53">
              <a:extLst>
                <a:ext uri="{FF2B5EF4-FFF2-40B4-BE49-F238E27FC236}">
                  <a16:creationId xmlns:a16="http://schemas.microsoft.com/office/drawing/2014/main" id="{5CA83474-D181-ABBF-C4DF-060C533C5194}"/>
                </a:ext>
              </a:extLst>
            </p:cNvPr>
            <p:cNvSpPr/>
            <p:nvPr/>
          </p:nvSpPr>
          <p:spPr>
            <a:xfrm>
              <a:off x="64083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5" name="Google Shape;2375;p53">
              <a:extLst>
                <a:ext uri="{FF2B5EF4-FFF2-40B4-BE49-F238E27FC236}">
                  <a16:creationId xmlns:a16="http://schemas.microsoft.com/office/drawing/2014/main" id="{8CFE6149-FA74-D896-F426-2160727C4225}"/>
                </a:ext>
              </a:extLst>
            </p:cNvPr>
            <p:cNvSpPr/>
            <p:nvPr/>
          </p:nvSpPr>
          <p:spPr>
            <a:xfrm>
              <a:off x="640835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6" name="Google Shape;2376;p53">
              <a:extLst>
                <a:ext uri="{FF2B5EF4-FFF2-40B4-BE49-F238E27FC236}">
                  <a16:creationId xmlns:a16="http://schemas.microsoft.com/office/drawing/2014/main" id="{B96452B0-E137-203F-8427-EF476D5B0E4E}"/>
                </a:ext>
              </a:extLst>
            </p:cNvPr>
            <p:cNvSpPr/>
            <p:nvPr/>
          </p:nvSpPr>
          <p:spPr>
            <a:xfrm>
              <a:off x="63323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7" name="Google Shape;2377;p53">
              <a:extLst>
                <a:ext uri="{FF2B5EF4-FFF2-40B4-BE49-F238E27FC236}">
                  <a16:creationId xmlns:a16="http://schemas.microsoft.com/office/drawing/2014/main" id="{12C226E8-19AA-8969-01E8-DBA4ED08B417}"/>
                </a:ext>
              </a:extLst>
            </p:cNvPr>
            <p:cNvSpPr/>
            <p:nvPr/>
          </p:nvSpPr>
          <p:spPr>
            <a:xfrm>
              <a:off x="63323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8" name="Google Shape;2378;p53">
              <a:extLst>
                <a:ext uri="{FF2B5EF4-FFF2-40B4-BE49-F238E27FC236}">
                  <a16:creationId xmlns:a16="http://schemas.microsoft.com/office/drawing/2014/main" id="{BA212C4C-D17F-DF64-0DFA-3A77E460007C}"/>
                </a:ext>
              </a:extLst>
            </p:cNvPr>
            <p:cNvSpPr/>
            <p:nvPr/>
          </p:nvSpPr>
          <p:spPr>
            <a:xfrm>
              <a:off x="63323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9" name="Google Shape;2379;p53">
              <a:extLst>
                <a:ext uri="{FF2B5EF4-FFF2-40B4-BE49-F238E27FC236}">
                  <a16:creationId xmlns:a16="http://schemas.microsoft.com/office/drawing/2014/main" id="{4FC91EB3-5D32-9520-A334-C7BC9A49F52B}"/>
                </a:ext>
              </a:extLst>
            </p:cNvPr>
            <p:cNvSpPr/>
            <p:nvPr/>
          </p:nvSpPr>
          <p:spPr>
            <a:xfrm>
              <a:off x="63323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0" name="Google Shape;2380;p53">
              <a:extLst>
                <a:ext uri="{FF2B5EF4-FFF2-40B4-BE49-F238E27FC236}">
                  <a16:creationId xmlns:a16="http://schemas.microsoft.com/office/drawing/2014/main" id="{9AD22EC9-73DA-C909-B367-38691B0549DC}"/>
                </a:ext>
              </a:extLst>
            </p:cNvPr>
            <p:cNvSpPr/>
            <p:nvPr/>
          </p:nvSpPr>
          <p:spPr>
            <a:xfrm>
              <a:off x="63323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1" name="Google Shape;2381;p53">
              <a:extLst>
                <a:ext uri="{FF2B5EF4-FFF2-40B4-BE49-F238E27FC236}">
                  <a16:creationId xmlns:a16="http://schemas.microsoft.com/office/drawing/2014/main" id="{ADC98380-59E2-E97C-600E-250217DFCBDE}"/>
                </a:ext>
              </a:extLst>
            </p:cNvPr>
            <p:cNvSpPr/>
            <p:nvPr/>
          </p:nvSpPr>
          <p:spPr>
            <a:xfrm>
              <a:off x="63323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2" name="Google Shape;2382;p53">
              <a:extLst>
                <a:ext uri="{FF2B5EF4-FFF2-40B4-BE49-F238E27FC236}">
                  <a16:creationId xmlns:a16="http://schemas.microsoft.com/office/drawing/2014/main" id="{2862621B-0E25-BD6F-78E8-48DBC1B820A4}"/>
                </a:ext>
              </a:extLst>
            </p:cNvPr>
            <p:cNvSpPr/>
            <p:nvPr/>
          </p:nvSpPr>
          <p:spPr>
            <a:xfrm>
              <a:off x="63323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3" name="Google Shape;2383;p53">
              <a:extLst>
                <a:ext uri="{FF2B5EF4-FFF2-40B4-BE49-F238E27FC236}">
                  <a16:creationId xmlns:a16="http://schemas.microsoft.com/office/drawing/2014/main" id="{E8536BF1-A0FD-0283-ED4E-E8FA349F7C94}"/>
                </a:ext>
              </a:extLst>
            </p:cNvPr>
            <p:cNvSpPr/>
            <p:nvPr/>
          </p:nvSpPr>
          <p:spPr>
            <a:xfrm>
              <a:off x="62561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4" name="Google Shape;2384;p53">
              <a:extLst>
                <a:ext uri="{FF2B5EF4-FFF2-40B4-BE49-F238E27FC236}">
                  <a16:creationId xmlns:a16="http://schemas.microsoft.com/office/drawing/2014/main" id="{928CD4C3-C852-60C1-C999-8F5DD132435E}"/>
                </a:ext>
              </a:extLst>
            </p:cNvPr>
            <p:cNvSpPr/>
            <p:nvPr/>
          </p:nvSpPr>
          <p:spPr>
            <a:xfrm>
              <a:off x="62561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5" name="Google Shape;2385;p53">
              <a:extLst>
                <a:ext uri="{FF2B5EF4-FFF2-40B4-BE49-F238E27FC236}">
                  <a16:creationId xmlns:a16="http://schemas.microsoft.com/office/drawing/2014/main" id="{93B2D758-A151-0096-EAFF-707F1DEAECEE}"/>
                </a:ext>
              </a:extLst>
            </p:cNvPr>
            <p:cNvSpPr/>
            <p:nvPr/>
          </p:nvSpPr>
          <p:spPr>
            <a:xfrm>
              <a:off x="62561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6" name="Google Shape;2386;p53">
              <a:extLst>
                <a:ext uri="{FF2B5EF4-FFF2-40B4-BE49-F238E27FC236}">
                  <a16:creationId xmlns:a16="http://schemas.microsoft.com/office/drawing/2014/main" id="{5EC37651-0FD8-5660-469D-976E8EF46CAC}"/>
                </a:ext>
              </a:extLst>
            </p:cNvPr>
            <p:cNvSpPr/>
            <p:nvPr/>
          </p:nvSpPr>
          <p:spPr>
            <a:xfrm>
              <a:off x="62561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2387;p53">
              <a:extLst>
                <a:ext uri="{FF2B5EF4-FFF2-40B4-BE49-F238E27FC236}">
                  <a16:creationId xmlns:a16="http://schemas.microsoft.com/office/drawing/2014/main" id="{25F6467D-DE4D-DB9B-8413-71A91B6CD2EE}"/>
                </a:ext>
              </a:extLst>
            </p:cNvPr>
            <p:cNvSpPr/>
            <p:nvPr/>
          </p:nvSpPr>
          <p:spPr>
            <a:xfrm>
              <a:off x="6256150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2388;p53">
              <a:extLst>
                <a:ext uri="{FF2B5EF4-FFF2-40B4-BE49-F238E27FC236}">
                  <a16:creationId xmlns:a16="http://schemas.microsoft.com/office/drawing/2014/main" id="{0ADFBA6C-E863-769A-0338-977148B20BC8}"/>
                </a:ext>
              </a:extLst>
            </p:cNvPr>
            <p:cNvSpPr/>
            <p:nvPr/>
          </p:nvSpPr>
          <p:spPr>
            <a:xfrm>
              <a:off x="62561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9" name="Google Shape;2389;p53">
              <a:extLst>
                <a:ext uri="{FF2B5EF4-FFF2-40B4-BE49-F238E27FC236}">
                  <a16:creationId xmlns:a16="http://schemas.microsoft.com/office/drawing/2014/main" id="{991B8AE0-A371-3850-306B-8935B70FF9FB}"/>
                </a:ext>
              </a:extLst>
            </p:cNvPr>
            <p:cNvSpPr/>
            <p:nvPr/>
          </p:nvSpPr>
          <p:spPr>
            <a:xfrm>
              <a:off x="62561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2390;p53">
              <a:extLst>
                <a:ext uri="{FF2B5EF4-FFF2-40B4-BE49-F238E27FC236}">
                  <a16:creationId xmlns:a16="http://schemas.microsoft.com/office/drawing/2014/main" id="{CF20FF9B-F776-2AEA-FDA0-7C5B386CA0BF}"/>
                </a:ext>
              </a:extLst>
            </p:cNvPr>
            <p:cNvSpPr/>
            <p:nvPr/>
          </p:nvSpPr>
          <p:spPr>
            <a:xfrm>
              <a:off x="62561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2391;p53">
              <a:extLst>
                <a:ext uri="{FF2B5EF4-FFF2-40B4-BE49-F238E27FC236}">
                  <a16:creationId xmlns:a16="http://schemas.microsoft.com/office/drawing/2014/main" id="{E6672C68-3AB9-63F4-B184-F1CD4A345754}"/>
                </a:ext>
              </a:extLst>
            </p:cNvPr>
            <p:cNvSpPr/>
            <p:nvPr/>
          </p:nvSpPr>
          <p:spPr>
            <a:xfrm>
              <a:off x="61799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2392;p53">
              <a:extLst>
                <a:ext uri="{FF2B5EF4-FFF2-40B4-BE49-F238E27FC236}">
                  <a16:creationId xmlns:a16="http://schemas.microsoft.com/office/drawing/2014/main" id="{E9155264-6D89-1DA0-190A-0CD2539EC3BB}"/>
                </a:ext>
              </a:extLst>
            </p:cNvPr>
            <p:cNvSpPr/>
            <p:nvPr/>
          </p:nvSpPr>
          <p:spPr>
            <a:xfrm>
              <a:off x="61799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2393;p53">
              <a:extLst>
                <a:ext uri="{FF2B5EF4-FFF2-40B4-BE49-F238E27FC236}">
                  <a16:creationId xmlns:a16="http://schemas.microsoft.com/office/drawing/2014/main" id="{9A073CF6-5696-08FB-CFB8-4BE8530DA2A6}"/>
                </a:ext>
              </a:extLst>
            </p:cNvPr>
            <p:cNvSpPr/>
            <p:nvPr/>
          </p:nvSpPr>
          <p:spPr>
            <a:xfrm>
              <a:off x="61799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2394;p53">
              <a:extLst>
                <a:ext uri="{FF2B5EF4-FFF2-40B4-BE49-F238E27FC236}">
                  <a16:creationId xmlns:a16="http://schemas.microsoft.com/office/drawing/2014/main" id="{AD4CE547-8A79-A53C-E21F-297AEA61A20A}"/>
                </a:ext>
              </a:extLst>
            </p:cNvPr>
            <p:cNvSpPr/>
            <p:nvPr/>
          </p:nvSpPr>
          <p:spPr>
            <a:xfrm>
              <a:off x="61799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2395;p53">
              <a:extLst>
                <a:ext uri="{FF2B5EF4-FFF2-40B4-BE49-F238E27FC236}">
                  <a16:creationId xmlns:a16="http://schemas.microsoft.com/office/drawing/2014/main" id="{02851C3C-E5A5-2992-375D-2569A7D03D5E}"/>
                </a:ext>
              </a:extLst>
            </p:cNvPr>
            <p:cNvSpPr/>
            <p:nvPr/>
          </p:nvSpPr>
          <p:spPr>
            <a:xfrm>
              <a:off x="61037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2396;p53">
              <a:extLst>
                <a:ext uri="{FF2B5EF4-FFF2-40B4-BE49-F238E27FC236}">
                  <a16:creationId xmlns:a16="http://schemas.microsoft.com/office/drawing/2014/main" id="{2D634BD6-8231-5D6B-931F-8B6DB880B5DB}"/>
                </a:ext>
              </a:extLst>
            </p:cNvPr>
            <p:cNvSpPr/>
            <p:nvPr/>
          </p:nvSpPr>
          <p:spPr>
            <a:xfrm>
              <a:off x="610370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2397;p53">
              <a:extLst>
                <a:ext uri="{FF2B5EF4-FFF2-40B4-BE49-F238E27FC236}">
                  <a16:creationId xmlns:a16="http://schemas.microsoft.com/office/drawing/2014/main" id="{E7A505F6-49ED-6CC7-3301-C32CF2F3EA3F}"/>
                </a:ext>
              </a:extLst>
            </p:cNvPr>
            <p:cNvSpPr/>
            <p:nvPr/>
          </p:nvSpPr>
          <p:spPr>
            <a:xfrm>
              <a:off x="61037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2398;p53">
              <a:extLst>
                <a:ext uri="{FF2B5EF4-FFF2-40B4-BE49-F238E27FC236}">
                  <a16:creationId xmlns:a16="http://schemas.microsoft.com/office/drawing/2014/main" id="{6998BD89-16F5-82D5-B906-C12087DA29A4}"/>
                </a:ext>
              </a:extLst>
            </p:cNvPr>
            <p:cNvSpPr/>
            <p:nvPr/>
          </p:nvSpPr>
          <p:spPr>
            <a:xfrm>
              <a:off x="61037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2399;p53">
              <a:extLst>
                <a:ext uri="{FF2B5EF4-FFF2-40B4-BE49-F238E27FC236}">
                  <a16:creationId xmlns:a16="http://schemas.microsoft.com/office/drawing/2014/main" id="{74727296-68B8-A766-48D3-6D9122253D37}"/>
                </a:ext>
              </a:extLst>
            </p:cNvPr>
            <p:cNvSpPr/>
            <p:nvPr/>
          </p:nvSpPr>
          <p:spPr>
            <a:xfrm>
              <a:off x="61037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2400;p53">
              <a:extLst>
                <a:ext uri="{FF2B5EF4-FFF2-40B4-BE49-F238E27FC236}">
                  <a16:creationId xmlns:a16="http://schemas.microsoft.com/office/drawing/2014/main" id="{A8E94BE1-15F2-0338-D1F9-C6ACA47F27EE}"/>
                </a:ext>
              </a:extLst>
            </p:cNvPr>
            <p:cNvSpPr/>
            <p:nvPr/>
          </p:nvSpPr>
          <p:spPr>
            <a:xfrm>
              <a:off x="60275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2401;p53">
              <a:extLst>
                <a:ext uri="{FF2B5EF4-FFF2-40B4-BE49-F238E27FC236}">
                  <a16:creationId xmlns:a16="http://schemas.microsoft.com/office/drawing/2014/main" id="{107A0EC5-01B6-08CD-2656-696E65531307}"/>
                </a:ext>
              </a:extLst>
            </p:cNvPr>
            <p:cNvSpPr/>
            <p:nvPr/>
          </p:nvSpPr>
          <p:spPr>
            <a:xfrm>
              <a:off x="60275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2402;p53">
              <a:extLst>
                <a:ext uri="{FF2B5EF4-FFF2-40B4-BE49-F238E27FC236}">
                  <a16:creationId xmlns:a16="http://schemas.microsoft.com/office/drawing/2014/main" id="{7BDD0E7D-B0A6-C0DE-175F-EC6FF5440325}"/>
                </a:ext>
              </a:extLst>
            </p:cNvPr>
            <p:cNvSpPr/>
            <p:nvPr/>
          </p:nvSpPr>
          <p:spPr>
            <a:xfrm>
              <a:off x="59514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2403;p53">
              <a:extLst>
                <a:ext uri="{FF2B5EF4-FFF2-40B4-BE49-F238E27FC236}">
                  <a16:creationId xmlns:a16="http://schemas.microsoft.com/office/drawing/2014/main" id="{E60231DA-F6F6-E749-434A-27F89F5D44E4}"/>
                </a:ext>
              </a:extLst>
            </p:cNvPr>
            <p:cNvSpPr/>
            <p:nvPr/>
          </p:nvSpPr>
          <p:spPr>
            <a:xfrm>
              <a:off x="59514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2404;p53">
              <a:extLst>
                <a:ext uri="{FF2B5EF4-FFF2-40B4-BE49-F238E27FC236}">
                  <a16:creationId xmlns:a16="http://schemas.microsoft.com/office/drawing/2014/main" id="{52C7019B-6A00-7A0A-D9F1-460AA9F42161}"/>
                </a:ext>
              </a:extLst>
            </p:cNvPr>
            <p:cNvSpPr/>
            <p:nvPr/>
          </p:nvSpPr>
          <p:spPr>
            <a:xfrm>
              <a:off x="59514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2405;p53">
              <a:extLst>
                <a:ext uri="{FF2B5EF4-FFF2-40B4-BE49-F238E27FC236}">
                  <a16:creationId xmlns:a16="http://schemas.microsoft.com/office/drawing/2014/main" id="{82187823-3852-0D2C-11B9-F1F979CFD12C}"/>
                </a:ext>
              </a:extLst>
            </p:cNvPr>
            <p:cNvSpPr/>
            <p:nvPr/>
          </p:nvSpPr>
          <p:spPr>
            <a:xfrm>
              <a:off x="59514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2406;p53">
              <a:extLst>
                <a:ext uri="{FF2B5EF4-FFF2-40B4-BE49-F238E27FC236}">
                  <a16:creationId xmlns:a16="http://schemas.microsoft.com/office/drawing/2014/main" id="{FFCF7ABC-6159-F38A-F646-4F58B23CEC4E}"/>
                </a:ext>
              </a:extLst>
            </p:cNvPr>
            <p:cNvSpPr/>
            <p:nvPr/>
          </p:nvSpPr>
          <p:spPr>
            <a:xfrm>
              <a:off x="59514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2407;p53">
              <a:extLst>
                <a:ext uri="{FF2B5EF4-FFF2-40B4-BE49-F238E27FC236}">
                  <a16:creationId xmlns:a16="http://schemas.microsoft.com/office/drawing/2014/main" id="{CF8BBE08-51EA-5BD3-EE9D-46239F6D8705}"/>
                </a:ext>
              </a:extLst>
            </p:cNvPr>
            <p:cNvSpPr/>
            <p:nvPr/>
          </p:nvSpPr>
          <p:spPr>
            <a:xfrm>
              <a:off x="58752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2408;p53">
              <a:extLst>
                <a:ext uri="{FF2B5EF4-FFF2-40B4-BE49-F238E27FC236}">
                  <a16:creationId xmlns:a16="http://schemas.microsoft.com/office/drawing/2014/main" id="{944D8903-C36C-925A-96B1-92E6363B3C05}"/>
                </a:ext>
              </a:extLst>
            </p:cNvPr>
            <p:cNvSpPr/>
            <p:nvPr/>
          </p:nvSpPr>
          <p:spPr>
            <a:xfrm>
              <a:off x="58752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2409;p53">
              <a:extLst>
                <a:ext uri="{FF2B5EF4-FFF2-40B4-BE49-F238E27FC236}">
                  <a16:creationId xmlns:a16="http://schemas.microsoft.com/office/drawing/2014/main" id="{B4BE7477-389D-8B49-9957-54B126B1FF17}"/>
                </a:ext>
              </a:extLst>
            </p:cNvPr>
            <p:cNvSpPr/>
            <p:nvPr/>
          </p:nvSpPr>
          <p:spPr>
            <a:xfrm>
              <a:off x="58752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2410;p53">
              <a:extLst>
                <a:ext uri="{FF2B5EF4-FFF2-40B4-BE49-F238E27FC236}">
                  <a16:creationId xmlns:a16="http://schemas.microsoft.com/office/drawing/2014/main" id="{D53B5412-1891-A8DE-E639-C3C6B6F05DDD}"/>
                </a:ext>
              </a:extLst>
            </p:cNvPr>
            <p:cNvSpPr/>
            <p:nvPr/>
          </p:nvSpPr>
          <p:spPr>
            <a:xfrm>
              <a:off x="58752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2411;p53">
              <a:extLst>
                <a:ext uri="{FF2B5EF4-FFF2-40B4-BE49-F238E27FC236}">
                  <a16:creationId xmlns:a16="http://schemas.microsoft.com/office/drawing/2014/main" id="{CC470732-6CF3-E5BB-9986-EBA1D04489D6}"/>
                </a:ext>
              </a:extLst>
            </p:cNvPr>
            <p:cNvSpPr/>
            <p:nvPr/>
          </p:nvSpPr>
          <p:spPr>
            <a:xfrm>
              <a:off x="58752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2412;p53">
              <a:extLst>
                <a:ext uri="{FF2B5EF4-FFF2-40B4-BE49-F238E27FC236}">
                  <a16:creationId xmlns:a16="http://schemas.microsoft.com/office/drawing/2014/main" id="{5632020B-0BBB-BB0C-2304-0507E9BCEEEE}"/>
                </a:ext>
              </a:extLst>
            </p:cNvPr>
            <p:cNvSpPr/>
            <p:nvPr/>
          </p:nvSpPr>
          <p:spPr>
            <a:xfrm>
              <a:off x="58752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2413;p53">
              <a:extLst>
                <a:ext uri="{FF2B5EF4-FFF2-40B4-BE49-F238E27FC236}">
                  <a16:creationId xmlns:a16="http://schemas.microsoft.com/office/drawing/2014/main" id="{B5C7D4EE-10CA-8DD2-17A4-0C7718A91B7E}"/>
                </a:ext>
              </a:extLst>
            </p:cNvPr>
            <p:cNvSpPr/>
            <p:nvPr/>
          </p:nvSpPr>
          <p:spPr>
            <a:xfrm>
              <a:off x="58752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2414;p53">
              <a:extLst>
                <a:ext uri="{FF2B5EF4-FFF2-40B4-BE49-F238E27FC236}">
                  <a16:creationId xmlns:a16="http://schemas.microsoft.com/office/drawing/2014/main" id="{A4C45A6A-A5C1-F543-5244-8C51CCC88CA4}"/>
                </a:ext>
              </a:extLst>
            </p:cNvPr>
            <p:cNvSpPr/>
            <p:nvPr/>
          </p:nvSpPr>
          <p:spPr>
            <a:xfrm>
              <a:off x="57992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2415;p53">
              <a:extLst>
                <a:ext uri="{FF2B5EF4-FFF2-40B4-BE49-F238E27FC236}">
                  <a16:creationId xmlns:a16="http://schemas.microsoft.com/office/drawing/2014/main" id="{395C4FA4-807C-2B99-5365-30DACB1377C6}"/>
                </a:ext>
              </a:extLst>
            </p:cNvPr>
            <p:cNvSpPr/>
            <p:nvPr/>
          </p:nvSpPr>
          <p:spPr>
            <a:xfrm>
              <a:off x="57992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2416;p53">
              <a:extLst>
                <a:ext uri="{FF2B5EF4-FFF2-40B4-BE49-F238E27FC236}">
                  <a16:creationId xmlns:a16="http://schemas.microsoft.com/office/drawing/2014/main" id="{9A2DFE7F-EDA8-76E4-EA7B-D94A4EED2B35}"/>
                </a:ext>
              </a:extLst>
            </p:cNvPr>
            <p:cNvSpPr/>
            <p:nvPr/>
          </p:nvSpPr>
          <p:spPr>
            <a:xfrm>
              <a:off x="5799125" y="119055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2417;p53">
              <a:extLst>
                <a:ext uri="{FF2B5EF4-FFF2-40B4-BE49-F238E27FC236}">
                  <a16:creationId xmlns:a16="http://schemas.microsoft.com/office/drawing/2014/main" id="{C6FE1136-5F86-79BE-4EEE-F910F0E35C1C}"/>
                </a:ext>
              </a:extLst>
            </p:cNvPr>
            <p:cNvSpPr/>
            <p:nvPr/>
          </p:nvSpPr>
          <p:spPr>
            <a:xfrm>
              <a:off x="572305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2418;p53">
              <a:extLst>
                <a:ext uri="{FF2B5EF4-FFF2-40B4-BE49-F238E27FC236}">
                  <a16:creationId xmlns:a16="http://schemas.microsoft.com/office/drawing/2014/main" id="{BC4D9DD4-7886-EE51-B1BF-3904C016254C}"/>
                </a:ext>
              </a:extLst>
            </p:cNvPr>
            <p:cNvSpPr/>
            <p:nvPr/>
          </p:nvSpPr>
          <p:spPr>
            <a:xfrm>
              <a:off x="57230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2419;p53">
              <a:extLst>
                <a:ext uri="{FF2B5EF4-FFF2-40B4-BE49-F238E27FC236}">
                  <a16:creationId xmlns:a16="http://schemas.microsoft.com/office/drawing/2014/main" id="{8C19CE7B-7512-D5F3-CB84-815ACA2668CE}"/>
                </a:ext>
              </a:extLst>
            </p:cNvPr>
            <p:cNvSpPr/>
            <p:nvPr/>
          </p:nvSpPr>
          <p:spPr>
            <a:xfrm>
              <a:off x="57230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2420;p53">
              <a:extLst>
                <a:ext uri="{FF2B5EF4-FFF2-40B4-BE49-F238E27FC236}">
                  <a16:creationId xmlns:a16="http://schemas.microsoft.com/office/drawing/2014/main" id="{44F0AAD9-20A7-F8C2-ACA4-1579FDFEA75C}"/>
                </a:ext>
              </a:extLst>
            </p:cNvPr>
            <p:cNvSpPr/>
            <p:nvPr/>
          </p:nvSpPr>
          <p:spPr>
            <a:xfrm>
              <a:off x="57230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2421;p53">
              <a:extLst>
                <a:ext uri="{FF2B5EF4-FFF2-40B4-BE49-F238E27FC236}">
                  <a16:creationId xmlns:a16="http://schemas.microsoft.com/office/drawing/2014/main" id="{7641168C-959A-C568-5B93-56781CF3CE1C}"/>
                </a:ext>
              </a:extLst>
            </p:cNvPr>
            <p:cNvSpPr/>
            <p:nvPr/>
          </p:nvSpPr>
          <p:spPr>
            <a:xfrm>
              <a:off x="57230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2422;p53">
              <a:extLst>
                <a:ext uri="{FF2B5EF4-FFF2-40B4-BE49-F238E27FC236}">
                  <a16:creationId xmlns:a16="http://schemas.microsoft.com/office/drawing/2014/main" id="{0BD5ED3D-8C0E-4F8B-09D0-A4E6BDBDF5DB}"/>
                </a:ext>
              </a:extLst>
            </p:cNvPr>
            <p:cNvSpPr/>
            <p:nvPr/>
          </p:nvSpPr>
          <p:spPr>
            <a:xfrm>
              <a:off x="5722900" y="1190550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46"/>
                    <a:pt x="2014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2423;p53">
              <a:extLst>
                <a:ext uri="{FF2B5EF4-FFF2-40B4-BE49-F238E27FC236}">
                  <a16:creationId xmlns:a16="http://schemas.microsoft.com/office/drawing/2014/main" id="{7EF3831E-9CAC-4C0D-3D9C-951EB9044859}"/>
                </a:ext>
              </a:extLst>
            </p:cNvPr>
            <p:cNvSpPr/>
            <p:nvPr/>
          </p:nvSpPr>
          <p:spPr>
            <a:xfrm>
              <a:off x="56468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2424;p53">
              <a:extLst>
                <a:ext uri="{FF2B5EF4-FFF2-40B4-BE49-F238E27FC236}">
                  <a16:creationId xmlns:a16="http://schemas.microsoft.com/office/drawing/2014/main" id="{30D4B075-6338-9875-B125-81DED802DA40}"/>
                </a:ext>
              </a:extLst>
            </p:cNvPr>
            <p:cNvSpPr/>
            <p:nvPr/>
          </p:nvSpPr>
          <p:spPr>
            <a:xfrm>
              <a:off x="56468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2425;p53">
              <a:extLst>
                <a:ext uri="{FF2B5EF4-FFF2-40B4-BE49-F238E27FC236}">
                  <a16:creationId xmlns:a16="http://schemas.microsoft.com/office/drawing/2014/main" id="{456E7339-6CA0-DD5D-81DE-5DF2E006AC8E}"/>
                </a:ext>
              </a:extLst>
            </p:cNvPr>
            <p:cNvSpPr/>
            <p:nvPr/>
          </p:nvSpPr>
          <p:spPr>
            <a:xfrm>
              <a:off x="56468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2426;p53">
              <a:extLst>
                <a:ext uri="{FF2B5EF4-FFF2-40B4-BE49-F238E27FC236}">
                  <a16:creationId xmlns:a16="http://schemas.microsoft.com/office/drawing/2014/main" id="{D9D6129D-A396-E927-44D7-2ED4C791A639}"/>
                </a:ext>
              </a:extLst>
            </p:cNvPr>
            <p:cNvSpPr/>
            <p:nvPr/>
          </p:nvSpPr>
          <p:spPr>
            <a:xfrm>
              <a:off x="56468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2427;p53">
              <a:extLst>
                <a:ext uri="{FF2B5EF4-FFF2-40B4-BE49-F238E27FC236}">
                  <a16:creationId xmlns:a16="http://schemas.microsoft.com/office/drawing/2014/main" id="{DE7CD0F3-DCF4-4BF4-02D3-D17B84B53245}"/>
                </a:ext>
              </a:extLst>
            </p:cNvPr>
            <p:cNvSpPr/>
            <p:nvPr/>
          </p:nvSpPr>
          <p:spPr>
            <a:xfrm>
              <a:off x="564682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2428;p53">
              <a:extLst>
                <a:ext uri="{FF2B5EF4-FFF2-40B4-BE49-F238E27FC236}">
                  <a16:creationId xmlns:a16="http://schemas.microsoft.com/office/drawing/2014/main" id="{641D4EA1-074B-266D-1C7F-DD45B11F0F9C}"/>
                </a:ext>
              </a:extLst>
            </p:cNvPr>
            <p:cNvSpPr/>
            <p:nvPr/>
          </p:nvSpPr>
          <p:spPr>
            <a:xfrm>
              <a:off x="5646700" y="119055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2429;p53">
              <a:extLst>
                <a:ext uri="{FF2B5EF4-FFF2-40B4-BE49-F238E27FC236}">
                  <a16:creationId xmlns:a16="http://schemas.microsoft.com/office/drawing/2014/main" id="{872B6332-D761-A97B-7897-BEA77BD95926}"/>
                </a:ext>
              </a:extLst>
            </p:cNvPr>
            <p:cNvSpPr/>
            <p:nvPr/>
          </p:nvSpPr>
          <p:spPr>
            <a:xfrm>
              <a:off x="5570625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2430;p53">
              <a:extLst>
                <a:ext uri="{FF2B5EF4-FFF2-40B4-BE49-F238E27FC236}">
                  <a16:creationId xmlns:a16="http://schemas.microsoft.com/office/drawing/2014/main" id="{660FF49C-C3E1-3F14-2C6A-7C5BE22B8561}"/>
                </a:ext>
              </a:extLst>
            </p:cNvPr>
            <p:cNvSpPr/>
            <p:nvPr/>
          </p:nvSpPr>
          <p:spPr>
            <a:xfrm>
              <a:off x="5570625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2431;p53">
              <a:extLst>
                <a:ext uri="{FF2B5EF4-FFF2-40B4-BE49-F238E27FC236}">
                  <a16:creationId xmlns:a16="http://schemas.microsoft.com/office/drawing/2014/main" id="{F3E9556A-9855-302B-03F4-D9EFE09E7BE4}"/>
                </a:ext>
              </a:extLst>
            </p:cNvPr>
            <p:cNvSpPr/>
            <p:nvPr/>
          </p:nvSpPr>
          <p:spPr>
            <a:xfrm>
              <a:off x="5570475" y="1190550"/>
              <a:ext cx="62350" cy="53325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6" y="0"/>
                    <a:pt x="6" y="472"/>
                    <a:pt x="6" y="1065"/>
                  </a:cubicBezTo>
                  <a:cubicBezTo>
                    <a:pt x="1" y="1709"/>
                    <a:pt x="524" y="2133"/>
                    <a:pt x="1073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2432;p53">
              <a:extLst>
                <a:ext uri="{FF2B5EF4-FFF2-40B4-BE49-F238E27FC236}">
                  <a16:creationId xmlns:a16="http://schemas.microsoft.com/office/drawing/2014/main" id="{176E1251-353E-8735-4FD9-E2981EE2BBA9}"/>
                </a:ext>
              </a:extLst>
            </p:cNvPr>
            <p:cNvSpPr/>
            <p:nvPr/>
          </p:nvSpPr>
          <p:spPr>
            <a:xfrm>
              <a:off x="54944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2433;p53">
              <a:extLst>
                <a:ext uri="{FF2B5EF4-FFF2-40B4-BE49-F238E27FC236}">
                  <a16:creationId xmlns:a16="http://schemas.microsoft.com/office/drawing/2014/main" id="{73BCF930-CCFF-BE0F-48F4-C45816CD6440}"/>
                </a:ext>
              </a:extLst>
            </p:cNvPr>
            <p:cNvSpPr/>
            <p:nvPr/>
          </p:nvSpPr>
          <p:spPr>
            <a:xfrm>
              <a:off x="54944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2434;p53">
              <a:extLst>
                <a:ext uri="{FF2B5EF4-FFF2-40B4-BE49-F238E27FC236}">
                  <a16:creationId xmlns:a16="http://schemas.microsoft.com/office/drawing/2014/main" id="{0B7C3E1F-F977-57E5-3E27-AE80FBFCA60B}"/>
                </a:ext>
              </a:extLst>
            </p:cNvPr>
            <p:cNvSpPr/>
            <p:nvPr/>
          </p:nvSpPr>
          <p:spPr>
            <a:xfrm>
              <a:off x="5494275" y="1190550"/>
              <a:ext cx="62350" cy="53325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5" y="0"/>
                    <a:pt x="6" y="472"/>
                    <a:pt x="6" y="1065"/>
                  </a:cubicBezTo>
                  <a:cubicBezTo>
                    <a:pt x="0" y="1709"/>
                    <a:pt x="524" y="2133"/>
                    <a:pt x="1072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2435;p53">
              <a:extLst>
                <a:ext uri="{FF2B5EF4-FFF2-40B4-BE49-F238E27FC236}">
                  <a16:creationId xmlns:a16="http://schemas.microsoft.com/office/drawing/2014/main" id="{4EFDA1E4-B68A-7716-F44F-CC37514E0922}"/>
                </a:ext>
              </a:extLst>
            </p:cNvPr>
            <p:cNvSpPr/>
            <p:nvPr/>
          </p:nvSpPr>
          <p:spPr>
            <a:xfrm>
              <a:off x="541820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2436;p53">
              <a:extLst>
                <a:ext uri="{FF2B5EF4-FFF2-40B4-BE49-F238E27FC236}">
                  <a16:creationId xmlns:a16="http://schemas.microsoft.com/office/drawing/2014/main" id="{A586E8B0-EE15-5875-9DC9-B1C9FBC34121}"/>
                </a:ext>
              </a:extLst>
            </p:cNvPr>
            <p:cNvSpPr/>
            <p:nvPr/>
          </p:nvSpPr>
          <p:spPr>
            <a:xfrm>
              <a:off x="541820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2437;p53">
              <a:extLst>
                <a:ext uri="{FF2B5EF4-FFF2-40B4-BE49-F238E27FC236}">
                  <a16:creationId xmlns:a16="http://schemas.microsoft.com/office/drawing/2014/main" id="{48D3C526-34C7-28E5-3D5B-CB9B72F799B6}"/>
                </a:ext>
              </a:extLst>
            </p:cNvPr>
            <p:cNvSpPr/>
            <p:nvPr/>
          </p:nvSpPr>
          <p:spPr>
            <a:xfrm>
              <a:off x="541820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2438;p53">
              <a:extLst>
                <a:ext uri="{FF2B5EF4-FFF2-40B4-BE49-F238E27FC236}">
                  <a16:creationId xmlns:a16="http://schemas.microsoft.com/office/drawing/2014/main" id="{3734B4E3-91D9-7331-B8EF-6809AC11ADB5}"/>
                </a:ext>
              </a:extLst>
            </p:cNvPr>
            <p:cNvSpPr/>
            <p:nvPr/>
          </p:nvSpPr>
          <p:spPr>
            <a:xfrm>
              <a:off x="5418200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2439;p53">
              <a:extLst>
                <a:ext uri="{FF2B5EF4-FFF2-40B4-BE49-F238E27FC236}">
                  <a16:creationId xmlns:a16="http://schemas.microsoft.com/office/drawing/2014/main" id="{8F0A59D5-A6BC-BBA9-3ECD-F4E3DCBC4F94}"/>
                </a:ext>
              </a:extLst>
            </p:cNvPr>
            <p:cNvSpPr/>
            <p:nvPr/>
          </p:nvSpPr>
          <p:spPr>
            <a:xfrm>
              <a:off x="53419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2440;p53">
              <a:extLst>
                <a:ext uri="{FF2B5EF4-FFF2-40B4-BE49-F238E27FC236}">
                  <a16:creationId xmlns:a16="http://schemas.microsoft.com/office/drawing/2014/main" id="{1B22FB7F-C9B2-243A-8578-F6FFB85BB7E1}"/>
                </a:ext>
              </a:extLst>
            </p:cNvPr>
            <p:cNvSpPr/>
            <p:nvPr/>
          </p:nvSpPr>
          <p:spPr>
            <a:xfrm>
              <a:off x="534197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2441;p53">
              <a:extLst>
                <a:ext uri="{FF2B5EF4-FFF2-40B4-BE49-F238E27FC236}">
                  <a16:creationId xmlns:a16="http://schemas.microsoft.com/office/drawing/2014/main" id="{96921DEE-1E03-D20B-90A0-22818B756021}"/>
                </a:ext>
              </a:extLst>
            </p:cNvPr>
            <p:cNvSpPr/>
            <p:nvPr/>
          </p:nvSpPr>
          <p:spPr>
            <a:xfrm>
              <a:off x="526577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2442;p53">
              <a:extLst>
                <a:ext uri="{FF2B5EF4-FFF2-40B4-BE49-F238E27FC236}">
                  <a16:creationId xmlns:a16="http://schemas.microsoft.com/office/drawing/2014/main" id="{600283F5-2B6D-5EAA-6098-E4C7B96AE68D}"/>
                </a:ext>
              </a:extLst>
            </p:cNvPr>
            <p:cNvSpPr/>
            <p:nvPr/>
          </p:nvSpPr>
          <p:spPr>
            <a:xfrm>
              <a:off x="52657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8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2443;p53">
              <a:extLst>
                <a:ext uri="{FF2B5EF4-FFF2-40B4-BE49-F238E27FC236}">
                  <a16:creationId xmlns:a16="http://schemas.microsoft.com/office/drawing/2014/main" id="{82D3241C-6123-A455-E1DB-7E67519234F7}"/>
                </a:ext>
              </a:extLst>
            </p:cNvPr>
            <p:cNvSpPr/>
            <p:nvPr/>
          </p:nvSpPr>
          <p:spPr>
            <a:xfrm>
              <a:off x="52657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0"/>
                    <a:pt x="0" y="480"/>
                    <a:pt x="0" y="1074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2444;p53">
              <a:extLst>
                <a:ext uri="{FF2B5EF4-FFF2-40B4-BE49-F238E27FC236}">
                  <a16:creationId xmlns:a16="http://schemas.microsoft.com/office/drawing/2014/main" id="{AEAC5C65-711B-44AA-0E1A-815929F03BB9}"/>
                </a:ext>
              </a:extLst>
            </p:cNvPr>
            <p:cNvSpPr/>
            <p:nvPr/>
          </p:nvSpPr>
          <p:spPr>
            <a:xfrm>
              <a:off x="51895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2445;p53">
              <a:extLst>
                <a:ext uri="{FF2B5EF4-FFF2-40B4-BE49-F238E27FC236}">
                  <a16:creationId xmlns:a16="http://schemas.microsoft.com/office/drawing/2014/main" id="{0671D82B-5CAA-DCFA-9D06-D83BA7012AA0}"/>
                </a:ext>
              </a:extLst>
            </p:cNvPr>
            <p:cNvSpPr/>
            <p:nvPr/>
          </p:nvSpPr>
          <p:spPr>
            <a:xfrm>
              <a:off x="51895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2446;p53">
              <a:extLst>
                <a:ext uri="{FF2B5EF4-FFF2-40B4-BE49-F238E27FC236}">
                  <a16:creationId xmlns:a16="http://schemas.microsoft.com/office/drawing/2014/main" id="{934285E8-4F5E-3B66-1777-3DEA44A35A8D}"/>
                </a:ext>
              </a:extLst>
            </p:cNvPr>
            <p:cNvSpPr/>
            <p:nvPr/>
          </p:nvSpPr>
          <p:spPr>
            <a:xfrm>
              <a:off x="5189550" y="13427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2447;p53">
              <a:extLst>
                <a:ext uri="{FF2B5EF4-FFF2-40B4-BE49-F238E27FC236}">
                  <a16:creationId xmlns:a16="http://schemas.microsoft.com/office/drawing/2014/main" id="{F2104C1E-9032-A5DF-74AE-5F63C26A4B19}"/>
                </a:ext>
              </a:extLst>
            </p:cNvPr>
            <p:cNvSpPr/>
            <p:nvPr/>
          </p:nvSpPr>
          <p:spPr>
            <a:xfrm>
              <a:off x="5113350" y="30948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2448;p53">
              <a:extLst>
                <a:ext uri="{FF2B5EF4-FFF2-40B4-BE49-F238E27FC236}">
                  <a16:creationId xmlns:a16="http://schemas.microsoft.com/office/drawing/2014/main" id="{CBD0E5E0-D715-2F5A-C959-35330F4569E0}"/>
                </a:ext>
              </a:extLst>
            </p:cNvPr>
            <p:cNvSpPr/>
            <p:nvPr/>
          </p:nvSpPr>
          <p:spPr>
            <a:xfrm>
              <a:off x="5113350" y="301865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2449;p53">
              <a:extLst>
                <a:ext uri="{FF2B5EF4-FFF2-40B4-BE49-F238E27FC236}">
                  <a16:creationId xmlns:a16="http://schemas.microsoft.com/office/drawing/2014/main" id="{DFAF69D5-F67A-2196-CE4F-F4B29F6A81A5}"/>
                </a:ext>
              </a:extLst>
            </p:cNvPr>
            <p:cNvSpPr/>
            <p:nvPr/>
          </p:nvSpPr>
          <p:spPr>
            <a:xfrm>
              <a:off x="5113350" y="29424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2450;p53">
              <a:extLst>
                <a:ext uri="{FF2B5EF4-FFF2-40B4-BE49-F238E27FC236}">
                  <a16:creationId xmlns:a16="http://schemas.microsoft.com/office/drawing/2014/main" id="{CA936052-7F86-F2D0-D0F2-024F8777968E}"/>
                </a:ext>
              </a:extLst>
            </p:cNvPr>
            <p:cNvSpPr/>
            <p:nvPr/>
          </p:nvSpPr>
          <p:spPr>
            <a:xfrm>
              <a:off x="5113350" y="2866425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73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2451;p53">
              <a:extLst>
                <a:ext uri="{FF2B5EF4-FFF2-40B4-BE49-F238E27FC236}">
                  <a16:creationId xmlns:a16="http://schemas.microsoft.com/office/drawing/2014/main" id="{FD40E6B6-1AF3-A3EF-1EEB-0846E4060962}"/>
                </a:ext>
              </a:extLst>
            </p:cNvPr>
            <p:cNvSpPr/>
            <p:nvPr/>
          </p:nvSpPr>
          <p:spPr>
            <a:xfrm>
              <a:off x="5113350" y="27902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2452;p53">
              <a:extLst>
                <a:ext uri="{FF2B5EF4-FFF2-40B4-BE49-F238E27FC236}">
                  <a16:creationId xmlns:a16="http://schemas.microsoft.com/office/drawing/2014/main" id="{BADBC573-6FD9-8EDB-22B9-019B3C394C23}"/>
                </a:ext>
              </a:extLst>
            </p:cNvPr>
            <p:cNvSpPr/>
            <p:nvPr/>
          </p:nvSpPr>
          <p:spPr>
            <a:xfrm>
              <a:off x="5113350" y="27140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2453;p53">
              <a:extLst>
                <a:ext uri="{FF2B5EF4-FFF2-40B4-BE49-F238E27FC236}">
                  <a16:creationId xmlns:a16="http://schemas.microsoft.com/office/drawing/2014/main" id="{10B8E732-7DDE-7732-041B-867E90047A9E}"/>
                </a:ext>
              </a:extLst>
            </p:cNvPr>
            <p:cNvSpPr/>
            <p:nvPr/>
          </p:nvSpPr>
          <p:spPr>
            <a:xfrm>
              <a:off x="511335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2454;p53">
              <a:extLst>
                <a:ext uri="{FF2B5EF4-FFF2-40B4-BE49-F238E27FC236}">
                  <a16:creationId xmlns:a16="http://schemas.microsoft.com/office/drawing/2014/main" id="{37D9206A-87A2-2736-C35B-27A25332CBC1}"/>
                </a:ext>
              </a:extLst>
            </p:cNvPr>
            <p:cNvSpPr/>
            <p:nvPr/>
          </p:nvSpPr>
          <p:spPr>
            <a:xfrm>
              <a:off x="511335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2455;p53">
              <a:extLst>
                <a:ext uri="{FF2B5EF4-FFF2-40B4-BE49-F238E27FC236}">
                  <a16:creationId xmlns:a16="http://schemas.microsoft.com/office/drawing/2014/main" id="{BA3EE5A7-DFED-0687-646E-2FFD9415C7EA}"/>
                </a:ext>
              </a:extLst>
            </p:cNvPr>
            <p:cNvSpPr/>
            <p:nvPr/>
          </p:nvSpPr>
          <p:spPr>
            <a:xfrm>
              <a:off x="50373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2456;p53">
              <a:extLst>
                <a:ext uri="{FF2B5EF4-FFF2-40B4-BE49-F238E27FC236}">
                  <a16:creationId xmlns:a16="http://schemas.microsoft.com/office/drawing/2014/main" id="{9B1CC96F-8D5B-2FA1-74EF-58DA975F5643}"/>
                </a:ext>
              </a:extLst>
            </p:cNvPr>
            <p:cNvSpPr/>
            <p:nvPr/>
          </p:nvSpPr>
          <p:spPr>
            <a:xfrm>
              <a:off x="50373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2457;p53">
              <a:extLst>
                <a:ext uri="{FF2B5EF4-FFF2-40B4-BE49-F238E27FC236}">
                  <a16:creationId xmlns:a16="http://schemas.microsoft.com/office/drawing/2014/main" id="{81645AAA-A77B-B549-36EB-93A14EA99169}"/>
                </a:ext>
              </a:extLst>
            </p:cNvPr>
            <p:cNvSpPr/>
            <p:nvPr/>
          </p:nvSpPr>
          <p:spPr>
            <a:xfrm>
              <a:off x="50373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2458;p53">
              <a:extLst>
                <a:ext uri="{FF2B5EF4-FFF2-40B4-BE49-F238E27FC236}">
                  <a16:creationId xmlns:a16="http://schemas.microsoft.com/office/drawing/2014/main" id="{7022A7F9-98AD-E438-D746-9F5A9E752929}"/>
                </a:ext>
              </a:extLst>
            </p:cNvPr>
            <p:cNvSpPr/>
            <p:nvPr/>
          </p:nvSpPr>
          <p:spPr>
            <a:xfrm>
              <a:off x="50373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2459;p53">
              <a:extLst>
                <a:ext uri="{FF2B5EF4-FFF2-40B4-BE49-F238E27FC236}">
                  <a16:creationId xmlns:a16="http://schemas.microsoft.com/office/drawing/2014/main" id="{2C201014-D7CC-2D01-0FA1-CF2FBEE8037F}"/>
                </a:ext>
              </a:extLst>
            </p:cNvPr>
            <p:cNvSpPr/>
            <p:nvPr/>
          </p:nvSpPr>
          <p:spPr>
            <a:xfrm>
              <a:off x="50373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2460;p53">
              <a:extLst>
                <a:ext uri="{FF2B5EF4-FFF2-40B4-BE49-F238E27FC236}">
                  <a16:creationId xmlns:a16="http://schemas.microsoft.com/office/drawing/2014/main" id="{3C9631A2-90EA-889A-1BF8-AE329565F4C7}"/>
                </a:ext>
              </a:extLst>
            </p:cNvPr>
            <p:cNvSpPr/>
            <p:nvPr/>
          </p:nvSpPr>
          <p:spPr>
            <a:xfrm>
              <a:off x="50373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2461;p53">
              <a:extLst>
                <a:ext uri="{FF2B5EF4-FFF2-40B4-BE49-F238E27FC236}">
                  <a16:creationId xmlns:a16="http://schemas.microsoft.com/office/drawing/2014/main" id="{3ED22415-8D04-1089-5387-5E36A106C023}"/>
                </a:ext>
              </a:extLst>
            </p:cNvPr>
            <p:cNvSpPr/>
            <p:nvPr/>
          </p:nvSpPr>
          <p:spPr>
            <a:xfrm>
              <a:off x="50373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2462;p53">
              <a:extLst>
                <a:ext uri="{FF2B5EF4-FFF2-40B4-BE49-F238E27FC236}">
                  <a16:creationId xmlns:a16="http://schemas.microsoft.com/office/drawing/2014/main" id="{D97E89D0-FC14-7811-CCDD-EB8CFFE7D4B1}"/>
                </a:ext>
              </a:extLst>
            </p:cNvPr>
            <p:cNvSpPr/>
            <p:nvPr/>
          </p:nvSpPr>
          <p:spPr>
            <a:xfrm>
              <a:off x="496112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2463;p53">
              <a:extLst>
                <a:ext uri="{FF2B5EF4-FFF2-40B4-BE49-F238E27FC236}">
                  <a16:creationId xmlns:a16="http://schemas.microsoft.com/office/drawing/2014/main" id="{757B9223-ECCF-C3C6-5F55-B5DD95136FDD}"/>
                </a:ext>
              </a:extLst>
            </p:cNvPr>
            <p:cNvSpPr/>
            <p:nvPr/>
          </p:nvSpPr>
          <p:spPr>
            <a:xfrm>
              <a:off x="496112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2464;p53">
              <a:extLst>
                <a:ext uri="{FF2B5EF4-FFF2-40B4-BE49-F238E27FC236}">
                  <a16:creationId xmlns:a16="http://schemas.microsoft.com/office/drawing/2014/main" id="{4B14E068-3031-8423-052C-96970F40762B}"/>
                </a:ext>
              </a:extLst>
            </p:cNvPr>
            <p:cNvSpPr/>
            <p:nvPr/>
          </p:nvSpPr>
          <p:spPr>
            <a:xfrm>
              <a:off x="49611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2465;p53">
              <a:extLst>
                <a:ext uri="{FF2B5EF4-FFF2-40B4-BE49-F238E27FC236}">
                  <a16:creationId xmlns:a16="http://schemas.microsoft.com/office/drawing/2014/main" id="{74D7E4EC-F08F-8DB3-ABE6-886B30B7FD74}"/>
                </a:ext>
              </a:extLst>
            </p:cNvPr>
            <p:cNvSpPr/>
            <p:nvPr/>
          </p:nvSpPr>
          <p:spPr>
            <a:xfrm>
              <a:off x="49611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2466;p53">
              <a:extLst>
                <a:ext uri="{FF2B5EF4-FFF2-40B4-BE49-F238E27FC236}">
                  <a16:creationId xmlns:a16="http://schemas.microsoft.com/office/drawing/2014/main" id="{51232E9C-AFBD-DF9D-CBA3-CB808D1C89DF}"/>
                </a:ext>
              </a:extLst>
            </p:cNvPr>
            <p:cNvSpPr/>
            <p:nvPr/>
          </p:nvSpPr>
          <p:spPr>
            <a:xfrm>
              <a:off x="49611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2467;p53">
              <a:extLst>
                <a:ext uri="{FF2B5EF4-FFF2-40B4-BE49-F238E27FC236}">
                  <a16:creationId xmlns:a16="http://schemas.microsoft.com/office/drawing/2014/main" id="{63A1BCA2-5F15-C29A-46BA-1169D9CD8F3E}"/>
                </a:ext>
              </a:extLst>
            </p:cNvPr>
            <p:cNvSpPr/>
            <p:nvPr/>
          </p:nvSpPr>
          <p:spPr>
            <a:xfrm>
              <a:off x="49611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2468;p53">
              <a:extLst>
                <a:ext uri="{FF2B5EF4-FFF2-40B4-BE49-F238E27FC236}">
                  <a16:creationId xmlns:a16="http://schemas.microsoft.com/office/drawing/2014/main" id="{A25FBE84-E328-9703-3DF7-F230FF67374F}"/>
                </a:ext>
              </a:extLst>
            </p:cNvPr>
            <p:cNvSpPr/>
            <p:nvPr/>
          </p:nvSpPr>
          <p:spPr>
            <a:xfrm>
              <a:off x="48849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2469;p53">
              <a:extLst>
                <a:ext uri="{FF2B5EF4-FFF2-40B4-BE49-F238E27FC236}">
                  <a16:creationId xmlns:a16="http://schemas.microsoft.com/office/drawing/2014/main" id="{404DD25E-748F-2740-52B7-CF709ED0B979}"/>
                </a:ext>
              </a:extLst>
            </p:cNvPr>
            <p:cNvSpPr/>
            <p:nvPr/>
          </p:nvSpPr>
          <p:spPr>
            <a:xfrm>
              <a:off x="48849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2470;p53">
              <a:extLst>
                <a:ext uri="{FF2B5EF4-FFF2-40B4-BE49-F238E27FC236}">
                  <a16:creationId xmlns:a16="http://schemas.microsoft.com/office/drawing/2014/main" id="{5DB853B5-83F5-B48B-B907-F659529C1231}"/>
                </a:ext>
              </a:extLst>
            </p:cNvPr>
            <p:cNvSpPr/>
            <p:nvPr/>
          </p:nvSpPr>
          <p:spPr>
            <a:xfrm>
              <a:off x="48849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2471;p53">
              <a:extLst>
                <a:ext uri="{FF2B5EF4-FFF2-40B4-BE49-F238E27FC236}">
                  <a16:creationId xmlns:a16="http://schemas.microsoft.com/office/drawing/2014/main" id="{CA1D8A87-36DB-358C-D4C9-8E3CB9362FD4}"/>
                </a:ext>
              </a:extLst>
            </p:cNvPr>
            <p:cNvSpPr/>
            <p:nvPr/>
          </p:nvSpPr>
          <p:spPr>
            <a:xfrm>
              <a:off x="488490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2472;p53">
              <a:extLst>
                <a:ext uri="{FF2B5EF4-FFF2-40B4-BE49-F238E27FC236}">
                  <a16:creationId xmlns:a16="http://schemas.microsoft.com/office/drawing/2014/main" id="{2224E735-6C58-DA2E-7E87-62E55FBFE1BC}"/>
                </a:ext>
              </a:extLst>
            </p:cNvPr>
            <p:cNvSpPr/>
            <p:nvPr/>
          </p:nvSpPr>
          <p:spPr>
            <a:xfrm>
              <a:off x="4808700" y="26377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2473;p53">
              <a:extLst>
                <a:ext uri="{FF2B5EF4-FFF2-40B4-BE49-F238E27FC236}">
                  <a16:creationId xmlns:a16="http://schemas.microsoft.com/office/drawing/2014/main" id="{97AEEAE6-6472-7F33-E2BD-EC1C89AF7877}"/>
                </a:ext>
              </a:extLst>
            </p:cNvPr>
            <p:cNvSpPr/>
            <p:nvPr/>
          </p:nvSpPr>
          <p:spPr>
            <a:xfrm>
              <a:off x="4808700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2474;p53">
              <a:extLst>
                <a:ext uri="{FF2B5EF4-FFF2-40B4-BE49-F238E27FC236}">
                  <a16:creationId xmlns:a16="http://schemas.microsoft.com/office/drawing/2014/main" id="{01F63832-317D-F65B-7036-ABAF5002511A}"/>
                </a:ext>
              </a:extLst>
            </p:cNvPr>
            <p:cNvSpPr/>
            <p:nvPr/>
          </p:nvSpPr>
          <p:spPr>
            <a:xfrm>
              <a:off x="480870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2475;p53">
              <a:extLst>
                <a:ext uri="{FF2B5EF4-FFF2-40B4-BE49-F238E27FC236}">
                  <a16:creationId xmlns:a16="http://schemas.microsoft.com/office/drawing/2014/main" id="{DF772B3F-23D3-A3B7-8A41-F8085DA2A688}"/>
                </a:ext>
              </a:extLst>
            </p:cNvPr>
            <p:cNvSpPr/>
            <p:nvPr/>
          </p:nvSpPr>
          <p:spPr>
            <a:xfrm>
              <a:off x="480870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2476;p53">
              <a:extLst>
                <a:ext uri="{FF2B5EF4-FFF2-40B4-BE49-F238E27FC236}">
                  <a16:creationId xmlns:a16="http://schemas.microsoft.com/office/drawing/2014/main" id="{4C3B3D73-2CAF-9426-1373-0073FE3B5AAF}"/>
                </a:ext>
              </a:extLst>
            </p:cNvPr>
            <p:cNvSpPr/>
            <p:nvPr/>
          </p:nvSpPr>
          <p:spPr>
            <a:xfrm>
              <a:off x="4808700" y="11905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2477;p53">
              <a:extLst>
                <a:ext uri="{FF2B5EF4-FFF2-40B4-BE49-F238E27FC236}">
                  <a16:creationId xmlns:a16="http://schemas.microsoft.com/office/drawing/2014/main" id="{527A3ACE-304E-2E20-6B3A-E4D568B9938E}"/>
                </a:ext>
              </a:extLst>
            </p:cNvPr>
            <p:cNvSpPr/>
            <p:nvPr/>
          </p:nvSpPr>
          <p:spPr>
            <a:xfrm>
              <a:off x="4808700" y="1038125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2478;p53">
              <a:extLst>
                <a:ext uri="{FF2B5EF4-FFF2-40B4-BE49-F238E27FC236}">
                  <a16:creationId xmlns:a16="http://schemas.microsoft.com/office/drawing/2014/main" id="{A851F644-72CB-C82D-9419-56E1EF3CCFE0}"/>
                </a:ext>
              </a:extLst>
            </p:cNvPr>
            <p:cNvSpPr/>
            <p:nvPr/>
          </p:nvSpPr>
          <p:spPr>
            <a:xfrm>
              <a:off x="47324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2479;p53">
              <a:extLst>
                <a:ext uri="{FF2B5EF4-FFF2-40B4-BE49-F238E27FC236}">
                  <a16:creationId xmlns:a16="http://schemas.microsoft.com/office/drawing/2014/main" id="{ABC2CDB0-2884-A2DD-192E-C502AAECF37C}"/>
                </a:ext>
              </a:extLst>
            </p:cNvPr>
            <p:cNvSpPr/>
            <p:nvPr/>
          </p:nvSpPr>
          <p:spPr>
            <a:xfrm>
              <a:off x="47324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2480;p53">
              <a:extLst>
                <a:ext uri="{FF2B5EF4-FFF2-40B4-BE49-F238E27FC236}">
                  <a16:creationId xmlns:a16="http://schemas.microsoft.com/office/drawing/2014/main" id="{48D99A44-7BCB-4C25-000D-36DC4F05D40D}"/>
                </a:ext>
              </a:extLst>
            </p:cNvPr>
            <p:cNvSpPr/>
            <p:nvPr/>
          </p:nvSpPr>
          <p:spPr>
            <a:xfrm>
              <a:off x="47324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2481;p53">
              <a:extLst>
                <a:ext uri="{FF2B5EF4-FFF2-40B4-BE49-F238E27FC236}">
                  <a16:creationId xmlns:a16="http://schemas.microsoft.com/office/drawing/2014/main" id="{F64BF0DB-40ED-B033-3C6D-346D5BC0AA0C}"/>
                </a:ext>
              </a:extLst>
            </p:cNvPr>
            <p:cNvSpPr/>
            <p:nvPr/>
          </p:nvSpPr>
          <p:spPr>
            <a:xfrm>
              <a:off x="47324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2482;p53">
              <a:extLst>
                <a:ext uri="{FF2B5EF4-FFF2-40B4-BE49-F238E27FC236}">
                  <a16:creationId xmlns:a16="http://schemas.microsoft.com/office/drawing/2014/main" id="{E97BE19A-81C6-F54A-7C4C-D5BC4F8332CF}"/>
                </a:ext>
              </a:extLst>
            </p:cNvPr>
            <p:cNvSpPr/>
            <p:nvPr/>
          </p:nvSpPr>
          <p:spPr>
            <a:xfrm>
              <a:off x="473247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2483;p53">
              <a:extLst>
                <a:ext uri="{FF2B5EF4-FFF2-40B4-BE49-F238E27FC236}">
                  <a16:creationId xmlns:a16="http://schemas.microsoft.com/office/drawing/2014/main" id="{3B7A710B-5428-F617-5D7D-22D1DE6A8B3B}"/>
                </a:ext>
              </a:extLst>
            </p:cNvPr>
            <p:cNvSpPr/>
            <p:nvPr/>
          </p:nvSpPr>
          <p:spPr>
            <a:xfrm>
              <a:off x="465647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2484;p53">
              <a:extLst>
                <a:ext uri="{FF2B5EF4-FFF2-40B4-BE49-F238E27FC236}">
                  <a16:creationId xmlns:a16="http://schemas.microsoft.com/office/drawing/2014/main" id="{C085EF21-1464-CF03-C515-029030A0A63A}"/>
                </a:ext>
              </a:extLst>
            </p:cNvPr>
            <p:cNvSpPr/>
            <p:nvPr/>
          </p:nvSpPr>
          <p:spPr>
            <a:xfrm>
              <a:off x="465647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2485;p53">
              <a:extLst>
                <a:ext uri="{FF2B5EF4-FFF2-40B4-BE49-F238E27FC236}">
                  <a16:creationId xmlns:a16="http://schemas.microsoft.com/office/drawing/2014/main" id="{64B0854D-796D-A977-1E46-791280EB0608}"/>
                </a:ext>
              </a:extLst>
            </p:cNvPr>
            <p:cNvSpPr/>
            <p:nvPr/>
          </p:nvSpPr>
          <p:spPr>
            <a:xfrm>
              <a:off x="46564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2486;p53">
              <a:extLst>
                <a:ext uri="{FF2B5EF4-FFF2-40B4-BE49-F238E27FC236}">
                  <a16:creationId xmlns:a16="http://schemas.microsoft.com/office/drawing/2014/main" id="{955CE9FE-809A-8C8A-4285-6833C2C3170C}"/>
                </a:ext>
              </a:extLst>
            </p:cNvPr>
            <p:cNvSpPr/>
            <p:nvPr/>
          </p:nvSpPr>
          <p:spPr>
            <a:xfrm>
              <a:off x="465647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2487;p53">
              <a:extLst>
                <a:ext uri="{FF2B5EF4-FFF2-40B4-BE49-F238E27FC236}">
                  <a16:creationId xmlns:a16="http://schemas.microsoft.com/office/drawing/2014/main" id="{7E435CF6-6775-7D16-8D9A-B497EF703374}"/>
                </a:ext>
              </a:extLst>
            </p:cNvPr>
            <p:cNvSpPr/>
            <p:nvPr/>
          </p:nvSpPr>
          <p:spPr>
            <a:xfrm>
              <a:off x="46564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2488;p53">
              <a:extLst>
                <a:ext uri="{FF2B5EF4-FFF2-40B4-BE49-F238E27FC236}">
                  <a16:creationId xmlns:a16="http://schemas.microsoft.com/office/drawing/2014/main" id="{6B889CC4-76CE-0BFB-9211-1113E3BCAE7E}"/>
                </a:ext>
              </a:extLst>
            </p:cNvPr>
            <p:cNvSpPr/>
            <p:nvPr/>
          </p:nvSpPr>
          <p:spPr>
            <a:xfrm>
              <a:off x="46564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2489;p53">
              <a:extLst>
                <a:ext uri="{FF2B5EF4-FFF2-40B4-BE49-F238E27FC236}">
                  <a16:creationId xmlns:a16="http://schemas.microsoft.com/office/drawing/2014/main" id="{C5B497B5-F9C2-3D54-4FFE-7448DBA10AE7}"/>
                </a:ext>
              </a:extLst>
            </p:cNvPr>
            <p:cNvSpPr/>
            <p:nvPr/>
          </p:nvSpPr>
          <p:spPr>
            <a:xfrm>
              <a:off x="46564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2490;p53">
              <a:extLst>
                <a:ext uri="{FF2B5EF4-FFF2-40B4-BE49-F238E27FC236}">
                  <a16:creationId xmlns:a16="http://schemas.microsoft.com/office/drawing/2014/main" id="{CAF3EDC7-7C39-C8A9-D4D5-280D4E73F157}"/>
                </a:ext>
              </a:extLst>
            </p:cNvPr>
            <p:cNvSpPr/>
            <p:nvPr/>
          </p:nvSpPr>
          <p:spPr>
            <a:xfrm>
              <a:off x="465647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2491;p53">
              <a:extLst>
                <a:ext uri="{FF2B5EF4-FFF2-40B4-BE49-F238E27FC236}">
                  <a16:creationId xmlns:a16="http://schemas.microsoft.com/office/drawing/2014/main" id="{2F25AA3B-A693-A85A-4FC0-217E0DA12463}"/>
                </a:ext>
              </a:extLst>
            </p:cNvPr>
            <p:cNvSpPr/>
            <p:nvPr/>
          </p:nvSpPr>
          <p:spPr>
            <a:xfrm>
              <a:off x="45802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2492;p53">
              <a:extLst>
                <a:ext uri="{FF2B5EF4-FFF2-40B4-BE49-F238E27FC236}">
                  <a16:creationId xmlns:a16="http://schemas.microsoft.com/office/drawing/2014/main" id="{6F412BEF-43F2-6034-B03E-107684622358}"/>
                </a:ext>
              </a:extLst>
            </p:cNvPr>
            <p:cNvSpPr/>
            <p:nvPr/>
          </p:nvSpPr>
          <p:spPr>
            <a:xfrm>
              <a:off x="45802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2493;p53">
              <a:extLst>
                <a:ext uri="{FF2B5EF4-FFF2-40B4-BE49-F238E27FC236}">
                  <a16:creationId xmlns:a16="http://schemas.microsoft.com/office/drawing/2014/main" id="{BC51DDA9-49E8-6C36-5D54-4FFBDB7F3585}"/>
                </a:ext>
              </a:extLst>
            </p:cNvPr>
            <p:cNvSpPr/>
            <p:nvPr/>
          </p:nvSpPr>
          <p:spPr>
            <a:xfrm>
              <a:off x="45802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2494;p53">
              <a:extLst>
                <a:ext uri="{FF2B5EF4-FFF2-40B4-BE49-F238E27FC236}">
                  <a16:creationId xmlns:a16="http://schemas.microsoft.com/office/drawing/2014/main" id="{9F63CDBE-D51C-350B-5B18-F2747E33FCEC}"/>
                </a:ext>
              </a:extLst>
            </p:cNvPr>
            <p:cNvSpPr/>
            <p:nvPr/>
          </p:nvSpPr>
          <p:spPr>
            <a:xfrm>
              <a:off x="458025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2495;p53">
              <a:extLst>
                <a:ext uri="{FF2B5EF4-FFF2-40B4-BE49-F238E27FC236}">
                  <a16:creationId xmlns:a16="http://schemas.microsoft.com/office/drawing/2014/main" id="{E706FB4A-C761-5E8C-0F6A-7D0206464A56}"/>
                </a:ext>
              </a:extLst>
            </p:cNvPr>
            <p:cNvSpPr/>
            <p:nvPr/>
          </p:nvSpPr>
          <p:spPr>
            <a:xfrm>
              <a:off x="458025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2496;p53">
              <a:extLst>
                <a:ext uri="{FF2B5EF4-FFF2-40B4-BE49-F238E27FC236}">
                  <a16:creationId xmlns:a16="http://schemas.microsoft.com/office/drawing/2014/main" id="{361BCBCD-8F93-AA7A-2D69-47BC6D33EB02}"/>
                </a:ext>
              </a:extLst>
            </p:cNvPr>
            <p:cNvSpPr/>
            <p:nvPr/>
          </p:nvSpPr>
          <p:spPr>
            <a:xfrm>
              <a:off x="45802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2497;p53">
              <a:extLst>
                <a:ext uri="{FF2B5EF4-FFF2-40B4-BE49-F238E27FC236}">
                  <a16:creationId xmlns:a16="http://schemas.microsoft.com/office/drawing/2014/main" id="{D980F384-CFFF-3A5E-3C21-FC6600F5C651}"/>
                </a:ext>
              </a:extLst>
            </p:cNvPr>
            <p:cNvSpPr/>
            <p:nvPr/>
          </p:nvSpPr>
          <p:spPr>
            <a:xfrm>
              <a:off x="45802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2498;p53">
              <a:extLst>
                <a:ext uri="{FF2B5EF4-FFF2-40B4-BE49-F238E27FC236}">
                  <a16:creationId xmlns:a16="http://schemas.microsoft.com/office/drawing/2014/main" id="{9F10316F-58E7-B2D8-D1E7-3AE186641B21}"/>
                </a:ext>
              </a:extLst>
            </p:cNvPr>
            <p:cNvSpPr/>
            <p:nvPr/>
          </p:nvSpPr>
          <p:spPr>
            <a:xfrm>
              <a:off x="45802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2499;p53">
              <a:extLst>
                <a:ext uri="{FF2B5EF4-FFF2-40B4-BE49-F238E27FC236}">
                  <a16:creationId xmlns:a16="http://schemas.microsoft.com/office/drawing/2014/main" id="{D322EE3C-5329-C32E-E876-BF4392B4575D}"/>
                </a:ext>
              </a:extLst>
            </p:cNvPr>
            <p:cNvSpPr/>
            <p:nvPr/>
          </p:nvSpPr>
          <p:spPr>
            <a:xfrm>
              <a:off x="45040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2500;p53">
              <a:extLst>
                <a:ext uri="{FF2B5EF4-FFF2-40B4-BE49-F238E27FC236}">
                  <a16:creationId xmlns:a16="http://schemas.microsoft.com/office/drawing/2014/main" id="{7501E9E6-F5D7-85D1-5AF8-42C5CAC633D3}"/>
                </a:ext>
              </a:extLst>
            </p:cNvPr>
            <p:cNvSpPr/>
            <p:nvPr/>
          </p:nvSpPr>
          <p:spPr>
            <a:xfrm>
              <a:off x="450405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2501;p53">
              <a:extLst>
                <a:ext uri="{FF2B5EF4-FFF2-40B4-BE49-F238E27FC236}">
                  <a16:creationId xmlns:a16="http://schemas.microsoft.com/office/drawing/2014/main" id="{A8367FB6-7913-E08D-0814-DDCD3E7FE61E}"/>
                </a:ext>
              </a:extLst>
            </p:cNvPr>
            <p:cNvSpPr/>
            <p:nvPr/>
          </p:nvSpPr>
          <p:spPr>
            <a:xfrm>
              <a:off x="45040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2502;p53">
              <a:extLst>
                <a:ext uri="{FF2B5EF4-FFF2-40B4-BE49-F238E27FC236}">
                  <a16:creationId xmlns:a16="http://schemas.microsoft.com/office/drawing/2014/main" id="{3B2C9BAE-9AF8-63BD-9EED-0C4FFB578008}"/>
                </a:ext>
              </a:extLst>
            </p:cNvPr>
            <p:cNvSpPr/>
            <p:nvPr/>
          </p:nvSpPr>
          <p:spPr>
            <a:xfrm>
              <a:off x="45040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3" name="Google Shape;2503;p53">
              <a:extLst>
                <a:ext uri="{FF2B5EF4-FFF2-40B4-BE49-F238E27FC236}">
                  <a16:creationId xmlns:a16="http://schemas.microsoft.com/office/drawing/2014/main" id="{84A8E91D-453E-4DAE-0801-6DC0BFCF1049}"/>
                </a:ext>
              </a:extLst>
            </p:cNvPr>
            <p:cNvSpPr/>
            <p:nvPr/>
          </p:nvSpPr>
          <p:spPr>
            <a:xfrm>
              <a:off x="45040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4" name="Google Shape;2504;p53">
              <a:extLst>
                <a:ext uri="{FF2B5EF4-FFF2-40B4-BE49-F238E27FC236}">
                  <a16:creationId xmlns:a16="http://schemas.microsoft.com/office/drawing/2014/main" id="{CE8B8B08-84BD-C366-D5B4-68C615C0732D}"/>
                </a:ext>
              </a:extLst>
            </p:cNvPr>
            <p:cNvSpPr/>
            <p:nvPr/>
          </p:nvSpPr>
          <p:spPr>
            <a:xfrm>
              <a:off x="45040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2505;p53">
              <a:extLst>
                <a:ext uri="{FF2B5EF4-FFF2-40B4-BE49-F238E27FC236}">
                  <a16:creationId xmlns:a16="http://schemas.microsoft.com/office/drawing/2014/main" id="{F30F0B9B-426B-694A-8F96-AF0C9DBC4A23}"/>
                </a:ext>
              </a:extLst>
            </p:cNvPr>
            <p:cNvSpPr/>
            <p:nvPr/>
          </p:nvSpPr>
          <p:spPr>
            <a:xfrm>
              <a:off x="442782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2506;p53">
              <a:extLst>
                <a:ext uri="{FF2B5EF4-FFF2-40B4-BE49-F238E27FC236}">
                  <a16:creationId xmlns:a16="http://schemas.microsoft.com/office/drawing/2014/main" id="{9CAEDAD7-E54F-9009-9C74-0B65B5F16991}"/>
                </a:ext>
              </a:extLst>
            </p:cNvPr>
            <p:cNvSpPr/>
            <p:nvPr/>
          </p:nvSpPr>
          <p:spPr>
            <a:xfrm>
              <a:off x="44278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6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2507;p53">
              <a:extLst>
                <a:ext uri="{FF2B5EF4-FFF2-40B4-BE49-F238E27FC236}">
                  <a16:creationId xmlns:a16="http://schemas.microsoft.com/office/drawing/2014/main" id="{F71F42B5-0233-A752-6020-055FDE1ABD0F}"/>
                </a:ext>
              </a:extLst>
            </p:cNvPr>
            <p:cNvSpPr/>
            <p:nvPr/>
          </p:nvSpPr>
          <p:spPr>
            <a:xfrm>
              <a:off x="442782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2508;p53">
              <a:extLst>
                <a:ext uri="{FF2B5EF4-FFF2-40B4-BE49-F238E27FC236}">
                  <a16:creationId xmlns:a16="http://schemas.microsoft.com/office/drawing/2014/main" id="{8AA184B6-FD63-0C02-A337-1D83AAC2DD42}"/>
                </a:ext>
              </a:extLst>
            </p:cNvPr>
            <p:cNvSpPr/>
            <p:nvPr/>
          </p:nvSpPr>
          <p:spPr>
            <a:xfrm>
              <a:off x="44278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2509;p53">
              <a:extLst>
                <a:ext uri="{FF2B5EF4-FFF2-40B4-BE49-F238E27FC236}">
                  <a16:creationId xmlns:a16="http://schemas.microsoft.com/office/drawing/2014/main" id="{23661841-AAA3-0D11-5143-1D581244FFFB}"/>
                </a:ext>
              </a:extLst>
            </p:cNvPr>
            <p:cNvSpPr/>
            <p:nvPr/>
          </p:nvSpPr>
          <p:spPr>
            <a:xfrm>
              <a:off x="44278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2510;p53">
              <a:extLst>
                <a:ext uri="{FF2B5EF4-FFF2-40B4-BE49-F238E27FC236}">
                  <a16:creationId xmlns:a16="http://schemas.microsoft.com/office/drawing/2014/main" id="{7586696F-3B45-AA76-FF1A-902F022F2AE1}"/>
                </a:ext>
              </a:extLst>
            </p:cNvPr>
            <p:cNvSpPr/>
            <p:nvPr/>
          </p:nvSpPr>
          <p:spPr>
            <a:xfrm>
              <a:off x="44278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2511;p53">
              <a:extLst>
                <a:ext uri="{FF2B5EF4-FFF2-40B4-BE49-F238E27FC236}">
                  <a16:creationId xmlns:a16="http://schemas.microsoft.com/office/drawing/2014/main" id="{09E199AA-268B-778E-63E1-64ABF88DD2FF}"/>
                </a:ext>
              </a:extLst>
            </p:cNvPr>
            <p:cNvSpPr/>
            <p:nvPr/>
          </p:nvSpPr>
          <p:spPr>
            <a:xfrm>
              <a:off x="435160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2512;p53">
              <a:extLst>
                <a:ext uri="{FF2B5EF4-FFF2-40B4-BE49-F238E27FC236}">
                  <a16:creationId xmlns:a16="http://schemas.microsoft.com/office/drawing/2014/main" id="{C907202E-5BDF-3DB8-5BF3-C68FF399E7FF}"/>
                </a:ext>
              </a:extLst>
            </p:cNvPr>
            <p:cNvSpPr/>
            <p:nvPr/>
          </p:nvSpPr>
          <p:spPr>
            <a:xfrm>
              <a:off x="435160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2513;p53">
              <a:extLst>
                <a:ext uri="{FF2B5EF4-FFF2-40B4-BE49-F238E27FC236}">
                  <a16:creationId xmlns:a16="http://schemas.microsoft.com/office/drawing/2014/main" id="{E0BC2504-08A4-579B-1F58-7DDF218F06B2}"/>
                </a:ext>
              </a:extLst>
            </p:cNvPr>
            <p:cNvSpPr/>
            <p:nvPr/>
          </p:nvSpPr>
          <p:spPr>
            <a:xfrm>
              <a:off x="435160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2514;p53">
              <a:extLst>
                <a:ext uri="{FF2B5EF4-FFF2-40B4-BE49-F238E27FC236}">
                  <a16:creationId xmlns:a16="http://schemas.microsoft.com/office/drawing/2014/main" id="{2720746B-03B5-E777-4F4C-DC31E310EF12}"/>
                </a:ext>
              </a:extLst>
            </p:cNvPr>
            <p:cNvSpPr/>
            <p:nvPr/>
          </p:nvSpPr>
          <p:spPr>
            <a:xfrm>
              <a:off x="435160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2515;p53">
              <a:extLst>
                <a:ext uri="{FF2B5EF4-FFF2-40B4-BE49-F238E27FC236}">
                  <a16:creationId xmlns:a16="http://schemas.microsoft.com/office/drawing/2014/main" id="{47FE4D4B-BDA5-5DF8-743A-0754AC9D97B4}"/>
                </a:ext>
              </a:extLst>
            </p:cNvPr>
            <p:cNvSpPr/>
            <p:nvPr/>
          </p:nvSpPr>
          <p:spPr>
            <a:xfrm>
              <a:off x="42756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2516;p53">
              <a:extLst>
                <a:ext uri="{FF2B5EF4-FFF2-40B4-BE49-F238E27FC236}">
                  <a16:creationId xmlns:a16="http://schemas.microsoft.com/office/drawing/2014/main" id="{7C6EB0B4-0F89-B9EA-D5BD-EB80AC86F6B9}"/>
                </a:ext>
              </a:extLst>
            </p:cNvPr>
            <p:cNvSpPr/>
            <p:nvPr/>
          </p:nvSpPr>
          <p:spPr>
            <a:xfrm>
              <a:off x="42756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2517;p53">
              <a:extLst>
                <a:ext uri="{FF2B5EF4-FFF2-40B4-BE49-F238E27FC236}">
                  <a16:creationId xmlns:a16="http://schemas.microsoft.com/office/drawing/2014/main" id="{7CDC562E-CEF5-C7A6-EB69-4C9F69501974}"/>
                </a:ext>
              </a:extLst>
            </p:cNvPr>
            <p:cNvSpPr/>
            <p:nvPr/>
          </p:nvSpPr>
          <p:spPr>
            <a:xfrm>
              <a:off x="42756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2518;p53">
              <a:extLst>
                <a:ext uri="{FF2B5EF4-FFF2-40B4-BE49-F238E27FC236}">
                  <a16:creationId xmlns:a16="http://schemas.microsoft.com/office/drawing/2014/main" id="{BE7C6739-1DE9-1E6D-A6B4-752CB9F16257}"/>
                </a:ext>
              </a:extLst>
            </p:cNvPr>
            <p:cNvSpPr/>
            <p:nvPr/>
          </p:nvSpPr>
          <p:spPr>
            <a:xfrm>
              <a:off x="42756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2519;p53">
              <a:extLst>
                <a:ext uri="{FF2B5EF4-FFF2-40B4-BE49-F238E27FC236}">
                  <a16:creationId xmlns:a16="http://schemas.microsoft.com/office/drawing/2014/main" id="{7BD80085-87D0-618B-4D47-1334D600C337}"/>
                </a:ext>
              </a:extLst>
            </p:cNvPr>
            <p:cNvSpPr/>
            <p:nvPr/>
          </p:nvSpPr>
          <p:spPr>
            <a:xfrm>
              <a:off x="42756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2520;p53">
              <a:extLst>
                <a:ext uri="{FF2B5EF4-FFF2-40B4-BE49-F238E27FC236}">
                  <a16:creationId xmlns:a16="http://schemas.microsoft.com/office/drawing/2014/main" id="{43932CCD-8C61-D790-49C9-BE543D8C2755}"/>
                </a:ext>
              </a:extLst>
            </p:cNvPr>
            <p:cNvSpPr/>
            <p:nvPr/>
          </p:nvSpPr>
          <p:spPr>
            <a:xfrm>
              <a:off x="42756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2521;p53">
              <a:extLst>
                <a:ext uri="{FF2B5EF4-FFF2-40B4-BE49-F238E27FC236}">
                  <a16:creationId xmlns:a16="http://schemas.microsoft.com/office/drawing/2014/main" id="{5932DFBA-5601-FFAE-CEFB-C920BBFF691B}"/>
                </a:ext>
              </a:extLst>
            </p:cNvPr>
            <p:cNvSpPr/>
            <p:nvPr/>
          </p:nvSpPr>
          <p:spPr>
            <a:xfrm>
              <a:off x="419940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2522;p53">
              <a:extLst>
                <a:ext uri="{FF2B5EF4-FFF2-40B4-BE49-F238E27FC236}">
                  <a16:creationId xmlns:a16="http://schemas.microsoft.com/office/drawing/2014/main" id="{B7085955-710C-EB55-7B5E-32C7B8C9CFDF}"/>
                </a:ext>
              </a:extLst>
            </p:cNvPr>
            <p:cNvSpPr/>
            <p:nvPr/>
          </p:nvSpPr>
          <p:spPr>
            <a:xfrm>
              <a:off x="419940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2523;p53">
              <a:extLst>
                <a:ext uri="{FF2B5EF4-FFF2-40B4-BE49-F238E27FC236}">
                  <a16:creationId xmlns:a16="http://schemas.microsoft.com/office/drawing/2014/main" id="{7470842D-13AA-ACE7-16B7-CC8148EC5F3D}"/>
                </a:ext>
              </a:extLst>
            </p:cNvPr>
            <p:cNvSpPr/>
            <p:nvPr/>
          </p:nvSpPr>
          <p:spPr>
            <a:xfrm>
              <a:off x="41994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19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4" name="Google Shape;2524;p53">
              <a:extLst>
                <a:ext uri="{FF2B5EF4-FFF2-40B4-BE49-F238E27FC236}">
                  <a16:creationId xmlns:a16="http://schemas.microsoft.com/office/drawing/2014/main" id="{A834934F-1ECB-ED5E-9AF1-860630933898}"/>
                </a:ext>
              </a:extLst>
            </p:cNvPr>
            <p:cNvSpPr/>
            <p:nvPr/>
          </p:nvSpPr>
          <p:spPr>
            <a:xfrm>
              <a:off x="41231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5" name="Google Shape;2525;p53">
              <a:extLst>
                <a:ext uri="{FF2B5EF4-FFF2-40B4-BE49-F238E27FC236}">
                  <a16:creationId xmlns:a16="http://schemas.microsoft.com/office/drawing/2014/main" id="{321BBE98-7079-01ED-C9BB-E43D12D2BD3E}"/>
                </a:ext>
              </a:extLst>
            </p:cNvPr>
            <p:cNvSpPr/>
            <p:nvPr/>
          </p:nvSpPr>
          <p:spPr>
            <a:xfrm>
              <a:off x="41231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52;p39">
            <a:extLst>
              <a:ext uri="{FF2B5EF4-FFF2-40B4-BE49-F238E27FC236}">
                <a16:creationId xmlns:a16="http://schemas.microsoft.com/office/drawing/2014/main" id="{B1A669FC-DF31-5178-2C2C-BF981622F79C}"/>
              </a:ext>
            </a:extLst>
          </p:cNvPr>
          <p:cNvSpPr/>
          <p:nvPr/>
        </p:nvSpPr>
        <p:spPr>
          <a:xfrm>
            <a:off x="14124" y="-1"/>
            <a:ext cx="9129876" cy="8623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" name="Google Shape;331;p37">
            <a:extLst>
              <a:ext uri="{FF2B5EF4-FFF2-40B4-BE49-F238E27FC236}">
                <a16:creationId xmlns:a16="http://schemas.microsoft.com/office/drawing/2014/main" id="{29C66EDA-92B7-0D43-4132-55F934F15DDE}"/>
              </a:ext>
            </a:extLst>
          </p:cNvPr>
          <p:cNvSpPr txBox="1">
            <a:spLocks/>
          </p:cNvSpPr>
          <p:nvPr/>
        </p:nvSpPr>
        <p:spPr>
          <a:xfrm>
            <a:off x="187367" y="59339"/>
            <a:ext cx="905327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1" i="0" u="none" strike="noStrike" cap="none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Sales Performance Storyboard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3F4EC1-40E6-EE36-CE60-40E9A5663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54" y="862361"/>
            <a:ext cx="7753815" cy="428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06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2;p39">
            <a:extLst>
              <a:ext uri="{FF2B5EF4-FFF2-40B4-BE49-F238E27FC236}">
                <a16:creationId xmlns:a16="http://schemas.microsoft.com/office/drawing/2014/main" id="{DB994209-4232-7782-0C33-FA8500DB4CBE}"/>
              </a:ext>
            </a:extLst>
          </p:cNvPr>
          <p:cNvSpPr/>
          <p:nvPr/>
        </p:nvSpPr>
        <p:spPr>
          <a:xfrm>
            <a:off x="0" y="1"/>
            <a:ext cx="9144000" cy="11723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31" name="Google Shape;231;p32"/>
          <p:cNvSpPr txBox="1">
            <a:spLocks noGrp="1"/>
          </p:cNvSpPr>
          <p:nvPr>
            <p:ph type="title"/>
          </p:nvPr>
        </p:nvSpPr>
        <p:spPr>
          <a:xfrm>
            <a:off x="720000" y="2130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Key Insights and Recommendations</a:t>
            </a:r>
            <a:br>
              <a:rPr lang="en-US" sz="2800" dirty="0">
                <a:solidFill>
                  <a:schemeClr val="tx1">
                    <a:lumMod val="20000"/>
                    <a:lumOff val="80000"/>
                  </a:schemeClr>
                </a:solidFill>
              </a:rPr>
            </a:br>
            <a:br>
              <a:rPr lang="en-US" sz="2800" dirty="0">
                <a:solidFill>
                  <a:schemeClr val="tx1">
                    <a:lumMod val="20000"/>
                    <a:lumOff val="80000"/>
                  </a:schemeClr>
                </a:solidFill>
              </a:rPr>
            </a:br>
            <a:endParaRPr lang="en-US" sz="2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0" name="Google Shape;240;p32"/>
          <p:cNvSpPr/>
          <p:nvPr/>
        </p:nvSpPr>
        <p:spPr>
          <a:xfrm>
            <a:off x="6931502" y="1607600"/>
            <a:ext cx="651300" cy="651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8" name="Google Shape;258;p32"/>
          <p:cNvCxnSpPr>
            <a:cxnSpLocks/>
          </p:cNvCxnSpPr>
          <p:nvPr/>
        </p:nvCxnSpPr>
        <p:spPr>
          <a:xfrm>
            <a:off x="2100" y="3642725"/>
            <a:ext cx="717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32"/>
          <p:cNvCxnSpPr>
            <a:cxnSpLocks/>
            <a:stCxn id="240" idx="6"/>
          </p:cNvCxnSpPr>
          <p:nvPr/>
        </p:nvCxnSpPr>
        <p:spPr>
          <a:xfrm>
            <a:off x="7582802" y="1933250"/>
            <a:ext cx="1610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ubtitle 24">
            <a:extLst>
              <a:ext uri="{FF2B5EF4-FFF2-40B4-BE49-F238E27FC236}">
                <a16:creationId xmlns:a16="http://schemas.microsoft.com/office/drawing/2014/main" id="{CADB18FB-52DD-A70D-9398-B78C405608F5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845913" y="1594630"/>
            <a:ext cx="2808371" cy="572699"/>
          </a:xfrm>
        </p:spPr>
        <p:txBody>
          <a:bodyPr>
            <a:normAutofit fontScale="40000" lnSpcReduction="20000"/>
          </a:bodyPr>
          <a:lstStyle/>
          <a:p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</a:pPr>
            <a:r>
              <a:rPr lang="en-US" sz="4200" dirty="0"/>
              <a:t>Key Insights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6F14E-942A-7510-6D08-04E9D6DA0ED9}"/>
              </a:ext>
            </a:extLst>
          </p:cNvPr>
          <p:cNvSpPr txBox="1"/>
          <p:nvPr/>
        </p:nvSpPr>
        <p:spPr>
          <a:xfrm>
            <a:off x="819491" y="2155756"/>
            <a:ext cx="3083436" cy="1970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eaLnBrk="0" fontAlgn="base" hangingPunct="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Regional Performance: West region outperforms others</a:t>
            </a:r>
          </a:p>
          <a:p>
            <a:pPr marL="171450" indent="-171450" eaLnBrk="0" fontAlgn="base" hangingPunct="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Product Categories: Technology products drive sales</a:t>
            </a:r>
          </a:p>
          <a:p>
            <a:pPr marL="171450" indent="-171450" eaLnBrk="0" fontAlgn="base" hangingPunct="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Profitability: Some categories need pricing or cost optimization</a:t>
            </a:r>
          </a:p>
          <a:p>
            <a:pPr marL="171450" lvl="0" indent="-171450" eaLnBrk="0" fontAlgn="base" hangingPunct="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Customer Segments: Targeted strategies needed for each segment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2D777E-C8D9-071F-C897-57E6F2CBC1D6}"/>
              </a:ext>
            </a:extLst>
          </p:cNvPr>
          <p:cNvSpPr txBox="1"/>
          <p:nvPr/>
        </p:nvSpPr>
        <p:spPr>
          <a:xfrm>
            <a:off x="4649009" y="2167329"/>
            <a:ext cx="3159661" cy="1970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eaLnBrk="0" fontAlgn="base" hangingPunct="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Invest in marketing and sales efforts in the South region</a:t>
            </a:r>
          </a:p>
          <a:p>
            <a:pPr marL="171450" indent="-171450" eaLnBrk="0" fontAlgn="base" hangingPunct="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Optimize pricing strategies for unprofitable categories</a:t>
            </a:r>
          </a:p>
          <a:p>
            <a:pPr marL="171450" indent="-171450" eaLnBrk="0" fontAlgn="base" hangingPunct="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Implement targeted marketing campaigns by customer segment</a:t>
            </a:r>
          </a:p>
          <a:p>
            <a:pPr marL="171450" indent="-171450" eaLnBrk="0" fontAlgn="base" hangingPunct="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Improve inventory management based on order distribution</a:t>
            </a:r>
          </a:p>
        </p:txBody>
      </p:sp>
      <p:sp>
        <p:nvSpPr>
          <p:cNvPr id="9" name="Subtitle 24">
            <a:extLst>
              <a:ext uri="{FF2B5EF4-FFF2-40B4-BE49-F238E27FC236}">
                <a16:creationId xmlns:a16="http://schemas.microsoft.com/office/drawing/2014/main" id="{C9EE6262-4C86-64B3-F26A-55348F11E880}"/>
              </a:ext>
            </a:extLst>
          </p:cNvPr>
          <p:cNvSpPr txBox="1">
            <a:spLocks/>
          </p:cNvSpPr>
          <p:nvPr/>
        </p:nvSpPr>
        <p:spPr>
          <a:xfrm>
            <a:off x="4681129" y="1594631"/>
            <a:ext cx="2808371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</a:pPr>
            <a:r>
              <a:rPr lang="en-US" sz="4200" dirty="0"/>
              <a:t>Recommendations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604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2;p39">
            <a:extLst>
              <a:ext uri="{FF2B5EF4-FFF2-40B4-BE49-F238E27FC236}">
                <a16:creationId xmlns:a16="http://schemas.microsoft.com/office/drawing/2014/main" id="{DB994209-4232-7782-0C33-FA8500DB4CBE}"/>
              </a:ext>
            </a:extLst>
          </p:cNvPr>
          <p:cNvSpPr/>
          <p:nvPr/>
        </p:nvSpPr>
        <p:spPr>
          <a:xfrm>
            <a:off x="0" y="-49945"/>
            <a:ext cx="5003180" cy="519344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31" name="Google Shape;231;p32"/>
          <p:cNvSpPr txBox="1">
            <a:spLocks noGrp="1"/>
          </p:cNvSpPr>
          <p:nvPr>
            <p:ph type="title"/>
          </p:nvPr>
        </p:nvSpPr>
        <p:spPr>
          <a:xfrm>
            <a:off x="167257" y="1972550"/>
            <a:ext cx="40527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44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Conclusion</a:t>
            </a:r>
            <a:br>
              <a:rPr lang="en-US" sz="4400" dirty="0">
                <a:solidFill>
                  <a:schemeClr val="tx1">
                    <a:lumMod val="20000"/>
                    <a:lumOff val="80000"/>
                  </a:schemeClr>
                </a:solidFill>
              </a:rPr>
            </a:br>
            <a:br>
              <a:rPr lang="en-US" sz="2800" dirty="0">
                <a:solidFill>
                  <a:schemeClr val="tx1">
                    <a:lumMod val="20000"/>
                    <a:lumOff val="80000"/>
                  </a:schemeClr>
                </a:solidFill>
              </a:rPr>
            </a:br>
            <a:br>
              <a:rPr lang="en-US" sz="2800" dirty="0">
                <a:solidFill>
                  <a:schemeClr val="tx1">
                    <a:lumMod val="20000"/>
                    <a:lumOff val="80000"/>
                  </a:schemeClr>
                </a:solidFill>
              </a:rPr>
            </a:br>
            <a:endParaRPr lang="en-US" sz="2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0" name="Google Shape;240;p32"/>
          <p:cNvSpPr/>
          <p:nvPr/>
        </p:nvSpPr>
        <p:spPr>
          <a:xfrm>
            <a:off x="6782820" y="4058819"/>
            <a:ext cx="651300" cy="651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8" name="Google Shape;258;p32"/>
          <p:cNvCxnSpPr>
            <a:cxnSpLocks/>
          </p:cNvCxnSpPr>
          <p:nvPr/>
        </p:nvCxnSpPr>
        <p:spPr>
          <a:xfrm>
            <a:off x="2100" y="3642725"/>
            <a:ext cx="717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32"/>
          <p:cNvCxnSpPr>
            <a:cxnSpLocks/>
            <a:stCxn id="240" idx="6"/>
          </p:cNvCxnSpPr>
          <p:nvPr/>
        </p:nvCxnSpPr>
        <p:spPr>
          <a:xfrm>
            <a:off x="7434120" y="4384469"/>
            <a:ext cx="1610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2D777E-C8D9-071F-C897-57E6F2CBC1D6}"/>
              </a:ext>
            </a:extLst>
          </p:cNvPr>
          <p:cNvSpPr txBox="1"/>
          <p:nvPr/>
        </p:nvSpPr>
        <p:spPr>
          <a:xfrm>
            <a:off x="5439092" y="866620"/>
            <a:ext cx="3074031" cy="2965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ts val="1000"/>
              <a:tabLst>
                <a:tab pos="457200" algn="l"/>
              </a:tabLst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Tableau analysis revealed key insights on sales, profitability, and customer behavior.</a:t>
            </a:r>
          </a:p>
          <a:p>
            <a:pPr eaLnBrk="0" fontAlgn="base" hangingPunct="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ts val="1000"/>
              <a:tabLst>
                <a:tab pos="4572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Takeaways:</a:t>
            </a:r>
          </a:p>
          <a:p>
            <a:pPr marL="171450" lvl="5" indent="-171450" eaLnBrk="0" fontAlgn="base" hangingPunct="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West leads in sales, but cost optimization is needed.</a:t>
            </a:r>
          </a:p>
          <a:p>
            <a:pPr marL="171450" lvl="4" indent="-171450" eaLnBrk="0" fontAlgn="base" hangingPunct="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Growth potential in South and Central regions.</a:t>
            </a:r>
          </a:p>
          <a:p>
            <a:pPr marL="171450" lvl="4" indent="-171450" eaLnBrk="0" fontAlgn="base" hangingPunct="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Tailored strategies for customer segments and inventory optimization.</a:t>
            </a:r>
          </a:p>
          <a:p>
            <a:pPr eaLnBrk="0" fontAlgn="base" hangingPunct="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ts val="1000"/>
              <a:tabLst>
                <a:tab pos="457200" algn="l"/>
              </a:tabLst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By leveraging these insights, businesses can improve performance and drive growth.</a:t>
            </a:r>
          </a:p>
        </p:txBody>
      </p:sp>
    </p:spTree>
    <p:extLst>
      <p:ext uri="{BB962C8B-B14F-4D97-AF65-F5344CB8AC3E}">
        <p14:creationId xmlns:p14="http://schemas.microsoft.com/office/powerpoint/2010/main" val="610656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5"/>
          <p:cNvSpPr/>
          <p:nvPr/>
        </p:nvSpPr>
        <p:spPr>
          <a:xfrm>
            <a:off x="2230000" y="252150"/>
            <a:ext cx="4683900" cy="4710300"/>
          </a:xfrm>
          <a:prstGeom prst="ellipse">
            <a:avLst/>
          </a:prstGeom>
          <a:solidFill>
            <a:srgbClr val="146C94">
              <a:alpha val="4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5"/>
          <p:cNvSpPr/>
          <p:nvPr/>
        </p:nvSpPr>
        <p:spPr>
          <a:xfrm>
            <a:off x="3146525" y="3257363"/>
            <a:ext cx="574800" cy="5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5"/>
          <p:cNvSpPr txBox="1">
            <a:spLocks noGrp="1"/>
          </p:cNvSpPr>
          <p:nvPr>
            <p:ph type="title"/>
          </p:nvPr>
        </p:nvSpPr>
        <p:spPr>
          <a:xfrm>
            <a:off x="2465800" y="569737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450" name="Google Shape;450;p45"/>
          <p:cNvSpPr txBox="1">
            <a:spLocks noGrp="1"/>
          </p:cNvSpPr>
          <p:nvPr>
            <p:ph type="subTitle" idx="1"/>
          </p:nvPr>
        </p:nvSpPr>
        <p:spPr>
          <a:xfrm>
            <a:off x="2465800" y="2083513"/>
            <a:ext cx="4448100" cy="689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aleway"/>
                <a:ea typeface="Raleway"/>
                <a:cs typeface="Raleway"/>
                <a:sym typeface="Raleway"/>
              </a:rPr>
              <a:t>Do you have any questions?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samramya@gmail.com</a:t>
            </a:r>
            <a:endParaRPr dirty="0"/>
          </a:p>
        </p:txBody>
      </p:sp>
      <p:cxnSp>
        <p:nvCxnSpPr>
          <p:cNvPr id="466" name="Google Shape;466;p45"/>
          <p:cNvCxnSpPr>
            <a:endCxn id="449" idx="0"/>
          </p:cNvCxnSpPr>
          <p:nvPr/>
        </p:nvCxnSpPr>
        <p:spPr>
          <a:xfrm>
            <a:off x="4689850" y="-5963"/>
            <a:ext cx="0" cy="575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45"/>
          <p:cNvCxnSpPr/>
          <p:nvPr/>
        </p:nvCxnSpPr>
        <p:spPr>
          <a:xfrm>
            <a:off x="4572000" y="4614350"/>
            <a:ext cx="0" cy="529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352;p39">
            <a:extLst>
              <a:ext uri="{FF2B5EF4-FFF2-40B4-BE49-F238E27FC236}">
                <a16:creationId xmlns:a16="http://schemas.microsoft.com/office/drawing/2014/main" id="{97B795E4-1F9E-EF6B-A61F-958776F738CC}"/>
              </a:ext>
            </a:extLst>
          </p:cNvPr>
          <p:cNvSpPr/>
          <p:nvPr/>
        </p:nvSpPr>
        <p:spPr>
          <a:xfrm>
            <a:off x="0" y="3882109"/>
            <a:ext cx="9144000" cy="12613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/>
          <p:nvPr/>
        </p:nvSpPr>
        <p:spPr>
          <a:xfrm>
            <a:off x="0" y="1889575"/>
            <a:ext cx="9144000" cy="3253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2272625" y="3762300"/>
            <a:ext cx="6158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20000"/>
                    <a:lumOff val="80000"/>
                  </a:schemeClr>
                </a:solidFill>
              </a:rPr>
              <a:t>Objectives of the project</a:t>
            </a:r>
            <a:endParaRPr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 idx="2"/>
          </p:nvPr>
        </p:nvSpPr>
        <p:spPr>
          <a:xfrm>
            <a:off x="910675" y="3762200"/>
            <a:ext cx="119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20000"/>
                    <a:lumOff val="80000"/>
                  </a:schemeClr>
                </a:solidFill>
              </a:rPr>
              <a:t>01</a:t>
            </a:r>
            <a:endParaRPr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03" name="Google Shape;203;p30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23508" r="11660" b="28758"/>
          <a:stretch/>
        </p:blipFill>
        <p:spPr>
          <a:xfrm>
            <a:off x="713225" y="539500"/>
            <a:ext cx="7717550" cy="2779601"/>
          </a:xfrm>
          <a:prstGeom prst="rect">
            <a:avLst/>
          </a:prstGeom>
        </p:spPr>
      </p:pic>
      <p:cxnSp>
        <p:nvCxnSpPr>
          <p:cNvPr id="204" name="Google Shape;204;p30"/>
          <p:cNvCxnSpPr>
            <a:endCxn id="202" idx="1"/>
          </p:cNvCxnSpPr>
          <p:nvPr/>
        </p:nvCxnSpPr>
        <p:spPr>
          <a:xfrm>
            <a:off x="-125" y="4183100"/>
            <a:ext cx="9108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2;p39">
            <a:extLst>
              <a:ext uri="{FF2B5EF4-FFF2-40B4-BE49-F238E27FC236}">
                <a16:creationId xmlns:a16="http://schemas.microsoft.com/office/drawing/2014/main" id="{6F00D9BF-3F19-C242-DF9C-CCFFA95A5756}"/>
              </a:ext>
            </a:extLst>
          </p:cNvPr>
          <p:cNvSpPr/>
          <p:nvPr/>
        </p:nvSpPr>
        <p:spPr>
          <a:xfrm>
            <a:off x="0" y="0"/>
            <a:ext cx="9144000" cy="13776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09" name="Google Shape;209;p31"/>
          <p:cNvSpPr txBox="1">
            <a:spLocks noGrp="1"/>
          </p:cNvSpPr>
          <p:nvPr>
            <p:ph type="subTitle" idx="4"/>
          </p:nvPr>
        </p:nvSpPr>
        <p:spPr>
          <a:xfrm>
            <a:off x="5253863" y="2383201"/>
            <a:ext cx="2505600" cy="5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</a:t>
            </a:r>
            <a:endParaRPr dirty="0"/>
          </a:p>
        </p:txBody>
      </p:sp>
      <p:sp>
        <p:nvSpPr>
          <p:cNvPr id="210" name="Google Shape;210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20000"/>
                    <a:lumOff val="80000"/>
                  </a:schemeClr>
                </a:solidFill>
              </a:rPr>
              <a:t>Objectives</a:t>
            </a:r>
            <a:endParaRPr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1" name="Google Shape;211;p31"/>
          <p:cNvSpPr txBox="1">
            <a:spLocks noGrp="1"/>
          </p:cNvSpPr>
          <p:nvPr>
            <p:ph type="subTitle" idx="1"/>
          </p:nvPr>
        </p:nvSpPr>
        <p:spPr>
          <a:xfrm>
            <a:off x="4572000" y="2909825"/>
            <a:ext cx="3352800" cy="14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gain actionable insights into regional sales performance, product profitability, and customer segments in order to identify opportunities for improving sales, optimizing inventory, and enhancing business growth strategies.</a:t>
            </a:r>
            <a:endParaRPr dirty="0"/>
          </a:p>
        </p:txBody>
      </p:sp>
      <p:sp>
        <p:nvSpPr>
          <p:cNvPr id="212" name="Google Shape;212;p31"/>
          <p:cNvSpPr txBox="1">
            <a:spLocks noGrp="1"/>
          </p:cNvSpPr>
          <p:nvPr>
            <p:ph type="subTitle" idx="2"/>
          </p:nvPr>
        </p:nvSpPr>
        <p:spPr>
          <a:xfrm>
            <a:off x="1384538" y="2909825"/>
            <a:ext cx="2505600" cy="1141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utilize Tableau for in-depth analysis and visualization of retail sales data from the Superstore dataset, enabling data-driven decision-making.</a:t>
            </a:r>
            <a:endParaRPr dirty="0"/>
          </a:p>
        </p:txBody>
      </p:sp>
      <p:sp>
        <p:nvSpPr>
          <p:cNvPr id="213" name="Google Shape;213;p31"/>
          <p:cNvSpPr txBox="1">
            <a:spLocks noGrp="1"/>
          </p:cNvSpPr>
          <p:nvPr>
            <p:ph type="subTitle" idx="3"/>
          </p:nvPr>
        </p:nvSpPr>
        <p:spPr>
          <a:xfrm>
            <a:off x="1384538" y="2383201"/>
            <a:ext cx="2505600" cy="5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Aim</a:t>
            </a:r>
            <a:endParaRPr dirty="0"/>
          </a:p>
        </p:txBody>
      </p:sp>
      <p:sp>
        <p:nvSpPr>
          <p:cNvPr id="214" name="Google Shape;214;p31"/>
          <p:cNvSpPr/>
          <p:nvPr/>
        </p:nvSpPr>
        <p:spPr>
          <a:xfrm>
            <a:off x="2311702" y="1588763"/>
            <a:ext cx="651300" cy="651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1"/>
          <p:cNvSpPr/>
          <p:nvPr/>
        </p:nvSpPr>
        <p:spPr>
          <a:xfrm>
            <a:off x="6181002" y="1588763"/>
            <a:ext cx="651300" cy="651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" name="Google Shape;216;p31"/>
          <p:cNvGrpSpPr/>
          <p:nvPr/>
        </p:nvGrpSpPr>
        <p:grpSpPr>
          <a:xfrm>
            <a:off x="2451410" y="1731583"/>
            <a:ext cx="371883" cy="365691"/>
            <a:chOff x="860940" y="2746477"/>
            <a:chExt cx="371883" cy="365691"/>
          </a:xfrm>
        </p:grpSpPr>
        <p:sp>
          <p:nvSpPr>
            <p:cNvPr id="217" name="Google Shape;217;p31"/>
            <p:cNvSpPr/>
            <p:nvPr/>
          </p:nvSpPr>
          <p:spPr>
            <a:xfrm>
              <a:off x="908191" y="3026302"/>
              <a:ext cx="30294" cy="28961"/>
            </a:xfrm>
            <a:custGeom>
              <a:avLst/>
              <a:gdLst/>
              <a:ahLst/>
              <a:cxnLst/>
              <a:rect l="l" t="t" r="r" b="b"/>
              <a:pathLst>
                <a:path w="954" h="912" extrusionOk="0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943757" y="3061836"/>
              <a:ext cx="30263" cy="28961"/>
            </a:xfrm>
            <a:custGeom>
              <a:avLst/>
              <a:gdLst/>
              <a:ahLst/>
              <a:cxnLst/>
              <a:rect l="l" t="t" r="r" b="b"/>
              <a:pathLst>
                <a:path w="953" h="912" extrusionOk="0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926355" y="3044085"/>
              <a:ext cx="29881" cy="28579"/>
            </a:xfrm>
            <a:custGeom>
              <a:avLst/>
              <a:gdLst/>
              <a:ahLst/>
              <a:cxnLst/>
              <a:rect l="l" t="t" r="r" b="b"/>
              <a:pathLst>
                <a:path w="941" h="900" extrusionOk="0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860940" y="2746477"/>
              <a:ext cx="371883" cy="365691"/>
            </a:xfrm>
            <a:custGeom>
              <a:avLst/>
              <a:gdLst/>
              <a:ahLst/>
              <a:cxnLst/>
              <a:rect l="l" t="t" r="r" b="b"/>
              <a:pathLst>
                <a:path w="11711" h="11516" extrusionOk="0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1070396" y="2832057"/>
              <a:ext cx="90406" cy="69035"/>
            </a:xfrm>
            <a:custGeom>
              <a:avLst/>
              <a:gdLst/>
              <a:ahLst/>
              <a:cxnLst/>
              <a:rect l="l" t="t" r="r" b="b"/>
              <a:pathLst>
                <a:path w="2847" h="2174" extrusionOk="0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31"/>
          <p:cNvGrpSpPr/>
          <p:nvPr/>
        </p:nvGrpSpPr>
        <p:grpSpPr>
          <a:xfrm>
            <a:off x="6364657" y="1743876"/>
            <a:ext cx="283985" cy="341080"/>
            <a:chOff x="1493849" y="2775533"/>
            <a:chExt cx="283985" cy="341080"/>
          </a:xfrm>
        </p:grpSpPr>
        <p:sp>
          <p:nvSpPr>
            <p:cNvPr id="223" name="Google Shape;223;p31"/>
            <p:cNvSpPr/>
            <p:nvPr/>
          </p:nvSpPr>
          <p:spPr>
            <a:xfrm>
              <a:off x="1493849" y="2775533"/>
              <a:ext cx="283985" cy="341080"/>
            </a:xfrm>
            <a:custGeom>
              <a:avLst/>
              <a:gdLst/>
              <a:ahLst/>
              <a:cxnLst/>
              <a:rect l="l" t="t" r="r" b="b"/>
              <a:pathLst>
                <a:path w="8943" h="10741" extrusionOk="0">
                  <a:moveTo>
                    <a:pt x="8430" y="1013"/>
                  </a:moveTo>
                  <a:cubicBezTo>
                    <a:pt x="8466" y="1013"/>
                    <a:pt x="8514" y="1025"/>
                    <a:pt x="8549" y="1061"/>
                  </a:cubicBezTo>
                  <a:cubicBezTo>
                    <a:pt x="8573" y="1084"/>
                    <a:pt x="8585" y="1132"/>
                    <a:pt x="8585" y="1180"/>
                  </a:cubicBezTo>
                  <a:lnTo>
                    <a:pt x="8585" y="1846"/>
                  </a:lnTo>
                  <a:cubicBezTo>
                    <a:pt x="8585" y="2454"/>
                    <a:pt x="8454" y="2906"/>
                    <a:pt x="8192" y="3204"/>
                  </a:cubicBezTo>
                  <a:cubicBezTo>
                    <a:pt x="7954" y="3466"/>
                    <a:pt x="7633" y="3585"/>
                    <a:pt x="7323" y="3716"/>
                  </a:cubicBezTo>
                  <a:cubicBezTo>
                    <a:pt x="7180" y="3775"/>
                    <a:pt x="7025" y="3835"/>
                    <a:pt x="6894" y="3918"/>
                  </a:cubicBezTo>
                  <a:cubicBezTo>
                    <a:pt x="7037" y="3466"/>
                    <a:pt x="7121" y="2989"/>
                    <a:pt x="7121" y="2501"/>
                  </a:cubicBezTo>
                  <a:lnTo>
                    <a:pt x="7121" y="1811"/>
                  </a:lnTo>
                  <a:cubicBezTo>
                    <a:pt x="7335" y="1811"/>
                    <a:pt x="7549" y="1715"/>
                    <a:pt x="7680" y="1513"/>
                  </a:cubicBezTo>
                  <a:lnTo>
                    <a:pt x="7799" y="1334"/>
                  </a:lnTo>
                  <a:cubicBezTo>
                    <a:pt x="7954" y="1132"/>
                    <a:pt x="8168" y="1013"/>
                    <a:pt x="8430" y="1013"/>
                  </a:cubicBezTo>
                  <a:close/>
                  <a:moveTo>
                    <a:pt x="453" y="1025"/>
                  </a:moveTo>
                  <a:cubicBezTo>
                    <a:pt x="703" y="1025"/>
                    <a:pt x="929" y="1144"/>
                    <a:pt x="1072" y="1358"/>
                  </a:cubicBezTo>
                  <a:lnTo>
                    <a:pt x="1191" y="1537"/>
                  </a:lnTo>
                  <a:cubicBezTo>
                    <a:pt x="1322" y="1703"/>
                    <a:pt x="1537" y="1834"/>
                    <a:pt x="1763" y="1834"/>
                  </a:cubicBezTo>
                  <a:lnTo>
                    <a:pt x="1763" y="2513"/>
                  </a:lnTo>
                  <a:cubicBezTo>
                    <a:pt x="1763" y="2989"/>
                    <a:pt x="1834" y="3466"/>
                    <a:pt x="1977" y="3930"/>
                  </a:cubicBezTo>
                  <a:cubicBezTo>
                    <a:pt x="1846" y="3835"/>
                    <a:pt x="1703" y="3775"/>
                    <a:pt x="1548" y="3716"/>
                  </a:cubicBezTo>
                  <a:cubicBezTo>
                    <a:pt x="1239" y="3597"/>
                    <a:pt x="929" y="3466"/>
                    <a:pt x="691" y="3204"/>
                  </a:cubicBezTo>
                  <a:cubicBezTo>
                    <a:pt x="417" y="2906"/>
                    <a:pt x="286" y="2454"/>
                    <a:pt x="286" y="1846"/>
                  </a:cubicBezTo>
                  <a:lnTo>
                    <a:pt x="286" y="1191"/>
                  </a:lnTo>
                  <a:cubicBezTo>
                    <a:pt x="286" y="1144"/>
                    <a:pt x="298" y="1096"/>
                    <a:pt x="334" y="1072"/>
                  </a:cubicBezTo>
                  <a:cubicBezTo>
                    <a:pt x="358" y="1037"/>
                    <a:pt x="405" y="1025"/>
                    <a:pt x="453" y="1025"/>
                  </a:cubicBezTo>
                  <a:close/>
                  <a:moveTo>
                    <a:pt x="7097" y="299"/>
                  </a:moveTo>
                  <a:lnTo>
                    <a:pt x="7097" y="668"/>
                  </a:lnTo>
                  <a:lnTo>
                    <a:pt x="5739" y="668"/>
                  </a:lnTo>
                  <a:cubicBezTo>
                    <a:pt x="5656" y="668"/>
                    <a:pt x="5585" y="739"/>
                    <a:pt x="5585" y="834"/>
                  </a:cubicBezTo>
                  <a:cubicBezTo>
                    <a:pt x="5585" y="918"/>
                    <a:pt x="5656" y="1001"/>
                    <a:pt x="5739" y="1001"/>
                  </a:cubicBezTo>
                  <a:lnTo>
                    <a:pt x="6775" y="1001"/>
                  </a:lnTo>
                  <a:lnTo>
                    <a:pt x="6775" y="2513"/>
                  </a:lnTo>
                  <a:cubicBezTo>
                    <a:pt x="6787" y="3882"/>
                    <a:pt x="6132" y="5192"/>
                    <a:pt x="5013" y="6014"/>
                  </a:cubicBezTo>
                  <a:lnTo>
                    <a:pt x="4894" y="6097"/>
                  </a:lnTo>
                  <a:cubicBezTo>
                    <a:pt x="4870" y="6097"/>
                    <a:pt x="4835" y="6085"/>
                    <a:pt x="4811" y="6085"/>
                  </a:cubicBezTo>
                  <a:lnTo>
                    <a:pt x="4037" y="6085"/>
                  </a:lnTo>
                  <a:cubicBezTo>
                    <a:pt x="4001" y="6085"/>
                    <a:pt x="3977" y="6085"/>
                    <a:pt x="3942" y="6097"/>
                  </a:cubicBezTo>
                  <a:lnTo>
                    <a:pt x="3823" y="6014"/>
                  </a:lnTo>
                  <a:cubicBezTo>
                    <a:pt x="2727" y="5192"/>
                    <a:pt x="2060" y="3882"/>
                    <a:pt x="2060" y="2513"/>
                  </a:cubicBezTo>
                  <a:lnTo>
                    <a:pt x="2060" y="1001"/>
                  </a:lnTo>
                  <a:lnTo>
                    <a:pt x="5013" y="1001"/>
                  </a:lnTo>
                  <a:cubicBezTo>
                    <a:pt x="5108" y="1001"/>
                    <a:pt x="5180" y="918"/>
                    <a:pt x="5180" y="834"/>
                  </a:cubicBezTo>
                  <a:cubicBezTo>
                    <a:pt x="5180" y="739"/>
                    <a:pt x="5108" y="668"/>
                    <a:pt x="5013" y="668"/>
                  </a:cubicBezTo>
                  <a:lnTo>
                    <a:pt x="1727" y="668"/>
                  </a:lnTo>
                  <a:lnTo>
                    <a:pt x="1727" y="299"/>
                  </a:lnTo>
                  <a:close/>
                  <a:moveTo>
                    <a:pt x="4823" y="6395"/>
                  </a:moveTo>
                  <a:cubicBezTo>
                    <a:pt x="4882" y="6395"/>
                    <a:pt x="4930" y="6442"/>
                    <a:pt x="4930" y="6502"/>
                  </a:cubicBezTo>
                  <a:lnTo>
                    <a:pt x="4930" y="6621"/>
                  </a:lnTo>
                  <a:cubicBezTo>
                    <a:pt x="4930" y="6680"/>
                    <a:pt x="4882" y="6728"/>
                    <a:pt x="4823" y="6728"/>
                  </a:cubicBezTo>
                  <a:lnTo>
                    <a:pt x="4049" y="6728"/>
                  </a:lnTo>
                  <a:cubicBezTo>
                    <a:pt x="3989" y="6728"/>
                    <a:pt x="3942" y="6680"/>
                    <a:pt x="3942" y="6621"/>
                  </a:cubicBezTo>
                  <a:lnTo>
                    <a:pt x="3942" y="6502"/>
                  </a:lnTo>
                  <a:cubicBezTo>
                    <a:pt x="3942" y="6442"/>
                    <a:pt x="3989" y="6395"/>
                    <a:pt x="4049" y="6395"/>
                  </a:cubicBezTo>
                  <a:close/>
                  <a:moveTo>
                    <a:pt x="4620" y="7037"/>
                  </a:moveTo>
                  <a:lnTo>
                    <a:pt x="4620" y="8573"/>
                  </a:lnTo>
                  <a:lnTo>
                    <a:pt x="4239" y="8573"/>
                  </a:lnTo>
                  <a:lnTo>
                    <a:pt x="4239" y="7037"/>
                  </a:lnTo>
                  <a:close/>
                  <a:moveTo>
                    <a:pt x="5418" y="8883"/>
                  </a:moveTo>
                  <a:cubicBezTo>
                    <a:pt x="5525" y="8883"/>
                    <a:pt x="5608" y="8978"/>
                    <a:pt x="5608" y="9073"/>
                  </a:cubicBezTo>
                  <a:lnTo>
                    <a:pt x="5608" y="9252"/>
                  </a:lnTo>
                  <a:lnTo>
                    <a:pt x="4215" y="9252"/>
                  </a:lnTo>
                  <a:cubicBezTo>
                    <a:pt x="4120" y="9252"/>
                    <a:pt x="4049" y="9335"/>
                    <a:pt x="4049" y="9419"/>
                  </a:cubicBezTo>
                  <a:cubicBezTo>
                    <a:pt x="4049" y="9514"/>
                    <a:pt x="4120" y="9585"/>
                    <a:pt x="4215" y="9585"/>
                  </a:cubicBezTo>
                  <a:lnTo>
                    <a:pt x="6370" y="9585"/>
                  </a:lnTo>
                  <a:cubicBezTo>
                    <a:pt x="6382" y="9585"/>
                    <a:pt x="6406" y="9597"/>
                    <a:pt x="6418" y="9609"/>
                  </a:cubicBezTo>
                  <a:lnTo>
                    <a:pt x="6561" y="10371"/>
                  </a:lnTo>
                  <a:cubicBezTo>
                    <a:pt x="6561" y="10383"/>
                    <a:pt x="6561" y="10407"/>
                    <a:pt x="6549" y="10407"/>
                  </a:cubicBezTo>
                  <a:cubicBezTo>
                    <a:pt x="6549" y="10407"/>
                    <a:pt x="6537" y="10419"/>
                    <a:pt x="6525" y="10419"/>
                  </a:cubicBezTo>
                  <a:lnTo>
                    <a:pt x="2370" y="10419"/>
                  </a:lnTo>
                  <a:cubicBezTo>
                    <a:pt x="2358" y="10419"/>
                    <a:pt x="2334" y="10407"/>
                    <a:pt x="2334" y="10407"/>
                  </a:cubicBezTo>
                  <a:cubicBezTo>
                    <a:pt x="2334" y="10407"/>
                    <a:pt x="2322" y="10383"/>
                    <a:pt x="2322" y="10371"/>
                  </a:cubicBezTo>
                  <a:lnTo>
                    <a:pt x="2477" y="9609"/>
                  </a:lnTo>
                  <a:cubicBezTo>
                    <a:pt x="2477" y="9597"/>
                    <a:pt x="2489" y="9585"/>
                    <a:pt x="2513" y="9585"/>
                  </a:cubicBezTo>
                  <a:lnTo>
                    <a:pt x="3489" y="9585"/>
                  </a:lnTo>
                  <a:cubicBezTo>
                    <a:pt x="3573" y="9585"/>
                    <a:pt x="3644" y="9514"/>
                    <a:pt x="3644" y="9419"/>
                  </a:cubicBezTo>
                  <a:cubicBezTo>
                    <a:pt x="3644" y="9335"/>
                    <a:pt x="3573" y="9252"/>
                    <a:pt x="3489" y="9252"/>
                  </a:cubicBezTo>
                  <a:lnTo>
                    <a:pt x="3263" y="9252"/>
                  </a:lnTo>
                  <a:lnTo>
                    <a:pt x="3263" y="9073"/>
                  </a:lnTo>
                  <a:cubicBezTo>
                    <a:pt x="3263" y="8978"/>
                    <a:pt x="3346" y="8883"/>
                    <a:pt x="3453" y="8883"/>
                  </a:cubicBezTo>
                  <a:close/>
                  <a:moveTo>
                    <a:pt x="1739" y="1"/>
                  </a:moveTo>
                  <a:cubicBezTo>
                    <a:pt x="1572" y="1"/>
                    <a:pt x="1441" y="132"/>
                    <a:pt x="1441" y="299"/>
                  </a:cubicBezTo>
                  <a:lnTo>
                    <a:pt x="1441" y="703"/>
                  </a:lnTo>
                  <a:cubicBezTo>
                    <a:pt x="1441" y="858"/>
                    <a:pt x="1572" y="1001"/>
                    <a:pt x="1739" y="1001"/>
                  </a:cubicBezTo>
                  <a:lnTo>
                    <a:pt x="1775" y="1001"/>
                  </a:lnTo>
                  <a:lnTo>
                    <a:pt x="1775" y="1513"/>
                  </a:lnTo>
                  <a:cubicBezTo>
                    <a:pt x="1656" y="1513"/>
                    <a:pt x="1537" y="1453"/>
                    <a:pt x="1477" y="1358"/>
                  </a:cubicBezTo>
                  <a:lnTo>
                    <a:pt x="1358" y="1180"/>
                  </a:lnTo>
                  <a:cubicBezTo>
                    <a:pt x="1156" y="882"/>
                    <a:pt x="822" y="715"/>
                    <a:pt x="477" y="715"/>
                  </a:cubicBezTo>
                  <a:cubicBezTo>
                    <a:pt x="346" y="715"/>
                    <a:pt x="227" y="763"/>
                    <a:pt x="132" y="846"/>
                  </a:cubicBezTo>
                  <a:cubicBezTo>
                    <a:pt x="48" y="941"/>
                    <a:pt x="1" y="1049"/>
                    <a:pt x="1" y="1191"/>
                  </a:cubicBezTo>
                  <a:lnTo>
                    <a:pt x="1" y="1846"/>
                  </a:lnTo>
                  <a:cubicBezTo>
                    <a:pt x="1" y="3418"/>
                    <a:pt x="798" y="3751"/>
                    <a:pt x="1465" y="4013"/>
                  </a:cubicBezTo>
                  <a:cubicBezTo>
                    <a:pt x="1810" y="4168"/>
                    <a:pt x="2144" y="4299"/>
                    <a:pt x="2299" y="4609"/>
                  </a:cubicBezTo>
                  <a:cubicBezTo>
                    <a:pt x="2334" y="4704"/>
                    <a:pt x="2322" y="4775"/>
                    <a:pt x="2263" y="4847"/>
                  </a:cubicBezTo>
                  <a:cubicBezTo>
                    <a:pt x="2212" y="4914"/>
                    <a:pt x="2120" y="4946"/>
                    <a:pt x="2041" y="4946"/>
                  </a:cubicBezTo>
                  <a:cubicBezTo>
                    <a:pt x="2008" y="4946"/>
                    <a:pt x="1978" y="4940"/>
                    <a:pt x="1953" y="4930"/>
                  </a:cubicBezTo>
                  <a:cubicBezTo>
                    <a:pt x="1834" y="4882"/>
                    <a:pt x="1822" y="4728"/>
                    <a:pt x="1834" y="4632"/>
                  </a:cubicBezTo>
                  <a:cubicBezTo>
                    <a:pt x="1834" y="4537"/>
                    <a:pt x="1775" y="4466"/>
                    <a:pt x="1679" y="4466"/>
                  </a:cubicBezTo>
                  <a:cubicBezTo>
                    <a:pt x="1596" y="4466"/>
                    <a:pt x="1513" y="4525"/>
                    <a:pt x="1513" y="4609"/>
                  </a:cubicBezTo>
                  <a:cubicBezTo>
                    <a:pt x="1513" y="4740"/>
                    <a:pt x="1537" y="5085"/>
                    <a:pt x="1834" y="5228"/>
                  </a:cubicBezTo>
                  <a:cubicBezTo>
                    <a:pt x="1906" y="5252"/>
                    <a:pt x="1965" y="5263"/>
                    <a:pt x="2037" y="5263"/>
                  </a:cubicBezTo>
                  <a:cubicBezTo>
                    <a:pt x="2203" y="5263"/>
                    <a:pt x="2382" y="5192"/>
                    <a:pt x="2489" y="5073"/>
                  </a:cubicBezTo>
                  <a:cubicBezTo>
                    <a:pt x="2501" y="5061"/>
                    <a:pt x="2513" y="5049"/>
                    <a:pt x="2513" y="5025"/>
                  </a:cubicBezTo>
                  <a:cubicBezTo>
                    <a:pt x="2811" y="5502"/>
                    <a:pt x="3215" y="5942"/>
                    <a:pt x="3680" y="6275"/>
                  </a:cubicBezTo>
                  <a:lnTo>
                    <a:pt x="3703" y="6299"/>
                  </a:lnTo>
                  <a:cubicBezTo>
                    <a:pt x="3656" y="6347"/>
                    <a:pt x="3644" y="6430"/>
                    <a:pt x="3644" y="6514"/>
                  </a:cubicBezTo>
                  <a:lnTo>
                    <a:pt x="3644" y="6633"/>
                  </a:lnTo>
                  <a:cubicBezTo>
                    <a:pt x="3644" y="6835"/>
                    <a:pt x="3775" y="6990"/>
                    <a:pt x="3965" y="7037"/>
                  </a:cubicBezTo>
                  <a:lnTo>
                    <a:pt x="3965" y="8585"/>
                  </a:lnTo>
                  <a:lnTo>
                    <a:pt x="3489" y="8585"/>
                  </a:lnTo>
                  <a:cubicBezTo>
                    <a:pt x="3203" y="8585"/>
                    <a:pt x="2977" y="8811"/>
                    <a:pt x="2977" y="9085"/>
                  </a:cubicBezTo>
                  <a:lnTo>
                    <a:pt x="2977" y="9264"/>
                  </a:lnTo>
                  <a:lnTo>
                    <a:pt x="2549" y="9264"/>
                  </a:lnTo>
                  <a:cubicBezTo>
                    <a:pt x="2382" y="9264"/>
                    <a:pt x="2239" y="9383"/>
                    <a:pt x="2203" y="9550"/>
                  </a:cubicBezTo>
                  <a:lnTo>
                    <a:pt x="2060" y="10312"/>
                  </a:lnTo>
                  <a:cubicBezTo>
                    <a:pt x="2037" y="10419"/>
                    <a:pt x="2060" y="10514"/>
                    <a:pt x="2132" y="10609"/>
                  </a:cubicBezTo>
                  <a:cubicBezTo>
                    <a:pt x="2203" y="10693"/>
                    <a:pt x="2299" y="10740"/>
                    <a:pt x="2394" y="10740"/>
                  </a:cubicBezTo>
                  <a:lnTo>
                    <a:pt x="6549" y="10740"/>
                  </a:lnTo>
                  <a:cubicBezTo>
                    <a:pt x="6656" y="10740"/>
                    <a:pt x="6763" y="10693"/>
                    <a:pt x="6823" y="10609"/>
                  </a:cubicBezTo>
                  <a:cubicBezTo>
                    <a:pt x="6894" y="10514"/>
                    <a:pt x="6906" y="10419"/>
                    <a:pt x="6894" y="10312"/>
                  </a:cubicBezTo>
                  <a:lnTo>
                    <a:pt x="6740" y="9550"/>
                  </a:lnTo>
                  <a:cubicBezTo>
                    <a:pt x="6716" y="9383"/>
                    <a:pt x="6561" y="9264"/>
                    <a:pt x="6406" y="9264"/>
                  </a:cubicBezTo>
                  <a:lnTo>
                    <a:pt x="5966" y="9264"/>
                  </a:lnTo>
                  <a:lnTo>
                    <a:pt x="5966" y="9085"/>
                  </a:lnTo>
                  <a:cubicBezTo>
                    <a:pt x="5966" y="8811"/>
                    <a:pt x="5751" y="8585"/>
                    <a:pt x="5466" y="8585"/>
                  </a:cubicBezTo>
                  <a:lnTo>
                    <a:pt x="4989" y="8585"/>
                  </a:lnTo>
                  <a:lnTo>
                    <a:pt x="4989" y="7037"/>
                  </a:lnTo>
                  <a:cubicBezTo>
                    <a:pt x="5168" y="6990"/>
                    <a:pt x="5299" y="6835"/>
                    <a:pt x="5299" y="6633"/>
                  </a:cubicBezTo>
                  <a:lnTo>
                    <a:pt x="5299" y="6502"/>
                  </a:lnTo>
                  <a:cubicBezTo>
                    <a:pt x="5299" y="6430"/>
                    <a:pt x="5275" y="6359"/>
                    <a:pt x="5239" y="6275"/>
                  </a:cubicBezTo>
                  <a:lnTo>
                    <a:pt x="5275" y="6264"/>
                  </a:lnTo>
                  <a:cubicBezTo>
                    <a:pt x="5728" y="5918"/>
                    <a:pt x="6132" y="5490"/>
                    <a:pt x="6430" y="5013"/>
                  </a:cubicBezTo>
                  <a:cubicBezTo>
                    <a:pt x="6442" y="5025"/>
                    <a:pt x="6466" y="5049"/>
                    <a:pt x="6466" y="5061"/>
                  </a:cubicBezTo>
                  <a:cubicBezTo>
                    <a:pt x="6585" y="5180"/>
                    <a:pt x="6740" y="5252"/>
                    <a:pt x="6906" y="5252"/>
                  </a:cubicBezTo>
                  <a:cubicBezTo>
                    <a:pt x="6978" y="5252"/>
                    <a:pt x="7061" y="5240"/>
                    <a:pt x="7121" y="5204"/>
                  </a:cubicBezTo>
                  <a:cubicBezTo>
                    <a:pt x="7418" y="5073"/>
                    <a:pt x="7442" y="4751"/>
                    <a:pt x="7430" y="4597"/>
                  </a:cubicBezTo>
                  <a:cubicBezTo>
                    <a:pt x="7430" y="4513"/>
                    <a:pt x="7359" y="4454"/>
                    <a:pt x="7263" y="4454"/>
                  </a:cubicBezTo>
                  <a:cubicBezTo>
                    <a:pt x="7180" y="4454"/>
                    <a:pt x="7121" y="4525"/>
                    <a:pt x="7121" y="4609"/>
                  </a:cubicBezTo>
                  <a:cubicBezTo>
                    <a:pt x="7121" y="4716"/>
                    <a:pt x="7097" y="4871"/>
                    <a:pt x="7002" y="4906"/>
                  </a:cubicBezTo>
                  <a:cubicBezTo>
                    <a:pt x="6975" y="4920"/>
                    <a:pt x="6945" y="4925"/>
                    <a:pt x="6913" y="4925"/>
                  </a:cubicBezTo>
                  <a:cubicBezTo>
                    <a:pt x="6831" y="4925"/>
                    <a:pt x="6740" y="4886"/>
                    <a:pt x="6680" y="4835"/>
                  </a:cubicBezTo>
                  <a:cubicBezTo>
                    <a:pt x="6621" y="4775"/>
                    <a:pt x="6609" y="4692"/>
                    <a:pt x="6656" y="4597"/>
                  </a:cubicBezTo>
                  <a:cubicBezTo>
                    <a:pt x="6799" y="4287"/>
                    <a:pt x="7121" y="4156"/>
                    <a:pt x="7490" y="4001"/>
                  </a:cubicBezTo>
                  <a:cubicBezTo>
                    <a:pt x="8145" y="3739"/>
                    <a:pt x="8942" y="3406"/>
                    <a:pt x="8942" y="1834"/>
                  </a:cubicBezTo>
                  <a:lnTo>
                    <a:pt x="8942" y="1180"/>
                  </a:lnTo>
                  <a:cubicBezTo>
                    <a:pt x="8907" y="1061"/>
                    <a:pt x="8847" y="941"/>
                    <a:pt x="8752" y="846"/>
                  </a:cubicBezTo>
                  <a:cubicBezTo>
                    <a:pt x="8668" y="763"/>
                    <a:pt x="8549" y="715"/>
                    <a:pt x="8406" y="715"/>
                  </a:cubicBezTo>
                  <a:cubicBezTo>
                    <a:pt x="8049" y="715"/>
                    <a:pt x="7728" y="894"/>
                    <a:pt x="7537" y="1180"/>
                  </a:cubicBezTo>
                  <a:lnTo>
                    <a:pt x="7418" y="1358"/>
                  </a:lnTo>
                  <a:cubicBezTo>
                    <a:pt x="7335" y="1453"/>
                    <a:pt x="7240" y="1513"/>
                    <a:pt x="7121" y="1513"/>
                  </a:cubicBezTo>
                  <a:lnTo>
                    <a:pt x="7121" y="1001"/>
                  </a:lnTo>
                  <a:lnTo>
                    <a:pt x="7144" y="1001"/>
                  </a:lnTo>
                  <a:cubicBezTo>
                    <a:pt x="7311" y="1001"/>
                    <a:pt x="7442" y="858"/>
                    <a:pt x="7442" y="703"/>
                  </a:cubicBezTo>
                  <a:lnTo>
                    <a:pt x="7442" y="299"/>
                  </a:lnTo>
                  <a:cubicBezTo>
                    <a:pt x="7442" y="132"/>
                    <a:pt x="7311" y="1"/>
                    <a:pt x="7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1590638" y="2834153"/>
              <a:ext cx="88501" cy="84754"/>
            </a:xfrm>
            <a:custGeom>
              <a:avLst/>
              <a:gdLst/>
              <a:ahLst/>
              <a:cxnLst/>
              <a:rect l="l" t="t" r="r" b="b"/>
              <a:pathLst>
                <a:path w="2787" h="2669" extrusionOk="0">
                  <a:moveTo>
                    <a:pt x="1358" y="488"/>
                  </a:moveTo>
                  <a:lnTo>
                    <a:pt x="1596" y="977"/>
                  </a:lnTo>
                  <a:cubicBezTo>
                    <a:pt x="1632" y="1036"/>
                    <a:pt x="1668" y="1072"/>
                    <a:pt x="1751" y="1084"/>
                  </a:cubicBezTo>
                  <a:lnTo>
                    <a:pt x="2299" y="1155"/>
                  </a:lnTo>
                  <a:lnTo>
                    <a:pt x="1929" y="1548"/>
                  </a:lnTo>
                  <a:cubicBezTo>
                    <a:pt x="1882" y="1596"/>
                    <a:pt x="1870" y="1655"/>
                    <a:pt x="1870" y="1715"/>
                  </a:cubicBezTo>
                  <a:lnTo>
                    <a:pt x="1953" y="2263"/>
                  </a:lnTo>
                  <a:lnTo>
                    <a:pt x="1465" y="2012"/>
                  </a:lnTo>
                  <a:cubicBezTo>
                    <a:pt x="1429" y="1989"/>
                    <a:pt x="1406" y="1989"/>
                    <a:pt x="1370" y="1989"/>
                  </a:cubicBezTo>
                  <a:cubicBezTo>
                    <a:pt x="1346" y="1989"/>
                    <a:pt x="1310" y="1989"/>
                    <a:pt x="1287" y="2012"/>
                  </a:cubicBezTo>
                  <a:lnTo>
                    <a:pt x="798" y="2263"/>
                  </a:lnTo>
                  <a:lnTo>
                    <a:pt x="882" y="1715"/>
                  </a:lnTo>
                  <a:cubicBezTo>
                    <a:pt x="894" y="1655"/>
                    <a:pt x="870" y="1596"/>
                    <a:pt x="822" y="1548"/>
                  </a:cubicBezTo>
                  <a:lnTo>
                    <a:pt x="417" y="1155"/>
                  </a:lnTo>
                  <a:lnTo>
                    <a:pt x="977" y="1084"/>
                  </a:lnTo>
                  <a:cubicBezTo>
                    <a:pt x="1036" y="1072"/>
                    <a:pt x="1096" y="1036"/>
                    <a:pt x="1120" y="977"/>
                  </a:cubicBezTo>
                  <a:lnTo>
                    <a:pt x="1358" y="488"/>
                  </a:lnTo>
                  <a:close/>
                  <a:moveTo>
                    <a:pt x="1406" y="0"/>
                  </a:moveTo>
                  <a:cubicBezTo>
                    <a:pt x="1334" y="0"/>
                    <a:pt x="1275" y="48"/>
                    <a:pt x="1239" y="107"/>
                  </a:cubicBezTo>
                  <a:lnTo>
                    <a:pt x="917" y="774"/>
                  </a:lnTo>
                  <a:lnTo>
                    <a:pt x="179" y="881"/>
                  </a:lnTo>
                  <a:cubicBezTo>
                    <a:pt x="108" y="893"/>
                    <a:pt x="48" y="941"/>
                    <a:pt x="36" y="1012"/>
                  </a:cubicBezTo>
                  <a:cubicBezTo>
                    <a:pt x="1" y="1084"/>
                    <a:pt x="36" y="1155"/>
                    <a:pt x="84" y="1203"/>
                  </a:cubicBezTo>
                  <a:lnTo>
                    <a:pt x="620" y="1727"/>
                  </a:lnTo>
                  <a:lnTo>
                    <a:pt x="501" y="2453"/>
                  </a:lnTo>
                  <a:cubicBezTo>
                    <a:pt x="477" y="2524"/>
                    <a:pt x="513" y="2608"/>
                    <a:pt x="572" y="2632"/>
                  </a:cubicBezTo>
                  <a:cubicBezTo>
                    <a:pt x="604" y="2657"/>
                    <a:pt x="639" y="2669"/>
                    <a:pt x="674" y="2669"/>
                  </a:cubicBezTo>
                  <a:cubicBezTo>
                    <a:pt x="705" y="2669"/>
                    <a:pt x="735" y="2660"/>
                    <a:pt x="763" y="2644"/>
                  </a:cubicBezTo>
                  <a:lnTo>
                    <a:pt x="1417" y="2310"/>
                  </a:lnTo>
                  <a:lnTo>
                    <a:pt x="2072" y="2644"/>
                  </a:lnTo>
                  <a:cubicBezTo>
                    <a:pt x="2108" y="2667"/>
                    <a:pt x="2132" y="2667"/>
                    <a:pt x="2168" y="2667"/>
                  </a:cubicBezTo>
                  <a:cubicBezTo>
                    <a:pt x="2203" y="2667"/>
                    <a:pt x="2239" y="2644"/>
                    <a:pt x="2263" y="2632"/>
                  </a:cubicBezTo>
                  <a:cubicBezTo>
                    <a:pt x="2322" y="2584"/>
                    <a:pt x="2358" y="2513"/>
                    <a:pt x="2346" y="2453"/>
                  </a:cubicBezTo>
                  <a:lnTo>
                    <a:pt x="2227" y="1727"/>
                  </a:lnTo>
                  <a:lnTo>
                    <a:pt x="2763" y="1203"/>
                  </a:lnTo>
                  <a:cubicBezTo>
                    <a:pt x="2775" y="1155"/>
                    <a:pt x="2787" y="1084"/>
                    <a:pt x="2775" y="1012"/>
                  </a:cubicBezTo>
                  <a:cubicBezTo>
                    <a:pt x="2739" y="941"/>
                    <a:pt x="2703" y="893"/>
                    <a:pt x="2620" y="881"/>
                  </a:cubicBezTo>
                  <a:lnTo>
                    <a:pt x="1894" y="774"/>
                  </a:lnTo>
                  <a:lnTo>
                    <a:pt x="1572" y="107"/>
                  </a:lnTo>
                  <a:cubicBezTo>
                    <a:pt x="1537" y="48"/>
                    <a:pt x="1465" y="0"/>
                    <a:pt x="1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25" name="Google Shape;225;p31"/>
          <p:cNvCxnSpPr>
            <a:endCxn id="214" idx="2"/>
          </p:cNvCxnSpPr>
          <p:nvPr/>
        </p:nvCxnSpPr>
        <p:spPr>
          <a:xfrm>
            <a:off x="-27698" y="1914413"/>
            <a:ext cx="2339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31"/>
          <p:cNvCxnSpPr>
            <a:cxnSpLocks/>
            <a:stCxn id="211" idx="3"/>
          </p:cNvCxnSpPr>
          <p:nvPr/>
        </p:nvCxnSpPr>
        <p:spPr>
          <a:xfrm>
            <a:off x="7924800" y="3643625"/>
            <a:ext cx="1238662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352;p39">
            <a:extLst>
              <a:ext uri="{FF2B5EF4-FFF2-40B4-BE49-F238E27FC236}">
                <a16:creationId xmlns:a16="http://schemas.microsoft.com/office/drawing/2014/main" id="{945C2E90-F817-1C19-7937-1FA635A3410E}"/>
              </a:ext>
            </a:extLst>
          </p:cNvPr>
          <p:cNvSpPr/>
          <p:nvPr/>
        </p:nvSpPr>
        <p:spPr>
          <a:xfrm>
            <a:off x="-59473" y="0"/>
            <a:ext cx="5380575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31" name="Google Shape;231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59401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</a:rPr>
              <a:t>Data Overview</a:t>
            </a:r>
          </a:p>
        </p:txBody>
      </p:sp>
      <p:sp>
        <p:nvSpPr>
          <p:cNvPr id="240" name="Google Shape;240;p32"/>
          <p:cNvSpPr/>
          <p:nvPr/>
        </p:nvSpPr>
        <p:spPr>
          <a:xfrm>
            <a:off x="6931502" y="1607600"/>
            <a:ext cx="651300" cy="651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8" name="Google Shape;258;p32"/>
          <p:cNvCxnSpPr>
            <a:cxnSpLocks/>
          </p:cNvCxnSpPr>
          <p:nvPr/>
        </p:nvCxnSpPr>
        <p:spPr>
          <a:xfrm>
            <a:off x="2100" y="3642725"/>
            <a:ext cx="717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32"/>
          <p:cNvCxnSpPr>
            <a:cxnSpLocks/>
            <a:stCxn id="240" idx="6"/>
          </p:cNvCxnSpPr>
          <p:nvPr/>
        </p:nvCxnSpPr>
        <p:spPr>
          <a:xfrm>
            <a:off x="7582802" y="1933250"/>
            <a:ext cx="1610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ubtitle 24">
            <a:extLst>
              <a:ext uri="{FF2B5EF4-FFF2-40B4-BE49-F238E27FC236}">
                <a16:creationId xmlns:a16="http://schemas.microsoft.com/office/drawing/2014/main" id="{CADB18FB-52DD-A70D-9398-B78C405608F5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720000" y="1214425"/>
            <a:ext cx="2808371" cy="572699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</a:pPr>
            <a:r>
              <a:rPr lang="en-US" sz="4200" dirty="0">
                <a:solidFill>
                  <a:schemeClr val="bg1"/>
                </a:solidFill>
              </a:rPr>
              <a:t>Data Import and Overview</a:t>
            </a:r>
          </a:p>
          <a:p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DB515D5-CA01-156B-C079-61F224777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648" y="2258900"/>
            <a:ext cx="3087245" cy="2212261"/>
          </a:xfrm>
          <a:prstGeom prst="rect">
            <a:avLst/>
          </a:prstGeom>
        </p:spPr>
      </p:pic>
      <p:sp>
        <p:nvSpPr>
          <p:cNvPr id="23" name="Subtitle 22">
            <a:extLst>
              <a:ext uri="{FF2B5EF4-FFF2-40B4-BE49-F238E27FC236}">
                <a16:creationId xmlns:a16="http://schemas.microsoft.com/office/drawing/2014/main" id="{8E353287-CBDF-FBC1-A25C-75FF5F2D2015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967057" y="1607600"/>
            <a:ext cx="4117899" cy="2754746"/>
          </a:xfrm>
        </p:spPr>
        <p:txBody>
          <a:bodyPr/>
          <a:lstStyle/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The Superstore dataset (.</a:t>
            </a:r>
            <a:r>
              <a:rPr lang="en-US" dirty="0" err="1">
                <a:solidFill>
                  <a:schemeClr val="bg1"/>
                </a:solidFill>
              </a:rPr>
              <a:t>xls</a:t>
            </a:r>
            <a:r>
              <a:rPr lang="en-US" dirty="0">
                <a:solidFill>
                  <a:schemeClr val="bg1"/>
                </a:solidFill>
              </a:rPr>
              <a:t> file) includes three tables:</a:t>
            </a:r>
          </a:p>
          <a:p>
            <a:pPr marL="171450" marR="0" lvl="0" indent="-1714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chemeClr val="bg1"/>
                </a:solidFill>
              </a:rPr>
              <a:t>Orders: 21 fields, 9,994 rows. Key fields are:</a:t>
            </a:r>
          </a:p>
          <a:p>
            <a:pPr marL="628650" marR="0" lvl="1" indent="-1714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solidFill>
                  <a:schemeClr val="bg1"/>
                </a:solidFill>
              </a:rPr>
              <a:t>Sales (numeric) : Total sales</a:t>
            </a:r>
          </a:p>
          <a:p>
            <a:pPr marL="628650" marR="0" lvl="1" indent="-1714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solidFill>
                  <a:schemeClr val="bg1"/>
                </a:solidFill>
              </a:rPr>
              <a:t>Profit (numeric) : Profit margin</a:t>
            </a:r>
          </a:p>
          <a:p>
            <a:pPr marL="628650" marR="0" lvl="1" indent="-1714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solidFill>
                  <a:schemeClr val="bg1"/>
                </a:solidFill>
              </a:rPr>
              <a:t>Region (string) : Geographical regions</a:t>
            </a:r>
          </a:p>
          <a:p>
            <a:pPr marL="171450" marR="0" lvl="0" indent="-1714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chemeClr val="bg1"/>
                </a:solidFill>
              </a:rPr>
              <a:t>People: 2 fields, 4 rows (regional managers).</a:t>
            </a:r>
          </a:p>
          <a:p>
            <a:pPr marL="171450" marR="0" lvl="0" indent="-1714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chemeClr val="bg1"/>
                </a:solidFill>
              </a:rPr>
              <a:t>Returns: 2 fields, 296 rows (returned orders).</a:t>
            </a: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These fields help analyze sales performance and profitability across regions.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2;p39">
            <a:extLst>
              <a:ext uri="{FF2B5EF4-FFF2-40B4-BE49-F238E27FC236}">
                <a16:creationId xmlns:a16="http://schemas.microsoft.com/office/drawing/2014/main" id="{DB994209-4232-7782-0C33-FA8500DB4CBE}"/>
              </a:ext>
            </a:extLst>
          </p:cNvPr>
          <p:cNvSpPr/>
          <p:nvPr/>
        </p:nvSpPr>
        <p:spPr>
          <a:xfrm>
            <a:off x="0" y="0"/>
            <a:ext cx="9144000" cy="13776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31" name="Google Shape;231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Data Cleaning</a:t>
            </a:r>
          </a:p>
        </p:txBody>
      </p:sp>
      <p:sp>
        <p:nvSpPr>
          <p:cNvPr id="240" name="Google Shape;240;p32"/>
          <p:cNvSpPr/>
          <p:nvPr/>
        </p:nvSpPr>
        <p:spPr>
          <a:xfrm>
            <a:off x="6931502" y="1607600"/>
            <a:ext cx="651300" cy="651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8" name="Google Shape;258;p32"/>
          <p:cNvCxnSpPr>
            <a:cxnSpLocks/>
          </p:cNvCxnSpPr>
          <p:nvPr/>
        </p:nvCxnSpPr>
        <p:spPr>
          <a:xfrm>
            <a:off x="2100" y="3642725"/>
            <a:ext cx="717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32"/>
          <p:cNvCxnSpPr>
            <a:cxnSpLocks/>
            <a:stCxn id="240" idx="6"/>
          </p:cNvCxnSpPr>
          <p:nvPr/>
        </p:nvCxnSpPr>
        <p:spPr>
          <a:xfrm>
            <a:off x="7582802" y="1933250"/>
            <a:ext cx="1610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ubtitle 24">
            <a:extLst>
              <a:ext uri="{FF2B5EF4-FFF2-40B4-BE49-F238E27FC236}">
                <a16:creationId xmlns:a16="http://schemas.microsoft.com/office/drawing/2014/main" id="{CADB18FB-52DD-A70D-9398-B78C405608F5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819491" y="1377687"/>
            <a:ext cx="2808371" cy="572699"/>
          </a:xfrm>
        </p:spPr>
        <p:txBody>
          <a:bodyPr>
            <a:normAutofit fontScale="40000" lnSpcReduction="20000"/>
          </a:bodyPr>
          <a:lstStyle/>
          <a:p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</a:pPr>
            <a:r>
              <a:rPr lang="en-US" sz="4200" dirty="0"/>
              <a:t>Data Cleaning</a:t>
            </a:r>
          </a:p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FBC57-3D11-0943-8767-3791168F864B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044842" y="2694184"/>
            <a:ext cx="3489557" cy="503801"/>
          </a:xfrm>
        </p:spPr>
        <p:txBody>
          <a:bodyPr/>
          <a:lstStyle/>
          <a:p>
            <a:r>
              <a:rPr lang="en-US" sz="1200" kern="100" dirty="0">
                <a:solidFill>
                  <a:srgbClr val="C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Result: "Not Null" (no missing values in Profit)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6F14E-942A-7510-6D08-04E9D6DA0ED9}"/>
              </a:ext>
            </a:extLst>
          </p:cNvPr>
          <p:cNvSpPr txBox="1"/>
          <p:nvPr/>
        </p:nvSpPr>
        <p:spPr>
          <a:xfrm>
            <a:off x="819491" y="1933250"/>
            <a:ext cx="4225352" cy="2372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>
              <a:lnSpc>
                <a:spcPct val="107000"/>
              </a:lnSpc>
              <a:spcAft>
                <a:spcPts val="800"/>
              </a:spcAft>
              <a:buClr>
                <a:schemeClr val="dk1"/>
              </a:buClr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Checked for missing data in key fields, specifically Sales and Profit.</a:t>
            </a:r>
          </a:p>
          <a:p>
            <a:pPr marL="0">
              <a:lnSpc>
                <a:spcPct val="107000"/>
              </a:lnSpc>
              <a:spcAft>
                <a:spcPts val="800"/>
              </a:spcAft>
              <a:buClr>
                <a:schemeClr val="dk1"/>
              </a:buClr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Profit Null Check:</a:t>
            </a: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Formula: IF ISNULL([Profit]) THEN "Null" ELSE "Not Null" END</a:t>
            </a:r>
          </a:p>
          <a:p>
            <a:pPr marL="0">
              <a:lnSpc>
                <a:spcPct val="107000"/>
              </a:lnSpc>
              <a:spcAft>
                <a:spcPts val="800"/>
              </a:spcAft>
              <a:buClr>
                <a:schemeClr val="dk1"/>
              </a:buClr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Sales Null Check:</a:t>
            </a: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Formula: IF ISNULL([Sales]) THEN "Null" ELSE "Not Null" END</a:t>
            </a:r>
          </a:p>
          <a:p>
            <a:pPr marL="0">
              <a:lnSpc>
                <a:spcPct val="107000"/>
              </a:lnSpc>
              <a:spcAft>
                <a:spcPts val="800"/>
              </a:spcAft>
              <a:buClr>
                <a:schemeClr val="dk1"/>
              </a:buClr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confirms the data is complete and reliable for analysis.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6D22E60-2CAD-77B5-5EE8-9BC5C4C6B5C0}"/>
              </a:ext>
            </a:extLst>
          </p:cNvPr>
          <p:cNvSpPr txBox="1">
            <a:spLocks/>
          </p:cNvSpPr>
          <p:nvPr/>
        </p:nvSpPr>
        <p:spPr>
          <a:xfrm>
            <a:off x="5044843" y="3475767"/>
            <a:ext cx="3489556" cy="793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kern="100" dirty="0">
                <a:solidFill>
                  <a:srgbClr val="C0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Result: "Not Null" (no missing values in Sales)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0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/>
          <p:nvPr/>
        </p:nvSpPr>
        <p:spPr>
          <a:xfrm>
            <a:off x="2111837" y="0"/>
            <a:ext cx="7033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22" name="Google Shape;322;p36"/>
          <p:cNvSpPr txBox="1">
            <a:spLocks noGrp="1"/>
          </p:cNvSpPr>
          <p:nvPr>
            <p:ph type="title"/>
          </p:nvPr>
        </p:nvSpPr>
        <p:spPr>
          <a:xfrm>
            <a:off x="4823550" y="2979000"/>
            <a:ext cx="3607200" cy="11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3. Key Visualizations</a:t>
            </a:r>
          </a:p>
        </p:txBody>
      </p:sp>
      <p:sp>
        <p:nvSpPr>
          <p:cNvPr id="323" name="Google Shape;323;p36"/>
          <p:cNvSpPr txBox="1">
            <a:spLocks noGrp="1"/>
          </p:cNvSpPr>
          <p:nvPr>
            <p:ph type="subTitle" idx="1"/>
          </p:nvPr>
        </p:nvSpPr>
        <p:spPr>
          <a:xfrm>
            <a:off x="4823550" y="4157425"/>
            <a:ext cx="36072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First-year revenue of the project</a:t>
            </a:r>
            <a:endParaRPr/>
          </a:p>
        </p:txBody>
      </p:sp>
      <p:pic>
        <p:nvPicPr>
          <p:cNvPr id="324" name="Google Shape;324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9574" r="25411"/>
          <a:stretch/>
        </p:blipFill>
        <p:spPr>
          <a:xfrm>
            <a:off x="713224" y="539500"/>
            <a:ext cx="3354926" cy="4064424"/>
          </a:xfrm>
          <a:prstGeom prst="rect">
            <a:avLst/>
          </a:prstGeom>
        </p:spPr>
      </p:pic>
      <p:cxnSp>
        <p:nvCxnSpPr>
          <p:cNvPr id="325" name="Google Shape;325;p36"/>
          <p:cNvCxnSpPr>
            <a:cxnSpLocks/>
            <a:endCxn id="322" idx="0"/>
          </p:cNvCxnSpPr>
          <p:nvPr/>
        </p:nvCxnSpPr>
        <p:spPr>
          <a:xfrm>
            <a:off x="6627150" y="0"/>
            <a:ext cx="0" cy="29790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9660;p60">
            <a:extLst>
              <a:ext uri="{FF2B5EF4-FFF2-40B4-BE49-F238E27FC236}">
                <a16:creationId xmlns:a16="http://schemas.microsoft.com/office/drawing/2014/main" id="{32D316FE-ABA4-2D06-AE4C-A3FC433BA925}"/>
              </a:ext>
            </a:extLst>
          </p:cNvPr>
          <p:cNvGrpSpPr/>
          <p:nvPr/>
        </p:nvGrpSpPr>
        <p:grpSpPr>
          <a:xfrm>
            <a:off x="5075851" y="2978975"/>
            <a:ext cx="639347" cy="500205"/>
            <a:chOff x="2611458" y="3816374"/>
            <a:chExt cx="426329" cy="332375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3" name="Google Shape;9661;p60">
              <a:extLst>
                <a:ext uri="{FF2B5EF4-FFF2-40B4-BE49-F238E27FC236}">
                  <a16:creationId xmlns:a16="http://schemas.microsoft.com/office/drawing/2014/main" id="{E26EEDC7-5AD1-7849-331E-ACE38C92A8FB}"/>
                </a:ext>
              </a:extLst>
            </p:cNvPr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662;p60">
              <a:extLst>
                <a:ext uri="{FF2B5EF4-FFF2-40B4-BE49-F238E27FC236}">
                  <a16:creationId xmlns:a16="http://schemas.microsoft.com/office/drawing/2014/main" id="{F0B71D2A-3C21-59B8-D1F5-4A92418087A4}"/>
                </a:ext>
              </a:extLst>
            </p:cNvPr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663;p60">
              <a:extLst>
                <a:ext uri="{FF2B5EF4-FFF2-40B4-BE49-F238E27FC236}">
                  <a16:creationId xmlns:a16="http://schemas.microsoft.com/office/drawing/2014/main" id="{6E358227-3E77-9A5A-F92D-018578E05E78}"/>
                </a:ext>
              </a:extLst>
            </p:cNvPr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664;p60">
              <a:extLst>
                <a:ext uri="{FF2B5EF4-FFF2-40B4-BE49-F238E27FC236}">
                  <a16:creationId xmlns:a16="http://schemas.microsoft.com/office/drawing/2014/main" id="{2D57AACC-F58E-9523-E2CC-E4F5C1545767}"/>
                </a:ext>
              </a:extLst>
            </p:cNvPr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665;p60">
              <a:extLst>
                <a:ext uri="{FF2B5EF4-FFF2-40B4-BE49-F238E27FC236}">
                  <a16:creationId xmlns:a16="http://schemas.microsoft.com/office/drawing/2014/main" id="{0EC0473D-C5AD-E3BC-3868-803170E951CF}"/>
                </a:ext>
              </a:extLst>
            </p:cNvPr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666;p60">
              <a:extLst>
                <a:ext uri="{FF2B5EF4-FFF2-40B4-BE49-F238E27FC236}">
                  <a16:creationId xmlns:a16="http://schemas.microsoft.com/office/drawing/2014/main" id="{E2D62186-0055-0F45-870A-8168BBB03491}"/>
                </a:ext>
              </a:extLst>
            </p:cNvPr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667;p60">
              <a:extLst>
                <a:ext uri="{FF2B5EF4-FFF2-40B4-BE49-F238E27FC236}">
                  <a16:creationId xmlns:a16="http://schemas.microsoft.com/office/drawing/2014/main" id="{D458D1D9-5EB9-E9BA-B3A4-458FA9B89270}"/>
                </a:ext>
              </a:extLst>
            </p:cNvPr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668;p60">
              <a:extLst>
                <a:ext uri="{FF2B5EF4-FFF2-40B4-BE49-F238E27FC236}">
                  <a16:creationId xmlns:a16="http://schemas.microsoft.com/office/drawing/2014/main" id="{FEF2EDF9-0023-4D15-FDB0-044CD4B52280}"/>
                </a:ext>
              </a:extLst>
            </p:cNvPr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669;p60">
              <a:extLst>
                <a:ext uri="{FF2B5EF4-FFF2-40B4-BE49-F238E27FC236}">
                  <a16:creationId xmlns:a16="http://schemas.microsoft.com/office/drawing/2014/main" id="{F31898E8-BB36-40F2-2806-E93FAFD7962A}"/>
                </a:ext>
              </a:extLst>
            </p:cNvPr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670;p60">
              <a:extLst>
                <a:ext uri="{FF2B5EF4-FFF2-40B4-BE49-F238E27FC236}">
                  <a16:creationId xmlns:a16="http://schemas.microsoft.com/office/drawing/2014/main" id="{67413C0A-0409-1F40-3F84-D595ACFA091D}"/>
                </a:ext>
              </a:extLst>
            </p:cNvPr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352;p39">
            <a:extLst>
              <a:ext uri="{FF2B5EF4-FFF2-40B4-BE49-F238E27FC236}">
                <a16:creationId xmlns:a16="http://schemas.microsoft.com/office/drawing/2014/main" id="{33C5BAFF-74FD-F4B0-ECE0-F42B2FCBB6F0}"/>
              </a:ext>
            </a:extLst>
          </p:cNvPr>
          <p:cNvSpPr/>
          <p:nvPr/>
        </p:nvSpPr>
        <p:spPr>
          <a:xfrm>
            <a:off x="0" y="0"/>
            <a:ext cx="5314013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5" name="Google Shape;265;p33"/>
          <p:cNvSpPr txBox="1">
            <a:spLocks noGrp="1"/>
          </p:cNvSpPr>
          <p:nvPr>
            <p:ph type="title"/>
          </p:nvPr>
        </p:nvSpPr>
        <p:spPr>
          <a:xfrm>
            <a:off x="719999" y="3701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Sales by Region</a:t>
            </a:r>
            <a:endParaRPr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73" name="Google Shape;273;p33"/>
          <p:cNvCxnSpPr/>
          <p:nvPr/>
        </p:nvCxnSpPr>
        <p:spPr>
          <a:xfrm>
            <a:off x="929975" y="0"/>
            <a:ext cx="0" cy="534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C49BD5EB-80F0-114A-771C-DBA0C0EB8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837" y="1573967"/>
            <a:ext cx="3057993" cy="279566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3964C83-099F-04FD-9BB6-5188B8B7C706}"/>
              </a:ext>
            </a:extLst>
          </p:cNvPr>
          <p:cNvSpPr txBox="1"/>
          <p:nvPr/>
        </p:nvSpPr>
        <p:spPr>
          <a:xfrm>
            <a:off x="719999" y="942819"/>
            <a:ext cx="4324187" cy="3906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chemeClr val="dk1"/>
              </a:buClr>
            </a:pPr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Insights:</a:t>
            </a: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Sales Performance:</a:t>
            </a:r>
          </a:p>
          <a:p>
            <a:pPr marL="628650" indent="-1714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West: Highest at $725K.</a:t>
            </a:r>
          </a:p>
          <a:p>
            <a:pPr marL="628650" indent="-1714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South: Lowest at $392K; room for improvement.</a:t>
            </a: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Regional Strengths and Weaknesses: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West: Effective strategies or </a:t>
            </a:r>
            <a:r>
              <a:rPr lang="en-US" sz="1200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favourable</a:t>
            </a:r>
            <a:r>
              <a:rPr lang="en-US" sz="1200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 demographics.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South: Challenges such as competition or lower demand.</a:t>
            </a: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External Factors: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Market Presence: Number of stores/online reach.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Competition: Analyze strategies in each area.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Consumer Behavior: Local trends and economic conditions.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352;p39">
            <a:extLst>
              <a:ext uri="{FF2B5EF4-FFF2-40B4-BE49-F238E27FC236}">
                <a16:creationId xmlns:a16="http://schemas.microsoft.com/office/drawing/2014/main" id="{45236DAC-1437-B09C-EE16-FAC966F51090}"/>
              </a:ext>
            </a:extLst>
          </p:cNvPr>
          <p:cNvSpPr/>
          <p:nvPr/>
        </p:nvSpPr>
        <p:spPr>
          <a:xfrm>
            <a:off x="0" y="3611008"/>
            <a:ext cx="9144000" cy="15324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/>
          </p:nvPr>
        </p:nvSpPr>
        <p:spPr>
          <a:xfrm>
            <a:off x="841572" y="248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Monthly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/>
              <a:t>Sales Trend</a:t>
            </a:r>
          </a:p>
        </p:txBody>
      </p:sp>
      <p:cxnSp>
        <p:nvCxnSpPr>
          <p:cNvPr id="339" name="Google Shape;339;p37"/>
          <p:cNvCxnSpPr/>
          <p:nvPr/>
        </p:nvCxnSpPr>
        <p:spPr>
          <a:xfrm>
            <a:off x="929975" y="0"/>
            <a:ext cx="0" cy="534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9C3B1AF-BCC8-CD95-0086-881DA97995B9}"/>
              </a:ext>
            </a:extLst>
          </p:cNvPr>
          <p:cNvSpPr txBox="1"/>
          <p:nvPr/>
        </p:nvSpPr>
        <p:spPr>
          <a:xfrm>
            <a:off x="201848" y="3611008"/>
            <a:ext cx="4491724" cy="1574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>
              <a:lnSpc>
                <a:spcPct val="107000"/>
              </a:lnSpc>
              <a:spcAft>
                <a:spcPts val="800"/>
              </a:spcAft>
              <a:buClr>
                <a:schemeClr val="dk1"/>
              </a:buClr>
              <a:buSzPts val="1000"/>
              <a:tabLst>
                <a:tab pos="914400" algn="l"/>
              </a:tabLst>
            </a:pPr>
            <a:r>
              <a:rPr lang="en-US" sz="1200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Display a line chart showing sales from January 2014 to December 2017.</a:t>
            </a:r>
          </a:p>
          <a:p>
            <a:pPr marL="742950" indent="-171450">
              <a:lnSpc>
                <a:spcPct val="107000"/>
              </a:lnSpc>
              <a:spcAft>
                <a:spcPts val="800"/>
              </a:spcAft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Key Points:</a:t>
            </a:r>
          </a:p>
          <a:p>
            <a:pPr marL="1143000" lvl="1" indent="-171450">
              <a:lnSpc>
                <a:spcPct val="107000"/>
              </a:lnSpc>
              <a:spcAft>
                <a:spcPts val="800"/>
              </a:spcAft>
              <a:buClr>
                <a:schemeClr val="dk1"/>
              </a:buClr>
              <a:buSzPts val="1000"/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en-US" sz="1200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Highlight min sales ($5K)in February 2014.</a:t>
            </a:r>
          </a:p>
          <a:p>
            <a:pPr marL="1143000" lvl="1" indent="-171450">
              <a:lnSpc>
                <a:spcPct val="107000"/>
              </a:lnSpc>
              <a:spcAft>
                <a:spcPts val="800"/>
              </a:spcAft>
              <a:buClr>
                <a:schemeClr val="dk1"/>
              </a:buClr>
              <a:buSzPts val="1000"/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en-US" sz="1200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Highlight max sales($118k) in November 2017.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3C0866-6C89-0297-27E8-FB529FB19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72" y="919290"/>
            <a:ext cx="7486414" cy="2691718"/>
          </a:xfrm>
          <a:prstGeom prst="rect">
            <a:avLst/>
          </a:prstGeom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77AF457F-70F6-4885-569A-E2F699D32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158" y="3697207"/>
            <a:ext cx="3416828" cy="77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latinLnBrk="0" hangingPunct="0">
              <a:lnSpc>
                <a:spcPct val="107000"/>
              </a:lnSpc>
              <a:spcAft>
                <a:spcPts val="800"/>
              </a:spcAft>
              <a:buClr>
                <a:schemeClr val="dk1"/>
              </a:buClr>
              <a:buSzPts val="1000"/>
              <a:buFontTx/>
              <a:buChar char="•"/>
              <a:tabLst/>
            </a:pPr>
            <a:r>
              <a:rPr lang="en-US" altLang="en-US" sz="1200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Insight: Higher sales in the holiday season</a:t>
            </a:r>
          </a:p>
          <a:p>
            <a:pPr marL="0" lvl="0" indent="0" defTabSz="914400" eaLnBrk="0" fontAlgn="base" latinLnBrk="0" hangingPunct="0">
              <a:lnSpc>
                <a:spcPct val="107000"/>
              </a:lnSpc>
              <a:spcAft>
                <a:spcPts val="800"/>
              </a:spcAft>
              <a:buClr>
                <a:schemeClr val="dk1"/>
              </a:buClr>
              <a:buSzPts val="1000"/>
              <a:buFontTx/>
              <a:buChar char="•"/>
              <a:tabLst/>
            </a:pPr>
            <a:r>
              <a:rPr lang="en-US" altLang="en-US" sz="1200" dirty="0">
                <a:solidFill>
                  <a:schemeClr val="tx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</a:rPr>
              <a:t>Actionable: Implement targeted marketing campaigns during peak seasons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icing Strategies Proposal by Slidesgo">
  <a:themeElements>
    <a:clrScheme name="Simple Light">
      <a:dk1>
        <a:srgbClr val="005E88"/>
      </a:dk1>
      <a:lt1>
        <a:srgbClr val="F3F3F3"/>
      </a:lt1>
      <a:dk2>
        <a:srgbClr val="E8E8E8"/>
      </a:dk2>
      <a:lt2>
        <a:srgbClr val="99B5CE"/>
      </a:lt2>
      <a:accent1>
        <a:srgbClr val="297AB8"/>
      </a:accent1>
      <a:accent2>
        <a:srgbClr val="063C5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5E8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1111</Words>
  <Application>Microsoft Office PowerPoint</Application>
  <PresentationFormat>On-screen Show (16:9)</PresentationFormat>
  <Paragraphs>160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Bebas Neue</vt:lpstr>
      <vt:lpstr>PT Sans</vt:lpstr>
      <vt:lpstr>Aptos</vt:lpstr>
      <vt:lpstr>Urbanist</vt:lpstr>
      <vt:lpstr>Roboto</vt:lpstr>
      <vt:lpstr>Raleway</vt:lpstr>
      <vt:lpstr>Courier New</vt:lpstr>
      <vt:lpstr>Arial</vt:lpstr>
      <vt:lpstr>Anaheim</vt:lpstr>
      <vt:lpstr>Pricing Strategies Proposal by Slidesgo</vt:lpstr>
      <vt:lpstr>Analyzing Retail Sales Data Using Tableau</vt:lpstr>
      <vt:lpstr>Table of contents</vt:lpstr>
      <vt:lpstr>Objectives of the project</vt:lpstr>
      <vt:lpstr>Objectives</vt:lpstr>
      <vt:lpstr>Data Overview</vt:lpstr>
      <vt:lpstr>Data Cleaning</vt:lpstr>
      <vt:lpstr>3. Key Visualizations</vt:lpstr>
      <vt:lpstr>Sales by Region</vt:lpstr>
      <vt:lpstr>Monthly Sales Trend</vt:lpstr>
      <vt:lpstr>Sales by Region</vt:lpstr>
      <vt:lpstr>Profit by State</vt:lpstr>
      <vt:lpstr>4. Advanced Visualizations</vt:lpstr>
      <vt:lpstr>Sales VS Profit</vt:lpstr>
      <vt:lpstr>Customer Segment Analysis</vt:lpstr>
      <vt:lpstr>Order Quantity Distribution</vt:lpstr>
      <vt:lpstr>Customer Statistics by Region</vt:lpstr>
      <vt:lpstr>5. Dashboard  Insights &amp; Recommendations</vt:lpstr>
      <vt:lpstr>What to show in a mockup</vt:lpstr>
      <vt:lpstr>What to show in a mockup</vt:lpstr>
      <vt:lpstr>$2,297,201</vt:lpstr>
      <vt:lpstr>PowerPoint Presentation</vt:lpstr>
      <vt:lpstr>Key Insights and Recommendations  </vt:lpstr>
      <vt:lpstr>Conclusion  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Ramya Panchatcharam</dc:creator>
  <cp:lastModifiedBy>Ramya Panchatcharam</cp:lastModifiedBy>
  <cp:revision>1</cp:revision>
  <dcterms:modified xsi:type="dcterms:W3CDTF">2024-09-28T20:55:51Z</dcterms:modified>
</cp:coreProperties>
</file>