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74" r:id="rId3"/>
    <p:sldId id="284" r:id="rId4"/>
    <p:sldId id="275" r:id="rId5"/>
    <p:sldId id="257" r:id="rId6"/>
    <p:sldId id="273" r:id="rId7"/>
    <p:sldId id="289" r:id="rId8"/>
    <p:sldId id="290" r:id="rId9"/>
    <p:sldId id="269" r:id="rId10"/>
    <p:sldId id="262" r:id="rId11"/>
    <p:sldId id="261" r:id="rId12"/>
    <p:sldId id="287" r:id="rId13"/>
    <p:sldId id="264" r:id="rId14"/>
    <p:sldId id="263" r:id="rId15"/>
    <p:sldId id="291" r:id="rId16"/>
    <p:sldId id="292" r:id="rId17"/>
    <p:sldId id="276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94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11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11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34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7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822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13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81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9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92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62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26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09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0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5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D6B2681-CE66-41A2-8235-4B990D8D9492}" type="datetimeFigureOut">
              <a:rPr lang="en-IN" smtClean="0"/>
              <a:t>19-07-2022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4181AE1-BD9F-48FC-9196-C91A684AC4D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201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519568/" TargetMode="External"/><Relationship Id="rId2" Type="http://schemas.openxmlformats.org/officeDocument/2006/relationships/hyperlink" Target="https://www.mayoclinic.org/diseases-conditions/brugada-syndrome/symptoms-causes/syc-2037048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7B92-B9D1-45DC-A6A4-038E50F0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365125"/>
            <a:ext cx="10717306" cy="5883275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21BIO112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OF BIOLOGICAL SYSTEMS-2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EF6D2-6044-4CE9-B6C2-CC9B8BBAA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311DD-0FA8-40D1-9F1D-C484ECEC3E26}"/>
              </a:ext>
            </a:extLst>
          </p:cNvPr>
          <p:cNvSpPr txBox="1"/>
          <p:nvPr/>
        </p:nvSpPr>
        <p:spPr>
          <a:xfrm>
            <a:off x="484094" y="5709920"/>
            <a:ext cx="5093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UNDER THE GUIDANCE OF: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DR.AMRITA THAKUR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0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40D9-703F-4B08-B6E9-DE508164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" y="242047"/>
            <a:ext cx="11349318" cy="106026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</a:t>
            </a:r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E97E-1356-4FCC-8CD5-FC9D75AB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456" y="1720005"/>
            <a:ext cx="5948866" cy="2994037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for Brugada syndrome include:</a:t>
            </a:r>
            <a:endParaRPr lang="en-US" sz="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 history of Brugada syndrome</a:t>
            </a:r>
          </a:p>
          <a:p>
            <a:pPr marL="0" indent="0" algn="l">
              <a:buNone/>
            </a:pPr>
            <a:endParaRPr lang="en-US" sz="24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Hypokalemia</a:t>
            </a:r>
          </a:p>
          <a:p>
            <a:pPr marL="0" indent="0" algn="l">
              <a:buNone/>
            </a:pPr>
            <a:endParaRPr lang="en-US" sz="24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Fever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BD937-86F4-F3F3-6021-95FEF996E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2639-3E8F-4C86-B8E3-C0196E9D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73317"/>
            <a:ext cx="10515600" cy="1015440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IN" sz="46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3E35-DA70-448B-9C4E-83CF2A4F9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24" y="1699464"/>
            <a:ext cx="10155598" cy="4097655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Brugada syndrome signs and symptoms are similar to those of some other heart rhythm disorders. 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important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 a health care provider to find out if Brugada syndrome or another heart rhythm disorder is causing symptoms.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someone is faint and thinking that it may be because of a heart condition, seek emergency medical attention.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parent, sibling, or child has been diagnosed with Brugada syndrome, all family members should be tested as a preventive precaution because it is a hereditary illness.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8C712-82B3-B9B8-3DC9-959DA35B9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9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2639-3E8F-4C86-B8E3-C0196E9D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73317"/>
            <a:ext cx="10515600" cy="1015440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endParaRPr lang="en-IN" sz="46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3E35-DA70-448B-9C4E-83CF2A4F9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12" y="1632641"/>
            <a:ext cx="11221375" cy="459948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There's currently no cure for Brugada syndrome, but there are things you can do to reduce your risk of experiencing serious problems.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actions to be taken while treating:</a:t>
            </a:r>
            <a:endParaRPr lang="en-US" sz="24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 a fever aggressively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drugs that may trigger an irregular heartbeat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playing competitive sports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should tell their health care provider about the medications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take, including drugs and supplements bought without a prescription.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79E40-A0BD-BF7D-DBC9-A54D187B1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B368-78B0-4C93-81CE-DE4230BA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167902"/>
            <a:ext cx="11689977" cy="10154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321D-E072-4A15-A307-3227E3CDA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586" y="1638313"/>
            <a:ext cx="9675007" cy="4070029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Brugada syndrome usually is diagnosed in adults and sometimes in adolescents.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rarely diagnosed in young children because the symptoms are often unnoticed.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diagnose Brugada syndrome, a health care provider should perform a physical exam and listen to the heart with a stethoscope.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Tests are done to check the heartbeat and diagnose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can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 Brugada syndrome or not.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6EDDA-F289-A251-71B8-B49CC1FBC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1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A534-1AB4-4375-9A46-B7DF162D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1" y="132976"/>
            <a:ext cx="10515600" cy="109612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Medication</a:t>
            </a:r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11A1-597A-4130-ABF4-D25F6F06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56" y="1593083"/>
            <a:ext cx="11384122" cy="479884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Quinidine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antiarrhythmic drug that may reduce the chance of serious abnormal heart rhythms occurring in some people with Brugada syndrome.</a:t>
            </a:r>
            <a:endParaRPr lang="en-US" sz="2400" b="0" i="0" baseline="30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most frequently used in people with Brugada syndrome. who have experienced several episodes of life-threatening arrhythmias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can be also be used in people at high risk of arrhythmias. 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Isoprenaline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drug that has similarities with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adrenaline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an emergency for people with Brugada syndrome who are having frequent repeated life-threatening arrhythmias, known as an "electrical storm". 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drug must be given as a continuous infusion into a vein and therefore is not suitable for long-term use.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DC08B-BAD6-4DB5-D757-15E4F486F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6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A534-1AB4-4375-9A46-B7DF162D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1" y="132976"/>
            <a:ext cx="10515600" cy="1096122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364F34-09CE-4C7C-1AAC-FFA4B5142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296" y="1107440"/>
            <a:ext cx="7164424" cy="55497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8DC08B-BAD6-4DB5-D757-15E4F486F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7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C1D016-7BDD-B4A4-E389-F3337D780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471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6C7BB-8B64-A9C0-02DB-011C0462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27" y="670560"/>
            <a:ext cx="8331628" cy="59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5E61-F820-4A41-911B-49B7AB05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65" y="173317"/>
            <a:ext cx="10515600" cy="101544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0D75-CEB6-417F-8B22-2A7CE0C5A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1290918"/>
            <a:ext cx="11313459" cy="52174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https://www.mayoclinic.org/diseases-conditions/brugada-syndrome/symptoms-causes/syc-20370489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IN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https://www.ncbi.nlm.nih.gov/books/NBK519568/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E1EF9-70E7-B1C6-4471-403EBB0AD0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4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9082-98D7-4FC6-B101-D1E56BF5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59" y="2669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4586A-AC6C-C5E2-940A-A5BF8DAC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2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2C87-A63B-492C-B85E-F18C3B52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9" y="642190"/>
            <a:ext cx="11057962" cy="5704822"/>
          </a:xfrm>
        </p:spPr>
        <p:txBody>
          <a:bodyPr anchor="t">
            <a:normAutofit/>
          </a:bodyPr>
          <a:lstStyle/>
          <a:p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 TOPIC:</a:t>
            </a: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BRUGADA SYNDROME</a:t>
            </a:r>
            <a:b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BATCH 4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81166-C60A-4152-A0B7-F0D5F2868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-44823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8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0AEA-B6B4-4F44-A27B-2A0F7DFA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209040"/>
            <a:ext cx="11033760" cy="4927599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  <a:b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Ramya Sree – BL.EN.U4AIE21072</a:t>
            </a:r>
            <a:br>
              <a:rPr lang="en-US" sz="3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Poli Vamsi Vardhan Reddy – BL.EN.U4AIE21101</a:t>
            </a:r>
            <a:br>
              <a:rPr lang="en-US" sz="3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Mettu Siddhartha –BL.EN.U4AIE21080 </a:t>
            </a:r>
            <a:b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b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00108-DB92-4139-A843-570A5913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5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CD6B-FB94-40AE-8A6A-713478DE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48" y="618665"/>
            <a:ext cx="11645152" cy="977549"/>
          </a:xfrm>
        </p:spPr>
        <p:txBody>
          <a:bodyPr>
            <a:normAutofit/>
          </a:bodyPr>
          <a:lstStyle/>
          <a:p>
            <a:pPr algn="l"/>
            <a:r>
              <a:rPr lang="en-US" sz="4400" spc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sz="4400" spc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A1F83-2797-4B55-9B6E-F0CA0A72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927" y="1726105"/>
            <a:ext cx="7308626" cy="5293359"/>
          </a:xfrm>
        </p:spPr>
        <p:txBody>
          <a:bodyPr anchor="t">
            <a:normAutofit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and Treatment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6EE36-2A62-4517-AEA2-C5FD2003D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CF173-6EE6-2F9E-AC5B-7E19264A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70"/>
          <a:stretch/>
        </p:blipFill>
        <p:spPr>
          <a:xfrm>
            <a:off x="8107681" y="1342214"/>
            <a:ext cx="3677920" cy="5058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021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ADE1-4C46-49B2-B58F-3478D350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94" y="295440"/>
            <a:ext cx="11604812" cy="1049266"/>
          </a:xfrm>
        </p:spPr>
        <p:txBody>
          <a:bodyPr>
            <a:normAutofit/>
          </a:bodyPr>
          <a:lstStyle/>
          <a:p>
            <a:pPr algn="l"/>
            <a:r>
              <a:rPr lang="en-US" sz="4400" spc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4400" spc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33307-444E-440B-910B-735DB22F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06" y="1201271"/>
            <a:ext cx="11161059" cy="5217458"/>
          </a:xfrm>
        </p:spPr>
        <p:txBody>
          <a:bodyPr anchor="t"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Brugada syndrome ( BrS) is a genetic disorder in which the electrical activity within the heart is abnormal.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increases the risk of abnormal heart rhythms and causes sudden cardiac death.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syndrome is a rare but potentially a life threatening heart syndrome.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with Brugada syndrome have an increased risk of irregular heart rhythms beginning in the lower chambers of the heart.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those with Brugada syndrome have a family member who also has the condition. Some cases may be due to a new genetic mutation or certain medications.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B4BDF-E8E3-0DF1-BCF9-74BEBE279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F817-ADDC-4D05-9439-C5D00EB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39891"/>
            <a:ext cx="11703423" cy="106922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IN" sz="4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ED11-DE14-4DC5-B538-F1593DBC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39" y="1828209"/>
            <a:ext cx="9046347" cy="4350649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Brugada syndrome is named after the Spanish cardiologists Josep and Pedro Brugada, who identified the illness in 1992.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1997, Brugada syndrome was identified as a cause of sudden unexplained cardiac death .  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Studies in the 2000s led to competing theories surrounding the mechanisms by which abnormal heart rhythms were generated.</a:t>
            </a:r>
            <a:endParaRPr lang="en-US" sz="2400" b="0" i="0" baseline="30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into Brugada syndrome is ongoing, identifying new genetic variants, exploring mechanisms of arrhythmias, and searching for better treatments.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D38FE-1ABF-598B-4E76-35BE46C96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7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F817-ADDC-4D05-9439-C5D00EB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7" y="547891"/>
            <a:ext cx="11703423" cy="106922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endParaRPr lang="en-IN" sz="4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ED11-DE14-4DC5-B538-F1593DBC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759" y="2165010"/>
            <a:ext cx="9046347" cy="31105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Brugada syndrome may be caused by: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structural problem in the heart, which may be hard to detect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imbalance in chemicals that help send electrical signals through the body (electrolytes)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certain prescription medications or cocaine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77E45-1A0A-D995-DF95-CF4A034E1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5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836658-CF19-3EF7-A654-8C3843470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160" y="332627"/>
            <a:ext cx="4511040" cy="5908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C776A-6501-AA19-6CD2-1A21EBA5B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3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CE4D-2E70-4F9B-AB7A-8C124F24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143434"/>
            <a:ext cx="10515600" cy="105129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Symptoms</a:t>
            </a:r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8E30-1DBA-40F3-B6C4-2C67A419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194733"/>
            <a:ext cx="11524129" cy="5304679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Signs and symptoms that may be associated with Brugada syndrome include:</a:t>
            </a:r>
            <a:endParaRPr lang="en-US" sz="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Dizziness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Fainting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Gasping and labored breathing, particularly at night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Irregular heartbeats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 and chaotic heartbeat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Seizures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major sign of Brugada syndrome is an irregular result on an electrocardiogram (ECG),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test that measures the electrical activity of the heart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74B91-BB10-EDC4-A2A8-436DF3BB5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3" b="29867"/>
          <a:stretch/>
        </p:blipFill>
        <p:spPr>
          <a:xfrm>
            <a:off x="8382000" y="0"/>
            <a:ext cx="3810000" cy="11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200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849</TotalTime>
  <Words>779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Depth</vt:lpstr>
      <vt:lpstr>  21BIO112 INTELLIGENCE OF BIOLOGICAL SYSTEMS-2</vt:lpstr>
      <vt:lpstr> PROJECT  TOPIC:     BRUGADA SYNDROME       BATCH 4</vt:lpstr>
      <vt:lpstr> TEAM MEMBERS:            M Ramya Sree – BL.EN.U4AIE21072               Poli Vamsi Vardhan Reddy – BL.EN.U4AIE21101               Mettu Siddhartha –BL.EN.U4AIE21080              </vt:lpstr>
      <vt:lpstr>CONTENTS:</vt:lpstr>
      <vt:lpstr>Introduction:</vt:lpstr>
      <vt:lpstr>History</vt:lpstr>
      <vt:lpstr>Causes</vt:lpstr>
      <vt:lpstr>PowerPoint Presentation</vt:lpstr>
      <vt:lpstr>Symptoms</vt:lpstr>
      <vt:lpstr>Risk Factor</vt:lpstr>
      <vt:lpstr>Prevention</vt:lpstr>
      <vt:lpstr>Treatment</vt:lpstr>
      <vt:lpstr>Diagnosis</vt:lpstr>
      <vt:lpstr>Medication</vt:lpstr>
      <vt:lpstr>Code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Talluri Harshitha</dc:creator>
  <cp:lastModifiedBy>HIMASREE</cp:lastModifiedBy>
  <cp:revision>31</cp:revision>
  <dcterms:created xsi:type="dcterms:W3CDTF">2022-02-19T07:17:14Z</dcterms:created>
  <dcterms:modified xsi:type="dcterms:W3CDTF">2022-07-19T06:04:35Z</dcterms:modified>
</cp:coreProperties>
</file>