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64" r:id="rId4"/>
    <p:sldId id="259" r:id="rId5"/>
    <p:sldId id="260" r:id="rId6"/>
    <p:sldId id="262" r:id="rId7"/>
    <p:sldId id="263" r:id="rId8"/>
    <p:sldId id="276" r:id="rId9"/>
    <p:sldId id="265" r:id="rId10"/>
    <p:sldId id="266" r:id="rId11"/>
    <p:sldId id="269" r:id="rId12"/>
    <p:sldId id="270" r:id="rId13"/>
    <p:sldId id="271" r:id="rId14"/>
    <p:sldId id="274" r:id="rId15"/>
    <p:sldId id="27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688FB-324E-4B2E-826B-725419F2B617}" v="32" dt="2022-07-18T16:11:26.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halya Periasamy" userId="e896f7515bbe7b86" providerId="LiveId" clId="{FA4688FB-324E-4B2E-826B-725419F2B617}"/>
    <pc:docChg chg="undo custSel addSld delSld modSld sldOrd">
      <pc:chgData name="Prahalya Periasamy" userId="e896f7515bbe7b86" providerId="LiveId" clId="{FA4688FB-324E-4B2E-826B-725419F2B617}" dt="2022-07-18T16:11:26.185" v="1595"/>
      <pc:docMkLst>
        <pc:docMk/>
      </pc:docMkLst>
      <pc:sldChg chg="addSp modSp mod">
        <pc:chgData name="Prahalya Periasamy" userId="e896f7515bbe7b86" providerId="LiveId" clId="{FA4688FB-324E-4B2E-826B-725419F2B617}" dt="2022-07-18T16:10:29.918" v="1573"/>
        <pc:sldMkLst>
          <pc:docMk/>
          <pc:sldMk cId="2077247909" sldId="256"/>
        </pc:sldMkLst>
        <pc:spChg chg="mod">
          <ac:chgData name="Prahalya Periasamy" userId="e896f7515bbe7b86" providerId="LiveId" clId="{FA4688FB-324E-4B2E-826B-725419F2B617}" dt="2022-07-18T15:54:24.412" v="1500"/>
          <ac:spMkLst>
            <pc:docMk/>
            <pc:sldMk cId="2077247909" sldId="256"/>
            <ac:spMk id="2" creationId="{FEDDFFAD-B4C3-6310-6832-405353F9C1DA}"/>
          </ac:spMkLst>
        </pc:spChg>
        <pc:spChg chg="mod">
          <ac:chgData name="Prahalya Periasamy" userId="e896f7515bbe7b86" providerId="LiveId" clId="{FA4688FB-324E-4B2E-826B-725419F2B617}" dt="2022-07-18T09:55:03.637" v="8"/>
          <ac:spMkLst>
            <pc:docMk/>
            <pc:sldMk cId="2077247909" sldId="256"/>
            <ac:spMk id="3" creationId="{E3B19BA9-F47B-EE70-6577-29210860A9F3}"/>
          </ac:spMkLst>
        </pc:spChg>
        <pc:picChg chg="add mod">
          <ac:chgData name="Prahalya Periasamy" userId="e896f7515bbe7b86" providerId="LiveId" clId="{FA4688FB-324E-4B2E-826B-725419F2B617}" dt="2022-07-18T16:10:29.918" v="1573"/>
          <ac:picMkLst>
            <pc:docMk/>
            <pc:sldMk cId="2077247909" sldId="256"/>
            <ac:picMk id="4" creationId="{93FE1FBE-35E6-DD1F-09D4-5FE00AE77D14}"/>
          </ac:picMkLst>
        </pc:picChg>
      </pc:sldChg>
      <pc:sldChg chg="addSp modSp mod">
        <pc:chgData name="Prahalya Periasamy" userId="e896f7515bbe7b86" providerId="LiveId" clId="{FA4688FB-324E-4B2E-826B-725419F2B617}" dt="2022-07-18T16:10:34.249" v="1574"/>
        <pc:sldMkLst>
          <pc:docMk/>
          <pc:sldMk cId="363644075" sldId="257"/>
        </pc:sldMkLst>
        <pc:spChg chg="mod">
          <ac:chgData name="Prahalya Periasamy" userId="e896f7515bbe7b86" providerId="LiveId" clId="{FA4688FB-324E-4B2E-826B-725419F2B617}" dt="2022-07-18T10:48:54.591" v="1463" actId="255"/>
          <ac:spMkLst>
            <pc:docMk/>
            <pc:sldMk cId="363644075" sldId="257"/>
            <ac:spMk id="2" creationId="{159A52C1-CEA0-CC4D-0B31-FEB7EE0FA192}"/>
          </ac:spMkLst>
        </pc:spChg>
        <pc:spChg chg="mod">
          <ac:chgData name="Prahalya Periasamy" userId="e896f7515bbe7b86" providerId="LiveId" clId="{FA4688FB-324E-4B2E-826B-725419F2B617}" dt="2022-07-18T10:48:49.694" v="1462" actId="12"/>
          <ac:spMkLst>
            <pc:docMk/>
            <pc:sldMk cId="363644075" sldId="257"/>
            <ac:spMk id="3" creationId="{8D06B906-19CC-3A79-C5F7-E50597907A03}"/>
          </ac:spMkLst>
        </pc:spChg>
        <pc:picChg chg="add mod">
          <ac:chgData name="Prahalya Periasamy" userId="e896f7515bbe7b86" providerId="LiveId" clId="{FA4688FB-324E-4B2E-826B-725419F2B617}" dt="2022-07-18T16:10:34.249" v="1574"/>
          <ac:picMkLst>
            <pc:docMk/>
            <pc:sldMk cId="363644075" sldId="257"/>
            <ac:picMk id="4" creationId="{49501326-8D77-2245-A1E5-679735F01C46}"/>
          </ac:picMkLst>
        </pc:picChg>
      </pc:sldChg>
      <pc:sldChg chg="modSp del mod ord">
        <pc:chgData name="Prahalya Periasamy" userId="e896f7515bbe7b86" providerId="LiveId" clId="{FA4688FB-324E-4B2E-826B-725419F2B617}" dt="2022-07-18T10:01:50.191" v="330" actId="2696"/>
        <pc:sldMkLst>
          <pc:docMk/>
          <pc:sldMk cId="3136462200" sldId="258"/>
        </pc:sldMkLst>
        <pc:spChg chg="mod">
          <ac:chgData name="Prahalya Periasamy" userId="e896f7515bbe7b86" providerId="LiveId" clId="{FA4688FB-324E-4B2E-826B-725419F2B617}" dt="2022-07-18T10:01:44.500" v="329" actId="20577"/>
          <ac:spMkLst>
            <pc:docMk/>
            <pc:sldMk cId="3136462200" sldId="258"/>
            <ac:spMk id="2" creationId="{9772BC88-3CA9-C4C1-302C-58B9E3D833AC}"/>
          </ac:spMkLst>
        </pc:spChg>
        <pc:spChg chg="mod">
          <ac:chgData name="Prahalya Periasamy" userId="e896f7515bbe7b86" providerId="LiveId" clId="{FA4688FB-324E-4B2E-826B-725419F2B617}" dt="2022-07-18T09:55:03.637" v="8"/>
          <ac:spMkLst>
            <pc:docMk/>
            <pc:sldMk cId="3136462200" sldId="258"/>
            <ac:spMk id="3" creationId="{5ABE95F7-53C6-09E7-F061-9D8F8C2EA2D0}"/>
          </ac:spMkLst>
        </pc:spChg>
      </pc:sldChg>
      <pc:sldChg chg="addSp modSp mod ord">
        <pc:chgData name="Prahalya Periasamy" userId="e896f7515bbe7b86" providerId="LiveId" clId="{FA4688FB-324E-4B2E-826B-725419F2B617}" dt="2022-07-18T16:10:38.805" v="1576"/>
        <pc:sldMkLst>
          <pc:docMk/>
          <pc:sldMk cId="630765455" sldId="259"/>
        </pc:sldMkLst>
        <pc:spChg chg="mod">
          <ac:chgData name="Prahalya Periasamy" userId="e896f7515bbe7b86" providerId="LiveId" clId="{FA4688FB-324E-4B2E-826B-725419F2B617}" dt="2022-07-18T09:55:03.637" v="8"/>
          <ac:spMkLst>
            <pc:docMk/>
            <pc:sldMk cId="630765455" sldId="259"/>
            <ac:spMk id="2" creationId="{BAA96348-2268-F16F-F8D2-BB5E92784D31}"/>
          </ac:spMkLst>
        </pc:spChg>
        <pc:spChg chg="mod">
          <ac:chgData name="Prahalya Periasamy" userId="e896f7515bbe7b86" providerId="LiveId" clId="{FA4688FB-324E-4B2E-826B-725419F2B617}" dt="2022-07-18T10:50:26.537" v="1484" actId="14100"/>
          <ac:spMkLst>
            <pc:docMk/>
            <pc:sldMk cId="630765455" sldId="259"/>
            <ac:spMk id="3" creationId="{6D20D547-BD63-66E2-A013-64CEC75FCAE6}"/>
          </ac:spMkLst>
        </pc:spChg>
        <pc:picChg chg="add mod">
          <ac:chgData name="Prahalya Periasamy" userId="e896f7515bbe7b86" providerId="LiveId" clId="{FA4688FB-324E-4B2E-826B-725419F2B617}" dt="2022-07-18T16:10:38.805" v="1576"/>
          <ac:picMkLst>
            <pc:docMk/>
            <pc:sldMk cId="630765455" sldId="259"/>
            <ac:picMk id="4" creationId="{D1657F01-2AEF-8AA3-63A1-D57E4193C847}"/>
          </ac:picMkLst>
        </pc:picChg>
      </pc:sldChg>
      <pc:sldChg chg="addSp modSp mod">
        <pc:chgData name="Prahalya Periasamy" userId="e896f7515bbe7b86" providerId="LiveId" clId="{FA4688FB-324E-4B2E-826B-725419F2B617}" dt="2022-07-18T16:10:43.237" v="1579" actId="1036"/>
        <pc:sldMkLst>
          <pc:docMk/>
          <pc:sldMk cId="3495155033" sldId="260"/>
        </pc:sldMkLst>
        <pc:spChg chg="mod">
          <ac:chgData name="Prahalya Periasamy" userId="e896f7515bbe7b86" providerId="LiveId" clId="{FA4688FB-324E-4B2E-826B-725419F2B617}" dt="2022-07-18T10:02:18.627" v="344" actId="20577"/>
          <ac:spMkLst>
            <pc:docMk/>
            <pc:sldMk cId="3495155033" sldId="260"/>
            <ac:spMk id="2" creationId="{50AEFAD0-2141-618C-4EED-3A253CDCDED4}"/>
          </ac:spMkLst>
        </pc:spChg>
        <pc:spChg chg="mod">
          <ac:chgData name="Prahalya Periasamy" userId="e896f7515bbe7b86" providerId="LiveId" clId="{FA4688FB-324E-4B2E-826B-725419F2B617}" dt="2022-07-18T10:50:09.786" v="1476" actId="207"/>
          <ac:spMkLst>
            <pc:docMk/>
            <pc:sldMk cId="3495155033" sldId="260"/>
            <ac:spMk id="3" creationId="{E72E7340-FB5E-F46E-1FEE-A5ECAA611978}"/>
          </ac:spMkLst>
        </pc:spChg>
        <pc:picChg chg="add mod">
          <ac:chgData name="Prahalya Periasamy" userId="e896f7515bbe7b86" providerId="LiveId" clId="{FA4688FB-324E-4B2E-826B-725419F2B617}" dt="2022-07-18T16:10:43.237" v="1579" actId="1036"/>
          <ac:picMkLst>
            <pc:docMk/>
            <pc:sldMk cId="3495155033" sldId="260"/>
            <ac:picMk id="4" creationId="{7C015CB7-C3DD-D855-46DB-FAC1FD5D77EC}"/>
          </ac:picMkLst>
        </pc:picChg>
      </pc:sldChg>
      <pc:sldChg chg="modSp del mod">
        <pc:chgData name="Prahalya Periasamy" userId="e896f7515bbe7b86" providerId="LiveId" clId="{FA4688FB-324E-4B2E-826B-725419F2B617}" dt="2022-07-18T10:40:05.720" v="894" actId="2696"/>
        <pc:sldMkLst>
          <pc:docMk/>
          <pc:sldMk cId="1205726603" sldId="261"/>
        </pc:sldMkLst>
        <pc:spChg chg="mod">
          <ac:chgData name="Prahalya Periasamy" userId="e896f7515bbe7b86" providerId="LiveId" clId="{FA4688FB-324E-4B2E-826B-725419F2B617}" dt="2022-07-18T10:02:28.142" v="360" actId="20577"/>
          <ac:spMkLst>
            <pc:docMk/>
            <pc:sldMk cId="1205726603" sldId="261"/>
            <ac:spMk id="2" creationId="{860D1DC0-E4B0-0AA9-CB71-192F207BF464}"/>
          </ac:spMkLst>
        </pc:spChg>
        <pc:spChg chg="mod">
          <ac:chgData name="Prahalya Periasamy" userId="e896f7515bbe7b86" providerId="LiveId" clId="{FA4688FB-324E-4B2E-826B-725419F2B617}" dt="2022-07-18T09:55:03.637" v="8"/>
          <ac:spMkLst>
            <pc:docMk/>
            <pc:sldMk cId="1205726603" sldId="261"/>
            <ac:spMk id="3" creationId="{AF131B75-7688-6B41-CAB3-BB874341F360}"/>
          </ac:spMkLst>
        </pc:spChg>
      </pc:sldChg>
      <pc:sldChg chg="addSp modSp mod">
        <pc:chgData name="Prahalya Periasamy" userId="e896f7515bbe7b86" providerId="LiveId" clId="{FA4688FB-324E-4B2E-826B-725419F2B617}" dt="2022-07-18T16:10:48.074" v="1580"/>
        <pc:sldMkLst>
          <pc:docMk/>
          <pc:sldMk cId="1344777411" sldId="262"/>
        </pc:sldMkLst>
        <pc:spChg chg="mod">
          <ac:chgData name="Prahalya Periasamy" userId="e896f7515bbe7b86" providerId="LiveId" clId="{FA4688FB-324E-4B2E-826B-725419F2B617}" dt="2022-07-18T10:40:13.116" v="910" actId="20577"/>
          <ac:spMkLst>
            <pc:docMk/>
            <pc:sldMk cId="1344777411" sldId="262"/>
            <ac:spMk id="2" creationId="{2D70AF7F-3971-A2CC-3449-34F6E43D89F8}"/>
          </ac:spMkLst>
        </pc:spChg>
        <pc:spChg chg="mod">
          <ac:chgData name="Prahalya Periasamy" userId="e896f7515bbe7b86" providerId="LiveId" clId="{FA4688FB-324E-4B2E-826B-725419F2B617}" dt="2022-07-18T10:50:00.428" v="1474" actId="255"/>
          <ac:spMkLst>
            <pc:docMk/>
            <pc:sldMk cId="1344777411" sldId="262"/>
            <ac:spMk id="3" creationId="{217CF2D9-9F4F-EA17-4EE9-044FD9BABEAF}"/>
          </ac:spMkLst>
        </pc:spChg>
        <pc:picChg chg="add mod">
          <ac:chgData name="Prahalya Periasamy" userId="e896f7515bbe7b86" providerId="LiveId" clId="{FA4688FB-324E-4B2E-826B-725419F2B617}" dt="2022-07-18T16:10:48.074" v="1580"/>
          <ac:picMkLst>
            <pc:docMk/>
            <pc:sldMk cId="1344777411" sldId="262"/>
            <ac:picMk id="4" creationId="{F17F0C9D-21F0-310B-5886-0339402282D8}"/>
          </ac:picMkLst>
        </pc:picChg>
      </pc:sldChg>
      <pc:sldChg chg="addSp modSp mod">
        <pc:chgData name="Prahalya Periasamy" userId="e896f7515bbe7b86" providerId="LiveId" clId="{FA4688FB-324E-4B2E-826B-725419F2B617}" dt="2022-07-18T16:10:51.215" v="1581"/>
        <pc:sldMkLst>
          <pc:docMk/>
          <pc:sldMk cId="536298268" sldId="263"/>
        </pc:sldMkLst>
        <pc:spChg chg="mod">
          <ac:chgData name="Prahalya Periasamy" userId="e896f7515bbe7b86" providerId="LiveId" clId="{FA4688FB-324E-4B2E-826B-725419F2B617}" dt="2022-07-18T10:46:29.673" v="1380" actId="20577"/>
          <ac:spMkLst>
            <pc:docMk/>
            <pc:sldMk cId="536298268" sldId="263"/>
            <ac:spMk id="2" creationId="{46650369-CD0A-E1C5-7829-98EF581DB743}"/>
          </ac:spMkLst>
        </pc:spChg>
        <pc:spChg chg="mod">
          <ac:chgData name="Prahalya Periasamy" userId="e896f7515bbe7b86" providerId="LiveId" clId="{FA4688FB-324E-4B2E-826B-725419F2B617}" dt="2022-07-18T10:49:53.901" v="1473" actId="255"/>
          <ac:spMkLst>
            <pc:docMk/>
            <pc:sldMk cId="536298268" sldId="263"/>
            <ac:spMk id="3" creationId="{354DE2E5-C788-7F48-4110-39044F702702}"/>
          </ac:spMkLst>
        </pc:spChg>
        <pc:picChg chg="add mod">
          <ac:chgData name="Prahalya Periasamy" userId="e896f7515bbe7b86" providerId="LiveId" clId="{FA4688FB-324E-4B2E-826B-725419F2B617}" dt="2022-07-18T16:10:51.215" v="1581"/>
          <ac:picMkLst>
            <pc:docMk/>
            <pc:sldMk cId="536298268" sldId="263"/>
            <ac:picMk id="4" creationId="{0D29F5E9-4ECF-B45C-27FB-B214897740C4}"/>
          </ac:picMkLst>
        </pc:picChg>
      </pc:sldChg>
      <pc:sldChg chg="addSp modSp new mod ord">
        <pc:chgData name="Prahalya Periasamy" userId="e896f7515bbe7b86" providerId="LiveId" clId="{FA4688FB-324E-4B2E-826B-725419F2B617}" dt="2022-07-18T16:10:36.327" v="1575"/>
        <pc:sldMkLst>
          <pc:docMk/>
          <pc:sldMk cId="344085707" sldId="264"/>
        </pc:sldMkLst>
        <pc:spChg chg="mod">
          <ac:chgData name="Prahalya Periasamy" userId="e896f7515bbe7b86" providerId="LiveId" clId="{FA4688FB-324E-4B2E-826B-725419F2B617}" dt="2022-07-18T09:56:29.604" v="56" actId="20577"/>
          <ac:spMkLst>
            <pc:docMk/>
            <pc:sldMk cId="344085707" sldId="264"/>
            <ac:spMk id="2" creationId="{8A01F291-2267-6740-FE5C-FC90D92021CC}"/>
          </ac:spMkLst>
        </pc:spChg>
        <pc:spChg chg="mod">
          <ac:chgData name="Prahalya Periasamy" userId="e896f7515bbe7b86" providerId="LiveId" clId="{FA4688FB-324E-4B2E-826B-725419F2B617}" dt="2022-07-18T16:08:18.452" v="1569" actId="20577"/>
          <ac:spMkLst>
            <pc:docMk/>
            <pc:sldMk cId="344085707" sldId="264"/>
            <ac:spMk id="3" creationId="{B5EB3A7A-36D9-15FE-2E34-65A59873A3B3}"/>
          </ac:spMkLst>
        </pc:spChg>
        <pc:picChg chg="add mod">
          <ac:chgData name="Prahalya Periasamy" userId="e896f7515bbe7b86" providerId="LiveId" clId="{FA4688FB-324E-4B2E-826B-725419F2B617}" dt="2022-07-18T16:10:36.327" v="1575"/>
          <ac:picMkLst>
            <pc:docMk/>
            <pc:sldMk cId="344085707" sldId="264"/>
            <ac:picMk id="4" creationId="{3B1600D5-600A-469C-F13A-877E00326423}"/>
          </ac:picMkLst>
        </pc:picChg>
      </pc:sldChg>
      <pc:sldChg chg="addSp delSp modSp new mod">
        <pc:chgData name="Prahalya Periasamy" userId="e896f7515bbe7b86" providerId="LiveId" clId="{FA4688FB-324E-4B2E-826B-725419F2B617}" dt="2022-07-18T16:10:56.312" v="1583"/>
        <pc:sldMkLst>
          <pc:docMk/>
          <pc:sldMk cId="1532041876" sldId="265"/>
        </pc:sldMkLst>
        <pc:spChg chg="mod">
          <ac:chgData name="Prahalya Periasamy" userId="e896f7515bbe7b86" providerId="LiveId" clId="{FA4688FB-324E-4B2E-826B-725419F2B617}" dt="2022-07-18T10:03:20.329" v="400" actId="20577"/>
          <ac:spMkLst>
            <pc:docMk/>
            <pc:sldMk cId="1532041876" sldId="265"/>
            <ac:spMk id="2" creationId="{52F5E74E-3C75-F8D7-0FCE-B776CFAA83A7}"/>
          </ac:spMkLst>
        </pc:spChg>
        <pc:spChg chg="del">
          <ac:chgData name="Prahalya Periasamy" userId="e896f7515bbe7b86" providerId="LiveId" clId="{FA4688FB-324E-4B2E-826B-725419F2B617}" dt="2022-07-18T10:34:12.388" v="858" actId="22"/>
          <ac:spMkLst>
            <pc:docMk/>
            <pc:sldMk cId="1532041876" sldId="265"/>
            <ac:spMk id="3" creationId="{7E2AB973-F663-DE84-6583-FC8B4AAB7A21}"/>
          </ac:spMkLst>
        </pc:spChg>
        <pc:picChg chg="add mod">
          <ac:chgData name="Prahalya Periasamy" userId="e896f7515bbe7b86" providerId="LiveId" clId="{FA4688FB-324E-4B2E-826B-725419F2B617}" dt="2022-07-18T16:10:56.312" v="1583"/>
          <ac:picMkLst>
            <pc:docMk/>
            <pc:sldMk cId="1532041876" sldId="265"/>
            <ac:picMk id="4" creationId="{99AECE43-EA14-5F13-DB08-AF5DC9FF5C4F}"/>
          </ac:picMkLst>
        </pc:picChg>
        <pc:picChg chg="add mod ord">
          <ac:chgData name="Prahalya Periasamy" userId="e896f7515bbe7b86" providerId="LiveId" clId="{FA4688FB-324E-4B2E-826B-725419F2B617}" dt="2022-07-18T10:34:18.337" v="860" actId="14100"/>
          <ac:picMkLst>
            <pc:docMk/>
            <pc:sldMk cId="1532041876" sldId="265"/>
            <ac:picMk id="5" creationId="{286A99C8-47C9-2C59-4451-FBD164498187}"/>
          </ac:picMkLst>
        </pc:picChg>
      </pc:sldChg>
      <pc:sldChg chg="addSp delSp modSp new mod">
        <pc:chgData name="Prahalya Periasamy" userId="e896f7515bbe7b86" providerId="LiveId" clId="{FA4688FB-324E-4B2E-826B-725419F2B617}" dt="2022-07-18T16:11:01.601" v="1585"/>
        <pc:sldMkLst>
          <pc:docMk/>
          <pc:sldMk cId="1302317591" sldId="266"/>
        </pc:sldMkLst>
        <pc:spChg chg="mod">
          <ac:chgData name="Prahalya Periasamy" userId="e896f7515bbe7b86" providerId="LiveId" clId="{FA4688FB-324E-4B2E-826B-725419F2B617}" dt="2022-07-18T10:03:53.733" v="409" actId="20577"/>
          <ac:spMkLst>
            <pc:docMk/>
            <pc:sldMk cId="1302317591" sldId="266"/>
            <ac:spMk id="2" creationId="{AABE880B-F312-EB37-CBF0-D5E2767AF40F}"/>
          </ac:spMkLst>
        </pc:spChg>
        <pc:spChg chg="del">
          <ac:chgData name="Prahalya Periasamy" userId="e896f7515bbe7b86" providerId="LiveId" clId="{FA4688FB-324E-4B2E-826B-725419F2B617}" dt="2022-07-18T10:37:13.092" v="868" actId="22"/>
          <ac:spMkLst>
            <pc:docMk/>
            <pc:sldMk cId="1302317591" sldId="266"/>
            <ac:spMk id="3" creationId="{442C5DB2-51A3-CF63-02D8-E42AA87B0B06}"/>
          </ac:spMkLst>
        </pc:spChg>
        <pc:picChg chg="add mod">
          <ac:chgData name="Prahalya Periasamy" userId="e896f7515bbe7b86" providerId="LiveId" clId="{FA4688FB-324E-4B2E-826B-725419F2B617}" dt="2022-07-18T16:11:01.601" v="1585"/>
          <ac:picMkLst>
            <pc:docMk/>
            <pc:sldMk cId="1302317591" sldId="266"/>
            <ac:picMk id="4" creationId="{24207890-802D-07CD-5A00-70C7E67B3736}"/>
          </ac:picMkLst>
        </pc:picChg>
        <pc:picChg chg="add mod ord">
          <ac:chgData name="Prahalya Periasamy" userId="e896f7515bbe7b86" providerId="LiveId" clId="{FA4688FB-324E-4B2E-826B-725419F2B617}" dt="2022-07-18T10:37:15.885" v="869" actId="14100"/>
          <ac:picMkLst>
            <pc:docMk/>
            <pc:sldMk cId="1302317591" sldId="266"/>
            <ac:picMk id="5" creationId="{2E894061-6192-F11F-46B3-A5D59EE71E58}"/>
          </ac:picMkLst>
        </pc:picChg>
      </pc:sldChg>
      <pc:sldChg chg="addSp delSp modSp new mod modClrScheme chgLayout">
        <pc:chgData name="Prahalya Periasamy" userId="e896f7515bbe7b86" providerId="LiveId" clId="{FA4688FB-324E-4B2E-826B-725419F2B617}" dt="2022-07-18T16:11:26.185" v="1595"/>
        <pc:sldMkLst>
          <pc:docMk/>
          <pc:sldMk cId="1987063590" sldId="267"/>
        </pc:sldMkLst>
        <pc:spChg chg="del mod ord">
          <ac:chgData name="Prahalya Periasamy" userId="e896f7515bbe7b86" providerId="LiveId" clId="{FA4688FB-324E-4B2E-826B-725419F2B617}" dt="2022-07-18T10:47:11.582" v="1382" actId="700"/>
          <ac:spMkLst>
            <pc:docMk/>
            <pc:sldMk cId="1987063590" sldId="267"/>
            <ac:spMk id="2" creationId="{E0FAA1C9-8CA1-63DA-923B-B4AB8E337247}"/>
          </ac:spMkLst>
        </pc:spChg>
        <pc:spChg chg="del mod ord">
          <ac:chgData name="Prahalya Periasamy" userId="e896f7515bbe7b86" providerId="LiveId" clId="{FA4688FB-324E-4B2E-826B-725419F2B617}" dt="2022-07-18T10:47:11.582" v="1382" actId="700"/>
          <ac:spMkLst>
            <pc:docMk/>
            <pc:sldMk cId="1987063590" sldId="267"/>
            <ac:spMk id="3" creationId="{EF683B78-D64D-1EEA-DC7A-3515328D6316}"/>
          </ac:spMkLst>
        </pc:spChg>
        <pc:spChg chg="add mod ord">
          <ac:chgData name="Prahalya Periasamy" userId="e896f7515bbe7b86" providerId="LiveId" clId="{FA4688FB-324E-4B2E-826B-725419F2B617}" dt="2022-07-18T10:48:11.620" v="1409" actId="207"/>
          <ac:spMkLst>
            <pc:docMk/>
            <pc:sldMk cId="1987063590" sldId="267"/>
            <ac:spMk id="4" creationId="{781353D4-4A0D-DD6F-98EA-B93123D74D34}"/>
          </ac:spMkLst>
        </pc:spChg>
        <pc:spChg chg="add mod ord">
          <ac:chgData name="Prahalya Periasamy" userId="e896f7515bbe7b86" providerId="LiveId" clId="{FA4688FB-324E-4B2E-826B-725419F2B617}" dt="2022-07-18T10:47:11.582" v="1382" actId="700"/>
          <ac:spMkLst>
            <pc:docMk/>
            <pc:sldMk cId="1987063590" sldId="267"/>
            <ac:spMk id="5" creationId="{C48E300A-9B21-A7C4-B641-40759F36F809}"/>
          </ac:spMkLst>
        </pc:spChg>
        <pc:picChg chg="add mod">
          <ac:chgData name="Prahalya Periasamy" userId="e896f7515bbe7b86" providerId="LiveId" clId="{FA4688FB-324E-4B2E-826B-725419F2B617}" dt="2022-07-18T16:11:26.185" v="1595"/>
          <ac:picMkLst>
            <pc:docMk/>
            <pc:sldMk cId="1987063590" sldId="267"/>
            <ac:picMk id="6" creationId="{B947F533-FF09-AFC5-8F19-A5AF42A94039}"/>
          </ac:picMkLst>
        </pc:picChg>
      </pc:sldChg>
      <pc:sldChg chg="addSp delSp modSp new mod modClrScheme chgLayout">
        <pc:chgData name="Prahalya Periasamy" userId="e896f7515bbe7b86" providerId="LiveId" clId="{FA4688FB-324E-4B2E-826B-725419F2B617}" dt="2022-07-18T16:10:58.957" v="1584"/>
        <pc:sldMkLst>
          <pc:docMk/>
          <pc:sldMk cId="651900903" sldId="268"/>
        </pc:sldMkLst>
        <pc:spChg chg="del">
          <ac:chgData name="Prahalya Periasamy" userId="e896f7515bbe7b86" providerId="LiveId" clId="{FA4688FB-324E-4B2E-826B-725419F2B617}" dt="2022-07-18T10:36:14.455" v="862" actId="700"/>
          <ac:spMkLst>
            <pc:docMk/>
            <pc:sldMk cId="651900903" sldId="268"/>
            <ac:spMk id="2" creationId="{75B58F27-7334-BFAF-678B-836E08F0F739}"/>
          </ac:spMkLst>
        </pc:spChg>
        <pc:spChg chg="del">
          <ac:chgData name="Prahalya Periasamy" userId="e896f7515bbe7b86" providerId="LiveId" clId="{FA4688FB-324E-4B2E-826B-725419F2B617}" dt="2022-07-18T10:36:14.455" v="862" actId="700"/>
          <ac:spMkLst>
            <pc:docMk/>
            <pc:sldMk cId="651900903" sldId="268"/>
            <ac:spMk id="3" creationId="{B02813ED-BC47-E452-8656-D8DA3D28B649}"/>
          </ac:spMkLst>
        </pc:spChg>
        <pc:picChg chg="add mod">
          <ac:chgData name="Prahalya Periasamy" userId="e896f7515bbe7b86" providerId="LiveId" clId="{FA4688FB-324E-4B2E-826B-725419F2B617}" dt="2022-07-18T16:10:58.957" v="1584"/>
          <ac:picMkLst>
            <pc:docMk/>
            <pc:sldMk cId="651900903" sldId="268"/>
            <ac:picMk id="3" creationId="{2E8B7A14-FC6C-EE84-46D2-C1166FE5E2DC}"/>
          </ac:picMkLst>
        </pc:picChg>
        <pc:picChg chg="add mod">
          <ac:chgData name="Prahalya Periasamy" userId="e896f7515bbe7b86" providerId="LiveId" clId="{FA4688FB-324E-4B2E-826B-725419F2B617}" dt="2022-07-18T10:36:24.643" v="867" actId="1076"/>
          <ac:picMkLst>
            <pc:docMk/>
            <pc:sldMk cId="651900903" sldId="268"/>
            <ac:picMk id="5" creationId="{14CD3DFF-57B4-7818-E0F3-51891EFC4514}"/>
          </ac:picMkLst>
        </pc:picChg>
      </pc:sldChg>
      <pc:sldChg chg="addSp delSp modSp new mod modClrScheme chgLayout">
        <pc:chgData name="Prahalya Periasamy" userId="e896f7515bbe7b86" providerId="LiveId" clId="{FA4688FB-324E-4B2E-826B-725419F2B617}" dt="2022-07-18T16:11:08.990" v="1588" actId="478"/>
        <pc:sldMkLst>
          <pc:docMk/>
          <pc:sldMk cId="765057759" sldId="269"/>
        </pc:sldMkLst>
        <pc:spChg chg="del">
          <ac:chgData name="Prahalya Periasamy" userId="e896f7515bbe7b86" providerId="LiveId" clId="{FA4688FB-324E-4B2E-826B-725419F2B617}" dt="2022-07-18T10:37:52.632" v="878" actId="700"/>
          <ac:spMkLst>
            <pc:docMk/>
            <pc:sldMk cId="765057759" sldId="269"/>
            <ac:spMk id="2" creationId="{3627B7BA-9E0E-8138-4F34-BA9A58DAE78D}"/>
          </ac:spMkLst>
        </pc:spChg>
        <pc:spChg chg="del">
          <ac:chgData name="Prahalya Periasamy" userId="e896f7515bbe7b86" providerId="LiveId" clId="{FA4688FB-324E-4B2E-826B-725419F2B617}" dt="2022-07-18T10:37:52.632" v="878" actId="700"/>
          <ac:spMkLst>
            <pc:docMk/>
            <pc:sldMk cId="765057759" sldId="269"/>
            <ac:spMk id="3" creationId="{63F315CE-D6B5-8A81-F8E5-E825D232EA84}"/>
          </ac:spMkLst>
        </pc:spChg>
        <pc:picChg chg="add mod">
          <ac:chgData name="Prahalya Periasamy" userId="e896f7515bbe7b86" providerId="LiveId" clId="{FA4688FB-324E-4B2E-826B-725419F2B617}" dt="2022-07-18T16:11:04.737" v="1586"/>
          <ac:picMkLst>
            <pc:docMk/>
            <pc:sldMk cId="765057759" sldId="269"/>
            <ac:picMk id="3" creationId="{542986E0-6E11-6E7C-BF34-492C98B78C38}"/>
          </ac:picMkLst>
        </pc:picChg>
        <pc:picChg chg="add del mod">
          <ac:chgData name="Prahalya Periasamy" userId="e896f7515bbe7b86" providerId="LiveId" clId="{FA4688FB-324E-4B2E-826B-725419F2B617}" dt="2022-07-18T16:11:08.990" v="1588" actId="478"/>
          <ac:picMkLst>
            <pc:docMk/>
            <pc:sldMk cId="765057759" sldId="269"/>
            <ac:picMk id="4" creationId="{0CFA7B05-C1D2-7481-A669-74883380C5A4}"/>
          </ac:picMkLst>
        </pc:picChg>
        <pc:picChg chg="add mod">
          <ac:chgData name="Prahalya Periasamy" userId="e896f7515bbe7b86" providerId="LiveId" clId="{FA4688FB-324E-4B2E-826B-725419F2B617}" dt="2022-07-18T10:38:00.584" v="882" actId="14100"/>
          <ac:picMkLst>
            <pc:docMk/>
            <pc:sldMk cId="765057759" sldId="269"/>
            <ac:picMk id="5" creationId="{8D854C49-8FA7-D565-3EC6-AE995DB9F07B}"/>
          </ac:picMkLst>
        </pc:picChg>
      </pc:sldChg>
      <pc:sldChg chg="addSp delSp modSp new mod modClrScheme chgLayout">
        <pc:chgData name="Prahalya Periasamy" userId="e896f7515bbe7b86" providerId="LiveId" clId="{FA4688FB-324E-4B2E-826B-725419F2B617}" dt="2022-07-18T16:11:11.821" v="1589"/>
        <pc:sldMkLst>
          <pc:docMk/>
          <pc:sldMk cId="1278045009" sldId="270"/>
        </pc:sldMkLst>
        <pc:spChg chg="del">
          <ac:chgData name="Prahalya Periasamy" userId="e896f7515bbe7b86" providerId="LiveId" clId="{FA4688FB-324E-4B2E-826B-725419F2B617}" dt="2022-07-18T10:38:13.963" v="883" actId="700"/>
          <ac:spMkLst>
            <pc:docMk/>
            <pc:sldMk cId="1278045009" sldId="270"/>
            <ac:spMk id="2" creationId="{707571EC-EBC5-F30F-05ED-A6B69C18DCF2}"/>
          </ac:spMkLst>
        </pc:spChg>
        <pc:spChg chg="del">
          <ac:chgData name="Prahalya Periasamy" userId="e896f7515bbe7b86" providerId="LiveId" clId="{FA4688FB-324E-4B2E-826B-725419F2B617}" dt="2022-07-18T10:38:13.963" v="883" actId="700"/>
          <ac:spMkLst>
            <pc:docMk/>
            <pc:sldMk cId="1278045009" sldId="270"/>
            <ac:spMk id="3" creationId="{B021B5F0-3F49-72BC-0BD5-405C12865DFF}"/>
          </ac:spMkLst>
        </pc:spChg>
        <pc:picChg chg="add mod">
          <ac:chgData name="Prahalya Periasamy" userId="e896f7515bbe7b86" providerId="LiveId" clId="{FA4688FB-324E-4B2E-826B-725419F2B617}" dt="2022-07-18T16:11:11.821" v="1589"/>
          <ac:picMkLst>
            <pc:docMk/>
            <pc:sldMk cId="1278045009" sldId="270"/>
            <ac:picMk id="3" creationId="{1F3EF6E6-CBEE-82C4-72DD-EC7E96A960AA}"/>
          </ac:picMkLst>
        </pc:picChg>
        <pc:picChg chg="add mod">
          <ac:chgData name="Prahalya Periasamy" userId="e896f7515bbe7b86" providerId="LiveId" clId="{FA4688FB-324E-4B2E-826B-725419F2B617}" dt="2022-07-18T10:38:21.606" v="887" actId="14100"/>
          <ac:picMkLst>
            <pc:docMk/>
            <pc:sldMk cId="1278045009" sldId="270"/>
            <ac:picMk id="5" creationId="{D6D5A25D-43D4-361D-E6C0-FF9AC3D266C1}"/>
          </ac:picMkLst>
        </pc:picChg>
      </pc:sldChg>
      <pc:sldChg chg="addSp delSp modSp new mod modClrScheme chgLayout">
        <pc:chgData name="Prahalya Periasamy" userId="e896f7515bbe7b86" providerId="LiveId" clId="{FA4688FB-324E-4B2E-826B-725419F2B617}" dt="2022-07-18T16:11:17.360" v="1592" actId="478"/>
        <pc:sldMkLst>
          <pc:docMk/>
          <pc:sldMk cId="4081774924" sldId="271"/>
        </pc:sldMkLst>
        <pc:spChg chg="del">
          <ac:chgData name="Prahalya Periasamy" userId="e896f7515bbe7b86" providerId="LiveId" clId="{FA4688FB-324E-4B2E-826B-725419F2B617}" dt="2022-07-18T10:38:27.162" v="888" actId="700"/>
          <ac:spMkLst>
            <pc:docMk/>
            <pc:sldMk cId="4081774924" sldId="271"/>
            <ac:spMk id="2" creationId="{F9E67B8E-F52F-44EA-5F19-D6558B22673E}"/>
          </ac:spMkLst>
        </pc:spChg>
        <pc:spChg chg="del">
          <ac:chgData name="Prahalya Periasamy" userId="e896f7515bbe7b86" providerId="LiveId" clId="{FA4688FB-324E-4B2E-826B-725419F2B617}" dt="2022-07-18T10:38:27.162" v="888" actId="700"/>
          <ac:spMkLst>
            <pc:docMk/>
            <pc:sldMk cId="4081774924" sldId="271"/>
            <ac:spMk id="3" creationId="{738FC6A0-8343-9A99-9BA1-3809E48F2EC7}"/>
          </ac:spMkLst>
        </pc:spChg>
        <pc:picChg chg="add mod">
          <ac:chgData name="Prahalya Periasamy" userId="e896f7515bbe7b86" providerId="LiveId" clId="{FA4688FB-324E-4B2E-826B-725419F2B617}" dt="2022-07-18T16:11:13.670" v="1590"/>
          <ac:picMkLst>
            <pc:docMk/>
            <pc:sldMk cId="4081774924" sldId="271"/>
            <ac:picMk id="3" creationId="{AA466F10-2576-390E-F1CB-1A53ACCF9390}"/>
          </ac:picMkLst>
        </pc:picChg>
        <pc:picChg chg="add del mod">
          <ac:chgData name="Prahalya Periasamy" userId="e896f7515bbe7b86" providerId="LiveId" clId="{FA4688FB-324E-4B2E-826B-725419F2B617}" dt="2022-07-18T16:11:17.360" v="1592" actId="478"/>
          <ac:picMkLst>
            <pc:docMk/>
            <pc:sldMk cId="4081774924" sldId="271"/>
            <ac:picMk id="4" creationId="{5B18B733-8BF0-3A4E-2B30-ED1226B9EDF4}"/>
          </ac:picMkLst>
        </pc:picChg>
        <pc:picChg chg="add mod">
          <ac:chgData name="Prahalya Periasamy" userId="e896f7515bbe7b86" providerId="LiveId" clId="{FA4688FB-324E-4B2E-826B-725419F2B617}" dt="2022-07-18T10:38:53.444" v="893" actId="14100"/>
          <ac:picMkLst>
            <pc:docMk/>
            <pc:sldMk cId="4081774924" sldId="271"/>
            <ac:picMk id="5" creationId="{0A15C89A-1E15-5AD0-C73F-0D2C5DA74285}"/>
          </ac:picMkLst>
        </pc:picChg>
      </pc:sldChg>
      <pc:sldChg chg="addSp delSp modSp new del mod">
        <pc:chgData name="Prahalya Periasamy" userId="e896f7515bbe7b86" providerId="LiveId" clId="{FA4688FB-324E-4B2E-826B-725419F2B617}" dt="2022-07-18T10:46:57.374" v="1381" actId="2696"/>
        <pc:sldMkLst>
          <pc:docMk/>
          <pc:sldMk cId="2381084428" sldId="272"/>
        </pc:sldMkLst>
        <pc:spChg chg="mod">
          <ac:chgData name="Prahalya Periasamy" userId="e896f7515bbe7b86" providerId="LiveId" clId="{FA4688FB-324E-4B2E-826B-725419F2B617}" dt="2022-07-18T10:42:34.781" v="924" actId="20577"/>
          <ac:spMkLst>
            <pc:docMk/>
            <pc:sldMk cId="2381084428" sldId="272"/>
            <ac:spMk id="2" creationId="{C305D1F1-678C-9A4B-80D7-733C83873A35}"/>
          </ac:spMkLst>
        </pc:spChg>
        <pc:spChg chg="del">
          <ac:chgData name="Prahalya Periasamy" userId="e896f7515bbe7b86" providerId="LiveId" clId="{FA4688FB-324E-4B2E-826B-725419F2B617}" dt="2022-07-18T10:37:37.769" v="874" actId="22"/>
          <ac:spMkLst>
            <pc:docMk/>
            <pc:sldMk cId="2381084428" sldId="272"/>
            <ac:spMk id="3" creationId="{F63021AD-60A8-29F0-26B0-9C85A9500332}"/>
          </ac:spMkLst>
        </pc:spChg>
        <pc:spChg chg="add mod">
          <ac:chgData name="Prahalya Periasamy" userId="e896f7515bbe7b86" providerId="LiveId" clId="{FA4688FB-324E-4B2E-826B-725419F2B617}" dt="2022-07-18T10:42:40.808" v="938" actId="20577"/>
          <ac:spMkLst>
            <pc:docMk/>
            <pc:sldMk cId="2381084428" sldId="272"/>
            <ac:spMk id="7" creationId="{1CF37204-D91D-245A-8EFE-4D9CDC2F9B91}"/>
          </ac:spMkLst>
        </pc:spChg>
        <pc:picChg chg="add del mod ord">
          <ac:chgData name="Prahalya Periasamy" userId="e896f7515bbe7b86" providerId="LiveId" clId="{FA4688FB-324E-4B2E-826B-725419F2B617}" dt="2022-07-18T10:37:46.718" v="877" actId="478"/>
          <ac:picMkLst>
            <pc:docMk/>
            <pc:sldMk cId="2381084428" sldId="272"/>
            <ac:picMk id="5" creationId="{03598361-C31D-186E-609E-C9B30A868672}"/>
          </ac:picMkLst>
        </pc:picChg>
      </pc:sldChg>
      <pc:sldChg chg="addSp modSp new mod">
        <pc:chgData name="Prahalya Periasamy" userId="e896f7515bbe7b86" providerId="LiveId" clId="{FA4688FB-324E-4B2E-826B-725419F2B617}" dt="2022-07-18T16:10:53.729" v="1582"/>
        <pc:sldMkLst>
          <pc:docMk/>
          <pc:sldMk cId="206418424" sldId="273"/>
        </pc:sldMkLst>
        <pc:spChg chg="mod">
          <ac:chgData name="Prahalya Periasamy" userId="e896f7515bbe7b86" providerId="LiveId" clId="{FA4688FB-324E-4B2E-826B-725419F2B617}" dt="2022-07-18T10:43:20.414" v="954" actId="20577"/>
          <ac:spMkLst>
            <pc:docMk/>
            <pc:sldMk cId="206418424" sldId="273"/>
            <ac:spMk id="2" creationId="{2E7B1350-62AA-131C-4B22-B20BFAC0E20B}"/>
          </ac:spMkLst>
        </pc:spChg>
        <pc:spChg chg="mod">
          <ac:chgData name="Prahalya Periasamy" userId="e896f7515bbe7b86" providerId="LiveId" clId="{FA4688FB-324E-4B2E-826B-725419F2B617}" dt="2022-07-18T10:49:38.155" v="1467" actId="20577"/>
          <ac:spMkLst>
            <pc:docMk/>
            <pc:sldMk cId="206418424" sldId="273"/>
            <ac:spMk id="3" creationId="{2B1DE8BE-B214-2951-E7B3-9BB5344BA256}"/>
          </ac:spMkLst>
        </pc:spChg>
        <pc:picChg chg="add mod">
          <ac:chgData name="Prahalya Periasamy" userId="e896f7515bbe7b86" providerId="LiveId" clId="{FA4688FB-324E-4B2E-826B-725419F2B617}" dt="2022-07-18T16:10:53.729" v="1582"/>
          <ac:picMkLst>
            <pc:docMk/>
            <pc:sldMk cId="206418424" sldId="273"/>
            <ac:picMk id="4" creationId="{336C67F5-0380-A1C8-F28C-4EF22B79E41F}"/>
          </ac:picMkLst>
        </pc:picChg>
      </pc:sldChg>
      <pc:sldChg chg="addSp modSp new mod modClrScheme chgLayout">
        <pc:chgData name="Prahalya Periasamy" userId="e896f7515bbe7b86" providerId="LiveId" clId="{FA4688FB-324E-4B2E-826B-725419F2B617}" dt="2022-07-18T16:11:19.978" v="1593"/>
        <pc:sldMkLst>
          <pc:docMk/>
          <pc:sldMk cId="1505735847" sldId="274"/>
        </pc:sldMkLst>
        <pc:spChg chg="add mod">
          <ac:chgData name="Prahalya Periasamy" userId="e896f7515bbe7b86" providerId="LiveId" clId="{FA4688FB-324E-4B2E-826B-725419F2B617}" dt="2022-07-18T15:57:15.378" v="1514" actId="20577"/>
          <ac:spMkLst>
            <pc:docMk/>
            <pc:sldMk cId="1505735847" sldId="274"/>
            <ac:spMk id="2" creationId="{3292C908-93F0-13A9-0695-9DFDCC59EFFA}"/>
          </ac:spMkLst>
        </pc:spChg>
        <pc:spChg chg="add mod">
          <ac:chgData name="Prahalya Periasamy" userId="e896f7515bbe7b86" providerId="LiveId" clId="{FA4688FB-324E-4B2E-826B-725419F2B617}" dt="2022-07-18T15:57:24.161" v="1516" actId="255"/>
          <ac:spMkLst>
            <pc:docMk/>
            <pc:sldMk cId="1505735847" sldId="274"/>
            <ac:spMk id="3" creationId="{FB9CB5E4-E946-4D60-FC4C-06D39DF2E6E3}"/>
          </ac:spMkLst>
        </pc:spChg>
        <pc:picChg chg="add mod">
          <ac:chgData name="Prahalya Periasamy" userId="e896f7515bbe7b86" providerId="LiveId" clId="{FA4688FB-324E-4B2E-826B-725419F2B617}" dt="2022-07-18T16:11:19.978" v="1593"/>
          <ac:picMkLst>
            <pc:docMk/>
            <pc:sldMk cId="1505735847" sldId="274"/>
            <ac:picMk id="4" creationId="{B22480C8-934C-208E-FB1C-DDF2254C2AAE}"/>
          </ac:picMkLst>
        </pc:picChg>
      </pc:sldChg>
      <pc:sldChg chg="addSp modSp new mod">
        <pc:chgData name="Prahalya Periasamy" userId="e896f7515bbe7b86" providerId="LiveId" clId="{FA4688FB-324E-4B2E-826B-725419F2B617}" dt="2022-07-18T16:11:23.404" v="1594"/>
        <pc:sldMkLst>
          <pc:docMk/>
          <pc:sldMk cId="1041848615" sldId="275"/>
        </pc:sldMkLst>
        <pc:spChg chg="mod">
          <ac:chgData name="Prahalya Periasamy" userId="e896f7515bbe7b86" providerId="LiveId" clId="{FA4688FB-324E-4B2E-826B-725419F2B617}" dt="2022-07-18T15:58:03.703" v="1527" actId="20577"/>
          <ac:spMkLst>
            <pc:docMk/>
            <pc:sldMk cId="1041848615" sldId="275"/>
            <ac:spMk id="2" creationId="{A770DF6F-A4CC-AA51-6BB5-E6CA652BD1EB}"/>
          </ac:spMkLst>
        </pc:spChg>
        <pc:spChg chg="mod">
          <ac:chgData name="Prahalya Periasamy" userId="e896f7515bbe7b86" providerId="LiveId" clId="{FA4688FB-324E-4B2E-826B-725419F2B617}" dt="2022-07-18T16:08:05.413" v="1556" actId="20577"/>
          <ac:spMkLst>
            <pc:docMk/>
            <pc:sldMk cId="1041848615" sldId="275"/>
            <ac:spMk id="3" creationId="{C0FA9795-6C1F-FD84-AF21-B4816E00F065}"/>
          </ac:spMkLst>
        </pc:spChg>
        <pc:picChg chg="add mod">
          <ac:chgData name="Prahalya Periasamy" userId="e896f7515bbe7b86" providerId="LiveId" clId="{FA4688FB-324E-4B2E-826B-725419F2B617}" dt="2022-07-18T16:11:23.404" v="1594"/>
          <ac:picMkLst>
            <pc:docMk/>
            <pc:sldMk cId="1041848615" sldId="275"/>
            <ac:picMk id="4" creationId="{98F45A80-CDDA-51A3-0B0D-EDD86F178E0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169886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201805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696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1279241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6190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3848049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1349292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305532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190589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352841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319436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229989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300375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62671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37703-8BB9-4106-A0E0-8FE0DD5CEC69}" type="datetimeFigureOut">
              <a:rPr lang="en-IN" smtClean="0"/>
              <a:pPr/>
              <a:t>20-07-2022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84866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7D7072-62DE-4E89-9887-AFA1A7C65634}" type="slidenum">
              <a:rPr lang="en-IN" smtClean="0"/>
              <a:pPr/>
              <a:t>‹#›</a:t>
            </a:fld>
            <a:endParaRPr lang="en-IN" dirty="0"/>
          </a:p>
        </p:txBody>
      </p:sp>
      <p:sp>
        <p:nvSpPr>
          <p:cNvPr id="5" name="Date Placeholder 4"/>
          <p:cNvSpPr>
            <a:spLocks noGrp="1"/>
          </p:cNvSpPr>
          <p:nvPr>
            <p:ph type="dt" sz="half" idx="10"/>
          </p:nvPr>
        </p:nvSpPr>
        <p:spPr/>
        <p:txBody>
          <a:bodyPr/>
          <a:lstStyle/>
          <a:p>
            <a:fld id="{1C237703-8BB9-4106-A0E0-8FE0DD5CEC69}" type="datetimeFigureOut">
              <a:rPr lang="en-IN" smtClean="0"/>
              <a:pPr/>
              <a:t>20-07-2022</a:t>
            </a:fld>
            <a:endParaRPr lang="en-IN" dirty="0"/>
          </a:p>
        </p:txBody>
      </p:sp>
    </p:spTree>
    <p:extLst>
      <p:ext uri="{BB962C8B-B14F-4D97-AF65-F5344CB8AC3E}">
        <p14:creationId xmlns:p14="http://schemas.microsoft.com/office/powerpoint/2010/main" val="108826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237703-8BB9-4106-A0E0-8FE0DD5CEC69}" type="datetimeFigureOut">
              <a:rPr lang="en-IN" smtClean="0"/>
              <a:pPr/>
              <a:t>20-07-2022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D7072-62DE-4E89-9887-AFA1A7C65634}" type="slidenum">
              <a:rPr lang="en-IN" smtClean="0"/>
              <a:pPr/>
              <a:t>‹#›</a:t>
            </a:fld>
            <a:endParaRPr lang="en-IN" dirty="0"/>
          </a:p>
        </p:txBody>
      </p:sp>
    </p:spTree>
    <p:extLst>
      <p:ext uri="{BB962C8B-B14F-4D97-AF65-F5344CB8AC3E}">
        <p14:creationId xmlns:p14="http://schemas.microsoft.com/office/powerpoint/2010/main" val="276694414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FFAD-B4C3-6310-6832-405353F9C1DA}"/>
              </a:ext>
            </a:extLst>
          </p:cNvPr>
          <p:cNvSpPr>
            <a:spLocks noGrp="1"/>
          </p:cNvSpPr>
          <p:nvPr>
            <p:ph type="ctrTitle"/>
          </p:nvPr>
        </p:nvSpPr>
        <p:spPr>
          <a:xfrm>
            <a:off x="1507067" y="822960"/>
            <a:ext cx="7766936" cy="3227876"/>
          </a:xfrm>
        </p:spPr>
        <p:txBody>
          <a:bodyPr/>
          <a:lstStyle/>
          <a:p>
            <a:r>
              <a:rPr lang="en-IN" dirty="0"/>
              <a:t>21AIE112</a:t>
            </a:r>
            <a:br>
              <a:rPr lang="en-IN" dirty="0"/>
            </a:br>
            <a:r>
              <a:rPr lang="en-IN" dirty="0"/>
              <a:t>ELEMENTS OF COMPUTING SYTEMS</a:t>
            </a:r>
          </a:p>
        </p:txBody>
      </p:sp>
      <p:sp>
        <p:nvSpPr>
          <p:cNvPr id="3" name="Subtitle 2">
            <a:extLst>
              <a:ext uri="{FF2B5EF4-FFF2-40B4-BE49-F238E27FC236}">
                <a16:creationId xmlns:a16="http://schemas.microsoft.com/office/drawing/2014/main" id="{E3B19BA9-F47B-EE70-6577-29210860A9F3}"/>
              </a:ext>
            </a:extLst>
          </p:cNvPr>
          <p:cNvSpPr>
            <a:spLocks noGrp="1"/>
          </p:cNvSpPr>
          <p:nvPr>
            <p:ph type="subTitle" idx="1"/>
          </p:nvPr>
        </p:nvSpPr>
        <p:spPr/>
        <p:txBody>
          <a:bodyPr/>
          <a:lstStyle/>
          <a:p>
            <a:r>
              <a:rPr lang="en-IN" dirty="0"/>
              <a:t>Under the Guidance of: Ms MEENA BELWAL</a:t>
            </a:r>
          </a:p>
        </p:txBody>
      </p:sp>
      <p:pic>
        <p:nvPicPr>
          <p:cNvPr id="4" name="Picture 2" descr="Chemistry Project Fellow Post Available @ Amrita Vishwa Vidyapeetham">
            <a:extLst>
              <a:ext uri="{FF2B5EF4-FFF2-40B4-BE49-F238E27FC236}">
                <a16:creationId xmlns:a16="http://schemas.microsoft.com/office/drawing/2014/main" id="{93FE1FBE-35E6-DD1F-09D4-5FE00AE77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4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880B-F312-EB37-CBF0-D5E2767AF40F}"/>
              </a:ext>
            </a:extLst>
          </p:cNvPr>
          <p:cNvSpPr>
            <a:spLocks noGrp="1"/>
          </p:cNvSpPr>
          <p:nvPr>
            <p:ph type="title"/>
          </p:nvPr>
        </p:nvSpPr>
        <p:spPr/>
        <p:txBody>
          <a:bodyPr/>
          <a:lstStyle/>
          <a:p>
            <a:r>
              <a:rPr lang="en-IN" dirty="0"/>
              <a:t>Output:</a:t>
            </a:r>
          </a:p>
        </p:txBody>
      </p:sp>
      <p:pic>
        <p:nvPicPr>
          <p:cNvPr id="4" name="Picture 2" descr="Chemistry Project Fellow Post Available @ Amrita Vishwa Vidyapeetham">
            <a:extLst>
              <a:ext uri="{FF2B5EF4-FFF2-40B4-BE49-F238E27FC236}">
                <a16:creationId xmlns:a16="http://schemas.microsoft.com/office/drawing/2014/main" id="{24207890-802D-07CD-5A00-70C7E67B3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Grp="1" noChangeAspect="1" noChangeArrowheads="1"/>
          </p:cNvPicPr>
          <p:nvPr>
            <p:ph idx="1"/>
          </p:nvPr>
        </p:nvPicPr>
        <p:blipFill rotWithShape="1">
          <a:blip r:embed="rId3"/>
          <a:srcRect r="43011" b="28289"/>
          <a:stretch/>
        </p:blipFill>
        <p:spPr bwMode="auto">
          <a:xfrm>
            <a:off x="1397605" y="1540930"/>
            <a:ext cx="6882795" cy="4871729"/>
          </a:xfrm>
          <a:prstGeom prst="rect">
            <a:avLst/>
          </a:prstGeom>
          <a:noFill/>
          <a:ln w="9525">
            <a:noFill/>
            <a:miter lim="800000"/>
            <a:headEnd/>
            <a:tailEnd/>
          </a:ln>
          <a:effectLst/>
        </p:spPr>
      </p:pic>
    </p:spTree>
    <p:extLst>
      <p:ext uri="{BB962C8B-B14F-4D97-AF65-F5344CB8AC3E}">
        <p14:creationId xmlns:p14="http://schemas.microsoft.com/office/powerpoint/2010/main" val="130231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mistry Project Fellow Post Available @ Amrita Vishwa Vidyapeetham">
            <a:extLst>
              <a:ext uri="{FF2B5EF4-FFF2-40B4-BE49-F238E27FC236}">
                <a16:creationId xmlns:a16="http://schemas.microsoft.com/office/drawing/2014/main" id="{542986E0-6E11-6E7C-BF34-492C98B78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rotWithShape="1">
          <a:blip r:embed="rId3"/>
          <a:srcRect r="43425" b="24673"/>
          <a:stretch/>
        </p:blipFill>
        <p:spPr bwMode="auto">
          <a:xfrm>
            <a:off x="761042" y="504740"/>
            <a:ext cx="7031426" cy="5266139"/>
          </a:xfrm>
          <a:prstGeom prst="rect">
            <a:avLst/>
          </a:prstGeom>
          <a:noFill/>
          <a:ln w="9525">
            <a:noFill/>
            <a:miter lim="800000"/>
            <a:headEnd/>
            <a:tailEnd/>
          </a:ln>
          <a:effectLst/>
        </p:spPr>
      </p:pic>
    </p:spTree>
    <p:extLst>
      <p:ext uri="{BB962C8B-B14F-4D97-AF65-F5344CB8AC3E}">
        <p14:creationId xmlns:p14="http://schemas.microsoft.com/office/powerpoint/2010/main" val="76505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mistry Project Fellow Post Available @ Amrita Vishwa Vidyapeetham">
            <a:extLst>
              <a:ext uri="{FF2B5EF4-FFF2-40B4-BE49-F238E27FC236}">
                <a16:creationId xmlns:a16="http://schemas.microsoft.com/office/drawing/2014/main" id="{1F3EF6E6-CBEE-82C4-72DD-EC7E96A96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rotWithShape="1">
          <a:blip r:embed="rId3"/>
          <a:srcRect r="42109" b="25838"/>
          <a:stretch/>
        </p:blipFill>
        <p:spPr bwMode="auto">
          <a:xfrm>
            <a:off x="758741" y="174804"/>
            <a:ext cx="7968699" cy="5742223"/>
          </a:xfrm>
          <a:prstGeom prst="rect">
            <a:avLst/>
          </a:prstGeom>
          <a:noFill/>
          <a:ln w="9525">
            <a:noFill/>
            <a:miter lim="800000"/>
            <a:headEnd/>
            <a:tailEnd/>
          </a:ln>
          <a:effectLst/>
        </p:spPr>
      </p:pic>
    </p:spTree>
    <p:extLst>
      <p:ext uri="{BB962C8B-B14F-4D97-AF65-F5344CB8AC3E}">
        <p14:creationId xmlns:p14="http://schemas.microsoft.com/office/powerpoint/2010/main" val="127804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mistry Project Fellow Post Available @ Amrita Vishwa Vidyapeetham">
            <a:extLst>
              <a:ext uri="{FF2B5EF4-FFF2-40B4-BE49-F238E27FC236}">
                <a16:creationId xmlns:a16="http://schemas.microsoft.com/office/drawing/2014/main" id="{AA466F10-2576-390E-F1CB-1A53ACCF9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rotWithShape="1">
          <a:blip r:embed="rId3"/>
          <a:srcRect r="42307" b="24716"/>
          <a:stretch/>
        </p:blipFill>
        <p:spPr bwMode="auto">
          <a:xfrm>
            <a:off x="1106290" y="695073"/>
            <a:ext cx="6747390" cy="4952616"/>
          </a:xfrm>
          <a:prstGeom prst="rect">
            <a:avLst/>
          </a:prstGeom>
          <a:noFill/>
          <a:ln w="9525">
            <a:noFill/>
            <a:miter lim="800000"/>
            <a:headEnd/>
            <a:tailEnd/>
          </a:ln>
          <a:effectLst/>
        </p:spPr>
      </p:pic>
    </p:spTree>
    <p:extLst>
      <p:ext uri="{BB962C8B-B14F-4D97-AF65-F5344CB8AC3E}">
        <p14:creationId xmlns:p14="http://schemas.microsoft.com/office/powerpoint/2010/main" val="408177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C908-93F0-13A9-0695-9DFDCC59EFF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B9CB5E4-E946-4D60-FC4C-06D39DF2E6E3}"/>
              </a:ext>
            </a:extLst>
          </p:cNvPr>
          <p:cNvSpPr>
            <a:spLocks noGrp="1"/>
          </p:cNvSpPr>
          <p:nvPr>
            <p:ph idx="1"/>
          </p:nvPr>
        </p:nvSpPr>
        <p:spPr/>
        <p:txBody>
          <a:bodyPr/>
          <a:lstStyle/>
          <a:p>
            <a:r>
              <a:rPr lang="en-IN" sz="2000" dirty="0"/>
              <a:t>We can make it more user-friendly.</a:t>
            </a:r>
          </a:p>
          <a:p>
            <a:r>
              <a:rPr lang="en-IN" sz="2000" dirty="0"/>
              <a:t>We can add more options like top score and players’ profiles.</a:t>
            </a:r>
          </a:p>
          <a:p>
            <a:r>
              <a:rPr lang="en-IN" sz="2000" dirty="0">
                <a:effectLst/>
                <a:ea typeface="Calibri" panose="020F0502020204030204" pitchFamily="34" charset="0"/>
              </a:rPr>
              <a:t>We can add other obstacles.</a:t>
            </a:r>
          </a:p>
          <a:p>
            <a:r>
              <a:rPr lang="en-IN" sz="2000" dirty="0">
                <a:effectLst/>
              </a:rPr>
              <a:t>We can add a multiplayer option.</a:t>
            </a:r>
            <a:endParaRPr lang="en-IN" sz="2000" dirty="0"/>
          </a:p>
          <a:p>
            <a:endParaRPr lang="en-IN" dirty="0"/>
          </a:p>
        </p:txBody>
      </p:sp>
      <p:pic>
        <p:nvPicPr>
          <p:cNvPr id="4" name="Picture 2" descr="Chemistry Project Fellow Post Available @ Amrita Vishwa Vidyapeetham">
            <a:extLst>
              <a:ext uri="{FF2B5EF4-FFF2-40B4-BE49-F238E27FC236}">
                <a16:creationId xmlns:a16="http://schemas.microsoft.com/office/drawing/2014/main" id="{B22480C8-934C-208E-FB1C-DDF2254C2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3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DF6F-A4CC-AA51-6BB5-E6CA652BD1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0FA9795-6C1F-FD84-AF21-B4816E00F065}"/>
              </a:ext>
            </a:extLst>
          </p:cNvPr>
          <p:cNvSpPr>
            <a:spLocks noGrp="1"/>
          </p:cNvSpPr>
          <p:nvPr>
            <p:ph idx="1"/>
          </p:nvPr>
        </p:nvSpPr>
        <p:spPr/>
        <p:txBody>
          <a:bodyPr/>
          <a:lstStyle/>
          <a:p>
            <a:pPr algn="just"/>
            <a:r>
              <a:rPr lang="en-IN" sz="2000" dirty="0">
                <a:effectLst/>
                <a:latin typeface="+mj-lt"/>
                <a:ea typeface="Calibri" panose="020F0502020204030204" pitchFamily="34" charset="0"/>
                <a:cs typeface="Times New Roman" panose="02020603050405020304" pitchFamily="18" charset="0"/>
              </a:rPr>
              <a:t>This project is done in JACK programming. In this project, you can play the popular “ Jack Bird” just like you played it elsewhere. </a:t>
            </a:r>
          </a:p>
          <a:p>
            <a:pPr marL="0" indent="0" algn="just">
              <a:buNone/>
            </a:pPr>
            <a:endParaRPr lang="en-IN" sz="2000" dirty="0">
              <a:effectLst/>
              <a:latin typeface="+mj-lt"/>
              <a:ea typeface="Calibri" panose="020F0502020204030204" pitchFamily="34" charset="0"/>
              <a:cs typeface="Times New Roman" panose="02020603050405020304" pitchFamily="18" charset="0"/>
            </a:endParaRPr>
          </a:p>
          <a:p>
            <a:pPr algn="just"/>
            <a:r>
              <a:rPr lang="en-IN" sz="2000" dirty="0">
                <a:effectLst/>
                <a:latin typeface="+mj-lt"/>
                <a:ea typeface="Calibri" panose="020F0502020204030204" pitchFamily="34" charset="0"/>
                <a:cs typeface="Times New Roman" panose="02020603050405020304" pitchFamily="18" charset="0"/>
              </a:rPr>
              <a:t>You have to use the Spacebar to control the bird. The code was written in jack language and it was compiled using jack compiler which converts jack file into VM file. The final simulation was done in a VM emulator where we can play the game.</a:t>
            </a:r>
            <a:endParaRPr lang="en-IN" sz="2000" dirty="0">
              <a:latin typeface="+mj-lt"/>
            </a:endParaRPr>
          </a:p>
          <a:p>
            <a:endParaRPr lang="en-IN" dirty="0"/>
          </a:p>
        </p:txBody>
      </p:sp>
      <p:pic>
        <p:nvPicPr>
          <p:cNvPr id="4" name="Picture 2" descr="Chemistry Project Fellow Post Available @ Amrita Vishwa Vidyapeetham">
            <a:extLst>
              <a:ext uri="{FF2B5EF4-FFF2-40B4-BE49-F238E27FC236}">
                <a16:creationId xmlns:a16="http://schemas.microsoft.com/office/drawing/2014/main" id="{98F45A80-CDDA-51A3-0B0D-EDD86F178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84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1353D4-4A0D-DD6F-98EA-B93123D74D34}"/>
              </a:ext>
            </a:extLst>
          </p:cNvPr>
          <p:cNvSpPr>
            <a:spLocks noGrp="1"/>
          </p:cNvSpPr>
          <p:nvPr>
            <p:ph type="ctrTitle"/>
          </p:nvPr>
        </p:nvSpPr>
        <p:spPr>
          <a:xfrm>
            <a:off x="2660904" y="1710268"/>
            <a:ext cx="4398264" cy="1801028"/>
          </a:xfrm>
        </p:spPr>
        <p:txBody>
          <a:bodyPr/>
          <a:lstStyle/>
          <a:p>
            <a:r>
              <a:rPr lang="en-IN" dirty="0">
                <a:solidFill>
                  <a:schemeClr val="tx1"/>
                </a:solidFill>
                <a:latin typeface="Bookman Old Style" panose="02050604050505020204" pitchFamily="18" charset="0"/>
              </a:rPr>
              <a:t>Thank You</a:t>
            </a:r>
          </a:p>
        </p:txBody>
      </p:sp>
      <p:pic>
        <p:nvPicPr>
          <p:cNvPr id="6" name="Picture 2" descr="Chemistry Project Fellow Post Available @ Amrita Vishwa Vidyapeetham">
            <a:extLst>
              <a:ext uri="{FF2B5EF4-FFF2-40B4-BE49-F238E27FC236}">
                <a16:creationId xmlns:a16="http://schemas.microsoft.com/office/drawing/2014/main" id="{B947F533-FF09-AFC5-8F19-A5AF42A94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06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52C1-CEA0-CC4D-0B31-FEB7EE0FA192}"/>
              </a:ext>
            </a:extLst>
          </p:cNvPr>
          <p:cNvSpPr>
            <a:spLocks noGrp="1"/>
          </p:cNvSpPr>
          <p:nvPr>
            <p:ph type="title"/>
          </p:nvPr>
        </p:nvSpPr>
        <p:spPr>
          <a:xfrm>
            <a:off x="677334" y="609600"/>
            <a:ext cx="8596668" cy="688848"/>
          </a:xfrm>
        </p:spPr>
        <p:txBody>
          <a:bodyPr>
            <a:normAutofit/>
          </a:bodyPr>
          <a:lstStyle/>
          <a:p>
            <a:pPr algn="ctr"/>
            <a:r>
              <a:rPr lang="en-IN" dirty="0">
                <a:latin typeface="Times New Roman" pitchFamily="18" charset="0"/>
                <a:cs typeface="Times New Roman" pitchFamily="18" charset="0"/>
              </a:rPr>
              <a:t>JACK BIRD</a:t>
            </a:r>
          </a:p>
        </p:txBody>
      </p:sp>
      <p:sp>
        <p:nvSpPr>
          <p:cNvPr id="3" name="Content Placeholder 2">
            <a:extLst>
              <a:ext uri="{FF2B5EF4-FFF2-40B4-BE49-F238E27FC236}">
                <a16:creationId xmlns:a16="http://schemas.microsoft.com/office/drawing/2014/main" id="{8D06B906-19CC-3A79-C5F7-E50597907A03}"/>
              </a:ext>
            </a:extLst>
          </p:cNvPr>
          <p:cNvSpPr>
            <a:spLocks noGrp="1"/>
          </p:cNvSpPr>
          <p:nvPr>
            <p:ph idx="1"/>
          </p:nvPr>
        </p:nvSpPr>
        <p:spPr>
          <a:xfrm>
            <a:off x="804672" y="1856232"/>
            <a:ext cx="8469330" cy="4185130"/>
          </a:xfrm>
        </p:spPr>
        <p:txBody>
          <a:bodyPr>
            <a:normAutofit/>
          </a:bodyPr>
          <a:lstStyle/>
          <a:p>
            <a:pPr marL="0" indent="0">
              <a:buNone/>
            </a:pPr>
            <a:r>
              <a:rPr lang="en-IN" sz="2000" dirty="0">
                <a:latin typeface="Times New Roman" pitchFamily="18" charset="0"/>
                <a:cs typeface="Times New Roman" pitchFamily="18" charset="0"/>
              </a:rPr>
              <a:t>PRESENTED BY:</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BL.EN.U4AIE21072-M.RAMYA SREE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BL.EN.U4AIE21080-M.SIDDHARTHA</a:t>
            </a:r>
          </a:p>
          <a:p>
            <a:endParaRPr lang="en-IN"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BL.EN.U4AIE21101-P.</a:t>
            </a:r>
            <a:r>
              <a:rPr lang="en-US" sz="2000" dirty="0">
                <a:solidFill>
                  <a:srgbClr val="323130"/>
                </a:solidFill>
                <a:latin typeface="Times New Roman" pitchFamily="18" charset="0"/>
                <a:cs typeface="Times New Roman" pitchFamily="18" charset="0"/>
              </a:rPr>
              <a:t> VAMSI VARDHAN REDDY</a:t>
            </a:r>
          </a:p>
          <a:p>
            <a:pPr>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4" name="Picture 2" descr="Chemistry Project Fellow Post Available @ Amrita Vishwa Vidyapeetham">
            <a:extLst>
              <a:ext uri="{FF2B5EF4-FFF2-40B4-BE49-F238E27FC236}">
                <a16:creationId xmlns:a16="http://schemas.microsoft.com/office/drawing/2014/main" id="{49501326-8D77-2245-A1E5-679735F01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4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F291-2267-6740-FE5C-FC90D92021CC}"/>
              </a:ext>
            </a:extLst>
          </p:cNvPr>
          <p:cNvSpPr>
            <a:spLocks noGrp="1"/>
          </p:cNvSpPr>
          <p:nvPr>
            <p:ph type="title"/>
          </p:nvPr>
        </p:nvSpPr>
        <p:spPr/>
        <p:txBody>
          <a:bodyPr/>
          <a:lstStyle/>
          <a:p>
            <a:r>
              <a:rPr lang="en-IN" dirty="0">
                <a:latin typeface="Times New Roman" pitchFamily="18" charset="0"/>
                <a:cs typeface="Times New Roman" pitchFamily="18" charset="0"/>
              </a:rPr>
              <a:t>            TABLE OF CONTENTS</a:t>
            </a:r>
          </a:p>
        </p:txBody>
      </p:sp>
      <p:sp>
        <p:nvSpPr>
          <p:cNvPr id="3" name="Content Placeholder 2">
            <a:extLst>
              <a:ext uri="{FF2B5EF4-FFF2-40B4-BE49-F238E27FC236}">
                <a16:creationId xmlns:a16="http://schemas.microsoft.com/office/drawing/2014/main" id="{B5EB3A7A-36D9-15FE-2E34-65A59873A3B3}"/>
              </a:ext>
            </a:extLst>
          </p:cNvPr>
          <p:cNvSpPr>
            <a:spLocks noGrp="1"/>
          </p:cNvSpPr>
          <p:nvPr>
            <p:ph idx="1"/>
          </p:nvPr>
        </p:nvSpPr>
        <p:spPr>
          <a:xfrm>
            <a:off x="1595120" y="1843025"/>
            <a:ext cx="7496002" cy="3866895"/>
          </a:xfrm>
        </p:spPr>
        <p:txBody>
          <a:bodyPr>
            <a:normAutofit/>
          </a:bodyPr>
          <a:lstStyle/>
          <a:p>
            <a:r>
              <a:rPr lang="en-IN" sz="2000" dirty="0">
                <a:latin typeface="Times New Roman" pitchFamily="18" charset="0"/>
                <a:cs typeface="Times New Roman" pitchFamily="18" charset="0"/>
              </a:rPr>
              <a:t>Introduction</a:t>
            </a:r>
          </a:p>
          <a:p>
            <a:r>
              <a:rPr lang="en-IN" sz="2000" dirty="0">
                <a:latin typeface="Times New Roman" pitchFamily="18" charset="0"/>
                <a:cs typeface="Times New Roman" pitchFamily="18" charset="0"/>
              </a:rPr>
              <a:t>JACK Language</a:t>
            </a:r>
          </a:p>
          <a:p>
            <a:r>
              <a:rPr lang="en-IN" sz="2000" dirty="0">
                <a:latin typeface="Times New Roman" pitchFamily="18" charset="0"/>
                <a:cs typeface="Times New Roman" pitchFamily="18" charset="0"/>
              </a:rPr>
              <a:t>JACK Data types</a:t>
            </a:r>
          </a:p>
          <a:p>
            <a:r>
              <a:rPr lang="en-IN" sz="2000" dirty="0">
                <a:latin typeface="Times New Roman" pitchFamily="18" charset="0"/>
                <a:cs typeface="Times New Roman" pitchFamily="18" charset="0"/>
              </a:rPr>
              <a:t>Game Operations</a:t>
            </a:r>
          </a:p>
          <a:p>
            <a:r>
              <a:rPr lang="en-IN" sz="2000" dirty="0">
                <a:latin typeface="Times New Roman" pitchFamily="18" charset="0"/>
                <a:cs typeface="Times New Roman" pitchFamily="18" charset="0"/>
              </a:rPr>
              <a:t>Folder</a:t>
            </a:r>
          </a:p>
          <a:p>
            <a:r>
              <a:rPr lang="en-IN" sz="2000" dirty="0">
                <a:latin typeface="Times New Roman" pitchFamily="18" charset="0"/>
                <a:cs typeface="Times New Roman" pitchFamily="18" charset="0"/>
              </a:rPr>
              <a:t>Output</a:t>
            </a:r>
          </a:p>
          <a:p>
            <a:r>
              <a:rPr lang="en-IN" sz="2000" dirty="0">
                <a:latin typeface="Times New Roman" pitchFamily="18" charset="0"/>
                <a:cs typeface="Times New Roman" pitchFamily="18" charset="0"/>
              </a:rPr>
              <a:t>Future Scope</a:t>
            </a:r>
          </a:p>
          <a:p>
            <a:r>
              <a:rPr lang="en-IN" sz="2000" dirty="0">
                <a:latin typeface="Times New Roman" pitchFamily="18" charset="0"/>
                <a:cs typeface="Times New Roman" pitchFamily="18" charset="0"/>
              </a:rPr>
              <a:t>Conclusion</a:t>
            </a:r>
          </a:p>
        </p:txBody>
      </p:sp>
      <p:pic>
        <p:nvPicPr>
          <p:cNvPr id="4" name="Picture 2" descr="Chemistry Project Fellow Post Available @ Amrita Vishwa Vidyapeetham">
            <a:extLst>
              <a:ext uri="{FF2B5EF4-FFF2-40B4-BE49-F238E27FC236}">
                <a16:creationId xmlns:a16="http://schemas.microsoft.com/office/drawing/2014/main" id="{3B1600D5-600A-469C-F13A-877E00326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6348-2268-F16F-F8D2-BB5E92784D31}"/>
              </a:ext>
            </a:extLst>
          </p:cNvPr>
          <p:cNvSpPr>
            <a:spLocks noGrp="1"/>
          </p:cNvSpPr>
          <p:nvPr>
            <p:ph type="title"/>
          </p:nvPr>
        </p:nvSpPr>
        <p:spPr/>
        <p:txBody>
          <a:bodyPr/>
          <a:lstStyle/>
          <a:p>
            <a:r>
              <a:rPr lang="en-IN" dirty="0">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id="{6D20D547-BD63-66E2-A013-64CEC75FCAE6}"/>
              </a:ext>
            </a:extLst>
          </p:cNvPr>
          <p:cNvSpPr>
            <a:spLocks noGrp="1"/>
          </p:cNvSpPr>
          <p:nvPr>
            <p:ph idx="1"/>
          </p:nvPr>
        </p:nvSpPr>
        <p:spPr>
          <a:xfrm>
            <a:off x="677334" y="1746505"/>
            <a:ext cx="8596668" cy="4294858"/>
          </a:xfrm>
        </p:spPr>
        <p:txBody>
          <a:bodyPr>
            <a:normAutofit/>
          </a:bodyPr>
          <a:lstStyle/>
          <a:p>
            <a:pPr marL="0" indent="0">
              <a:lnSpc>
                <a:spcPct val="150000"/>
              </a:lnSpc>
              <a:buFont typeface="Wingdings" pitchFamily="2" charset="2"/>
              <a:buChar char="Ø"/>
            </a:pPr>
            <a:r>
              <a:rPr lang="en-US" sz="2000" dirty="0">
                <a:solidFill>
                  <a:schemeClr val="tx1"/>
                </a:solidFill>
                <a:latin typeface="Times New Roman" pitchFamily="18" charset="0"/>
                <a:cs typeface="Times New Roman" pitchFamily="18" charset="0"/>
              </a:rPr>
              <a:t>Playing games is fun and exciting. It gives us relief from stress and unwinds from our stressful work. With the help of jack language, we have implemented a game that is jack bird.</a:t>
            </a:r>
          </a:p>
          <a:p>
            <a:pPr marL="0" indent="0">
              <a:lnSpc>
                <a:spcPct val="150000"/>
              </a:lnSpc>
              <a:buFont typeface="Wingdings" pitchFamily="2" charset="2"/>
              <a:buChar char="Ø"/>
            </a:pPr>
            <a:r>
              <a:rPr lang="en-US" sz="2000" dirty="0">
                <a:solidFill>
                  <a:schemeClr val="tx1"/>
                </a:solidFill>
                <a:latin typeface="Times New Roman" pitchFamily="18" charset="0"/>
                <a:cs typeface="Times New Roman" pitchFamily="18" charset="0"/>
              </a:rPr>
              <a:t>Jack Bird </a:t>
            </a:r>
            <a:r>
              <a:rPr lang="en-US" sz="2000" b="0" i="0" dirty="0">
                <a:solidFill>
                  <a:schemeClr val="tx1"/>
                </a:solidFill>
                <a:effectLst/>
                <a:latin typeface="Times New Roman" pitchFamily="18" charset="0"/>
                <a:cs typeface="Times New Roman" pitchFamily="18" charset="0"/>
              </a:rPr>
              <a:t>is an interesting single player game where the player controls a bird, attempting to fly between the columns without hitting them. I</a:t>
            </a:r>
            <a:r>
              <a:rPr lang="en-US" sz="2000" dirty="0">
                <a:solidFill>
                  <a:schemeClr val="tx1"/>
                </a:solidFill>
                <a:latin typeface="Times New Roman" pitchFamily="18" charset="0"/>
                <a:cs typeface="Times New Roman" pitchFamily="18" charset="0"/>
              </a:rPr>
              <a:t>f the bird touches the columns, top and bottom part of screen game ends and player loses the game. In our Implementation we intend to make this a single player game where, the bird is controlled  with the help of the keybinds.</a:t>
            </a:r>
          </a:p>
        </p:txBody>
      </p:sp>
      <p:pic>
        <p:nvPicPr>
          <p:cNvPr id="4" name="Picture 2" descr="Chemistry Project Fellow Post Available @ Amrita Vishwa Vidyapeetham">
            <a:extLst>
              <a:ext uri="{FF2B5EF4-FFF2-40B4-BE49-F238E27FC236}">
                <a16:creationId xmlns:a16="http://schemas.microsoft.com/office/drawing/2014/main" id="{D1657F01-2AEF-8AA3-63A1-D57E4193C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76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FAD0-2141-618C-4EED-3A253CDCDED4}"/>
              </a:ext>
            </a:extLst>
          </p:cNvPr>
          <p:cNvSpPr>
            <a:spLocks noGrp="1"/>
          </p:cNvSpPr>
          <p:nvPr>
            <p:ph type="title"/>
          </p:nvPr>
        </p:nvSpPr>
        <p:spPr/>
        <p:txBody>
          <a:bodyPr/>
          <a:lstStyle/>
          <a:p>
            <a:r>
              <a:rPr lang="en-IN" dirty="0">
                <a:latin typeface="Times New Roman" pitchFamily="18" charset="0"/>
                <a:cs typeface="Times New Roman" pitchFamily="18" charset="0"/>
              </a:rPr>
              <a:t>JACK Language</a:t>
            </a:r>
          </a:p>
        </p:txBody>
      </p:sp>
      <p:sp>
        <p:nvSpPr>
          <p:cNvPr id="3" name="Content Placeholder 2">
            <a:extLst>
              <a:ext uri="{FF2B5EF4-FFF2-40B4-BE49-F238E27FC236}">
                <a16:creationId xmlns:a16="http://schemas.microsoft.com/office/drawing/2014/main" id="{E72E7340-FB5E-F46E-1FEE-A5ECAA611978}"/>
              </a:ext>
            </a:extLst>
          </p:cNvPr>
          <p:cNvSpPr>
            <a:spLocks noGrp="1"/>
          </p:cNvSpPr>
          <p:nvPr>
            <p:ph idx="1"/>
          </p:nvPr>
        </p:nvSpPr>
        <p:spPr/>
        <p:txBody>
          <a:bodyPr/>
          <a:lstStyle/>
          <a:p>
            <a:r>
              <a:rPr lang="en-US" sz="2000" dirty="0">
                <a:solidFill>
                  <a:schemeClr val="tx1"/>
                </a:solidFill>
                <a:latin typeface="Times New Roman" pitchFamily="18" charset="0"/>
                <a:cs typeface="Times New Roman" pitchFamily="18" charset="0"/>
              </a:rPr>
              <a:t>A Jack program is a collection of one or more Jack classes, one of which must be named Main</a:t>
            </a:r>
          </a:p>
          <a:p>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The Main class must have at least one function, named main</a:t>
            </a:r>
          </a:p>
          <a:p>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Program’s entry point: Main.jack</a:t>
            </a:r>
          </a:p>
          <a:p>
            <a:endParaRPr lang="en-IN" dirty="0">
              <a:latin typeface="Times New Roman" pitchFamily="18" charset="0"/>
              <a:cs typeface="Times New Roman" pitchFamily="18" charset="0"/>
            </a:endParaRPr>
          </a:p>
        </p:txBody>
      </p:sp>
      <p:pic>
        <p:nvPicPr>
          <p:cNvPr id="4" name="Picture 2" descr="Chemistry Project Fellow Post Available @ Amrita Vishwa Vidyapeetham">
            <a:extLst>
              <a:ext uri="{FF2B5EF4-FFF2-40B4-BE49-F238E27FC236}">
                <a16:creationId xmlns:a16="http://schemas.microsoft.com/office/drawing/2014/main" id="{7C015CB7-C3DD-D855-46DB-FAC1FD5D7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88371"/>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5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AF7F-3971-A2CC-3449-34F6E43D89F8}"/>
              </a:ext>
            </a:extLst>
          </p:cNvPr>
          <p:cNvSpPr>
            <a:spLocks noGrp="1"/>
          </p:cNvSpPr>
          <p:nvPr>
            <p:ph type="title"/>
          </p:nvPr>
        </p:nvSpPr>
        <p:spPr/>
        <p:txBody>
          <a:bodyPr/>
          <a:lstStyle/>
          <a:p>
            <a:r>
              <a:rPr lang="en-IN" dirty="0"/>
              <a:t>JACK Data types</a:t>
            </a:r>
          </a:p>
        </p:txBody>
      </p:sp>
      <p:sp>
        <p:nvSpPr>
          <p:cNvPr id="3" name="Content Placeholder 2">
            <a:extLst>
              <a:ext uri="{FF2B5EF4-FFF2-40B4-BE49-F238E27FC236}">
                <a16:creationId xmlns:a16="http://schemas.microsoft.com/office/drawing/2014/main" id="{217CF2D9-9F4F-EA17-4EE9-044FD9BABEAF}"/>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Primitive :</a:t>
            </a:r>
          </a:p>
          <a:p>
            <a:r>
              <a:rPr lang="en-US" sz="2000" dirty="0">
                <a:latin typeface="Times New Roman" panose="02020603050405020304" pitchFamily="18" charset="0"/>
                <a:cs typeface="Times New Roman" panose="02020603050405020304" pitchFamily="18" charset="0"/>
              </a:rPr>
              <a:t>         int</a:t>
            </a:r>
          </a:p>
          <a:p>
            <a:r>
              <a:rPr lang="en-US" sz="2000" dirty="0">
                <a:latin typeface="Times New Roman" panose="02020603050405020304" pitchFamily="18" charset="0"/>
                <a:cs typeface="Times New Roman" panose="02020603050405020304" pitchFamily="18" charset="0"/>
              </a:rPr>
              <a:t>        Char</a:t>
            </a:r>
          </a:p>
          <a:p>
            <a:r>
              <a:rPr lang="en-US" sz="2000" dirty="0">
                <a:latin typeface="Times New Roman" panose="02020603050405020304" pitchFamily="18" charset="0"/>
                <a:cs typeface="Times New Roman" panose="02020603050405020304" pitchFamily="18" charset="0"/>
              </a:rPr>
              <a:t>        Boolean</a:t>
            </a:r>
          </a:p>
          <a:p>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 Types : </a:t>
            </a:r>
          </a:p>
          <a:p>
            <a:r>
              <a:rPr lang="en-US" sz="2000" dirty="0">
                <a:latin typeface="Times New Roman" panose="02020603050405020304" pitchFamily="18" charset="0"/>
                <a:cs typeface="Times New Roman" panose="02020603050405020304" pitchFamily="18" charset="0"/>
              </a:rPr>
              <a:t>          OS : String </a:t>
            </a:r>
          </a:p>
          <a:p>
            <a:endParaRPr lang="en-IN" dirty="0"/>
          </a:p>
        </p:txBody>
      </p:sp>
      <p:pic>
        <p:nvPicPr>
          <p:cNvPr id="4" name="Picture 2" descr="Chemistry Project Fellow Post Available @ Amrita Vishwa Vidyapeetham">
            <a:extLst>
              <a:ext uri="{FF2B5EF4-FFF2-40B4-BE49-F238E27FC236}">
                <a16:creationId xmlns:a16="http://schemas.microsoft.com/office/drawing/2014/main" id="{F17F0C9D-21F0-310B-5886-033940228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77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0369-CD0A-E1C5-7829-98EF581DB743}"/>
              </a:ext>
            </a:extLst>
          </p:cNvPr>
          <p:cNvSpPr>
            <a:spLocks noGrp="1"/>
          </p:cNvSpPr>
          <p:nvPr>
            <p:ph type="title"/>
          </p:nvPr>
        </p:nvSpPr>
        <p:spPr/>
        <p:txBody>
          <a:bodyPr/>
          <a:lstStyle/>
          <a:p>
            <a:r>
              <a:rPr lang="en-IN" dirty="0">
                <a:latin typeface="Times New Roman" pitchFamily="18" charset="0"/>
                <a:cs typeface="Times New Roman" pitchFamily="18" charset="0"/>
              </a:rPr>
              <a:t>Game Operation</a:t>
            </a:r>
          </a:p>
        </p:txBody>
      </p:sp>
      <p:sp>
        <p:nvSpPr>
          <p:cNvPr id="3" name="Content Placeholder 2">
            <a:extLst>
              <a:ext uri="{FF2B5EF4-FFF2-40B4-BE49-F238E27FC236}">
                <a16:creationId xmlns:a16="http://schemas.microsoft.com/office/drawing/2014/main" id="{354DE2E5-C788-7F48-4110-39044F702702}"/>
              </a:ext>
            </a:extLst>
          </p:cNvPr>
          <p:cNvSpPr>
            <a:spLocks noGrp="1"/>
          </p:cNvSpPr>
          <p:nvPr>
            <p:ph idx="1"/>
          </p:nvPr>
        </p:nvSpPr>
        <p:spPr>
          <a:xfrm>
            <a:off x="677334" y="1591057"/>
            <a:ext cx="8596668" cy="4450306"/>
          </a:xfrm>
        </p:spPr>
        <p:txBody>
          <a:bodyPr/>
          <a:lstStyle/>
          <a:p>
            <a:r>
              <a:rPr lang="en-US" sz="2000" dirty="0">
                <a:latin typeface="Times New Roman" pitchFamily="18" charset="0"/>
                <a:cs typeface="Times New Roman" pitchFamily="18" charset="0"/>
              </a:rPr>
              <a:t>Press ‘Spacebar’ key to start the game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Use ‘Spacebar’ to control the bird: If you press spacebar then bird goes up or else it falls down.</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Use ‘Q’ key to quit the game.</a:t>
            </a:r>
            <a:endParaRPr lang="en-US" sz="2000"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Picture 2" descr="Chemistry Project Fellow Post Available @ Amrita Vishwa Vidyapeetham">
            <a:extLst>
              <a:ext uri="{FF2B5EF4-FFF2-40B4-BE49-F238E27FC236}">
                <a16:creationId xmlns:a16="http://schemas.microsoft.com/office/drawing/2014/main" id="{0D29F5E9-4ECF-B45C-27FB-B21489774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29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What Classes We Have Used To Implement The Game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21174" y="2367627"/>
            <a:ext cx="8596668" cy="3880773"/>
          </a:xfrm>
        </p:spPr>
        <p:txBody>
          <a:bodyPr>
            <a:normAutofit/>
          </a:bodyPr>
          <a:lstStyle/>
          <a:p>
            <a:r>
              <a:rPr lang="en-IN" b="1" dirty="0">
                <a:latin typeface="Times New Roman" pitchFamily="18" charset="0"/>
                <a:cs typeface="Times New Roman" pitchFamily="18" charset="0"/>
              </a:rPr>
              <a:t>FlappyBird</a:t>
            </a:r>
            <a:r>
              <a:rPr lang="en-IN" dirty="0">
                <a:latin typeface="Times New Roman" pitchFamily="18" charset="0"/>
                <a:cs typeface="Times New Roman" pitchFamily="18" charset="0"/>
              </a:rPr>
              <a:t>-</a:t>
            </a:r>
            <a:r>
              <a:rPr lang="en-US" dirty="0">
                <a:latin typeface="Times New Roman" pitchFamily="18" charset="0"/>
                <a:cs typeface="Times New Roman" pitchFamily="18" charset="0"/>
              </a:rPr>
              <a:t> Models the FlappyBird object and creates/updates the bird image.</a:t>
            </a:r>
          </a:p>
          <a:p>
            <a:r>
              <a:rPr lang="en-US" b="1" dirty="0">
                <a:latin typeface="Times New Roman" pitchFamily="18" charset="0"/>
                <a:cs typeface="Times New Roman" pitchFamily="18" charset="0"/>
              </a:rPr>
              <a:t>FlappyBirdGame-</a:t>
            </a:r>
            <a:r>
              <a:rPr lang="en-US" dirty="0">
                <a:latin typeface="Times New Roman" pitchFamily="18" charset="0"/>
                <a:cs typeface="Times New Roman" pitchFamily="18" charset="0"/>
              </a:rPr>
              <a:t> Models the Flappy Bird game at a high level by creating in-game objects, handling user inputs, and moving through game states.</a:t>
            </a:r>
          </a:p>
          <a:p>
            <a:r>
              <a:rPr lang="en-US" b="1" dirty="0">
                <a:latin typeface="Times New Roman" pitchFamily="18" charset="0"/>
                <a:cs typeface="Times New Roman" pitchFamily="18" charset="0"/>
              </a:rPr>
              <a:t>Main-</a:t>
            </a:r>
            <a:r>
              <a:rPr lang="en-IN" dirty="0">
                <a:latin typeface="Times New Roman" pitchFamily="18" charset="0"/>
                <a:cs typeface="Times New Roman" pitchFamily="18" charset="0"/>
              </a:rPr>
              <a:t> It intialises the game and start running it</a:t>
            </a:r>
          </a:p>
          <a:p>
            <a:r>
              <a:rPr lang="en-IN" b="1" dirty="0">
                <a:latin typeface="Times New Roman" pitchFamily="18" charset="0"/>
                <a:cs typeface="Times New Roman" pitchFamily="18" charset="0"/>
              </a:rPr>
              <a:t>MyMath-</a:t>
            </a:r>
            <a:r>
              <a:rPr lang="en-IN" dirty="0">
                <a:latin typeface="Times New Roman" pitchFamily="18" charset="0"/>
                <a:cs typeface="Times New Roman" pitchFamily="18" charset="0"/>
              </a:rPr>
              <a:t> Modulus operator function.</a:t>
            </a:r>
          </a:p>
          <a:p>
            <a:r>
              <a:rPr lang="en-IN" b="1" dirty="0">
                <a:latin typeface="Times New Roman" pitchFamily="18" charset="0"/>
                <a:cs typeface="Times New Roman" pitchFamily="18" charset="0"/>
              </a:rPr>
              <a:t>Pipe- </a:t>
            </a:r>
            <a:r>
              <a:rPr lang="en-US" dirty="0">
                <a:latin typeface="Times New Roman" pitchFamily="18" charset="0"/>
                <a:cs typeface="Times New Roman" pitchFamily="18" charset="0"/>
              </a:rPr>
              <a:t>Models an individual Pipe object and creates/updates the pipe image.</a:t>
            </a:r>
          </a:p>
          <a:p>
            <a:r>
              <a:rPr lang="en-IN" b="1" dirty="0">
                <a:latin typeface="Times New Roman" pitchFamily="18" charset="0"/>
                <a:cs typeface="Times New Roman" pitchFamily="18" charset="0"/>
              </a:rPr>
              <a:t>ScoreBoard- </a:t>
            </a:r>
            <a:r>
              <a:rPr lang="en-US" dirty="0">
                <a:latin typeface="Times New Roman" pitchFamily="18" charset="0"/>
                <a:cs typeface="Times New Roman" pitchFamily="18" charset="0"/>
              </a:rPr>
              <a:t>Displays scoreboard with designated score.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E74E-3C75-F8D7-0FCE-B776CFAA83A7}"/>
              </a:ext>
            </a:extLst>
          </p:cNvPr>
          <p:cNvSpPr>
            <a:spLocks noGrp="1"/>
          </p:cNvSpPr>
          <p:nvPr>
            <p:ph type="title"/>
          </p:nvPr>
        </p:nvSpPr>
        <p:spPr/>
        <p:txBody>
          <a:bodyPr/>
          <a:lstStyle/>
          <a:p>
            <a:r>
              <a:rPr lang="en-IN" dirty="0"/>
              <a:t>Folder:</a:t>
            </a:r>
          </a:p>
        </p:txBody>
      </p:sp>
      <p:pic>
        <p:nvPicPr>
          <p:cNvPr id="4" name="Picture 2" descr="Chemistry Project Fellow Post Available @ Amrita Vishwa Vidyapeetham">
            <a:extLst>
              <a:ext uri="{FF2B5EF4-FFF2-40B4-BE49-F238E27FC236}">
                <a16:creationId xmlns:a16="http://schemas.microsoft.com/office/drawing/2014/main" id="{99AECE43-EA14-5F13-DB08-AF5DC9FF5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993" y="70083"/>
            <a:ext cx="2184895" cy="55350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Grp="1" noChangeAspect="1" noChangeArrowheads="1"/>
          </p:cNvPicPr>
          <p:nvPr>
            <p:ph idx="1"/>
          </p:nvPr>
        </p:nvPicPr>
        <p:blipFill>
          <a:blip r:embed="rId3"/>
          <a:srcRect/>
          <a:stretch>
            <a:fillRect/>
          </a:stretch>
        </p:blipFill>
        <p:spPr bwMode="auto">
          <a:xfrm>
            <a:off x="1525853" y="2160588"/>
            <a:ext cx="6900332" cy="3881437"/>
          </a:xfrm>
          <a:prstGeom prst="rect">
            <a:avLst/>
          </a:prstGeom>
          <a:noFill/>
          <a:ln w="9525">
            <a:noFill/>
            <a:miter lim="800000"/>
            <a:headEnd/>
            <a:tailEnd/>
          </a:ln>
          <a:effectLst/>
        </p:spPr>
      </p:pic>
    </p:spTree>
    <p:extLst>
      <p:ext uri="{BB962C8B-B14F-4D97-AF65-F5344CB8AC3E}">
        <p14:creationId xmlns:p14="http://schemas.microsoft.com/office/powerpoint/2010/main" val="1532041876"/>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325</TotalTime>
  <Words>474</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Times New Roman</vt:lpstr>
      <vt:lpstr>Trebuchet MS</vt:lpstr>
      <vt:lpstr>Wingdings</vt:lpstr>
      <vt:lpstr>Wingdings 3</vt:lpstr>
      <vt:lpstr>Facet</vt:lpstr>
      <vt:lpstr>21AIE112 ELEMENTS OF COMPUTING SYTEMS</vt:lpstr>
      <vt:lpstr>JACK BIRD</vt:lpstr>
      <vt:lpstr>            TABLE OF CONTENTS</vt:lpstr>
      <vt:lpstr>INTRODUCTION</vt:lpstr>
      <vt:lpstr>JACK Language</vt:lpstr>
      <vt:lpstr>JACK Data types</vt:lpstr>
      <vt:lpstr>Game Operation</vt:lpstr>
      <vt:lpstr>What Classes We Have Used To Implement The Game ?</vt:lpstr>
      <vt:lpstr>Folder:</vt:lpstr>
      <vt:lpstr>Output:</vt:lpstr>
      <vt:lpstr>PowerPoint Presentation</vt:lpstr>
      <vt:lpstr>PowerPoint Presentation</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COMPUTING SYTEMS</dc:title>
  <dc:creator>Prahalya Periasamy</dc:creator>
  <cp:lastModifiedBy>M Ramya Sree</cp:lastModifiedBy>
  <cp:revision>6</cp:revision>
  <dcterms:created xsi:type="dcterms:W3CDTF">2022-07-08T18:25:13Z</dcterms:created>
  <dcterms:modified xsi:type="dcterms:W3CDTF">2022-07-20T03:48:06Z</dcterms:modified>
</cp:coreProperties>
</file>