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78" r:id="rId2"/>
    <p:sldId id="256" r:id="rId3"/>
    <p:sldId id="257" r:id="rId4"/>
    <p:sldId id="279" r:id="rId5"/>
    <p:sldId id="276" r:id="rId6"/>
    <p:sldId id="260" r:id="rId7"/>
    <p:sldId id="261" r:id="rId8"/>
    <p:sldId id="274" r:id="rId9"/>
    <p:sldId id="259" r:id="rId10"/>
    <p:sldId id="258" r:id="rId11"/>
    <p:sldId id="262" r:id="rId12"/>
    <p:sldId id="27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240EB-F89F-4AA9-9664-D41524D8212B}" v="172" dt="2022-07-11T10:17:36.568"/>
    <p1510:client id="{135FDF26-711D-25F5-A4AD-E9B6CAE3BF87}" v="11" dt="2022-07-11T16:55:15.126"/>
    <p1510:client id="{17EFEE9B-9210-C520-06AB-BAEA3DD390F6}" v="122" dt="2022-07-12T11:27:16.253"/>
    <p1510:client id="{7965D778-8CA2-695F-DEE0-F0A178D7BA2B}" v="98" dt="2022-07-12T11:45:45.270"/>
    <p1510:client id="{83059B81-4045-4261-59E8-C594057372EB}" v="4" dt="2022-07-12T09:44:28.959"/>
    <p1510:client id="{A2D5F231-D26B-B000-8DFE-C1C1212BA261}" v="656" dt="2022-07-11T11:56:32.836"/>
    <p1510:client id="{B3B81867-8E58-4764-155E-59B530FE91E2}" v="273" dt="2022-07-12T06:10:1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tu Siddhartha" userId="S::bl.en.u4aie21080@bl.students.amrita.edu::f8d8af8b-d20f-45dd-a6b4-018b70a42416" providerId="AD" clId="Web-{135FDF26-711D-25F5-A4AD-E9B6CAE3BF87}"/>
    <pc:docChg chg="addSld delSld modSld">
      <pc:chgData name="Mettu Siddhartha" userId="S::bl.en.u4aie21080@bl.students.amrita.edu::f8d8af8b-d20f-45dd-a6b4-018b70a42416" providerId="AD" clId="Web-{135FDF26-711D-25F5-A4AD-E9B6CAE3BF87}" dt="2022-07-11T16:55:15.126" v="12" actId="20577"/>
      <pc:docMkLst>
        <pc:docMk/>
      </pc:docMkLst>
      <pc:sldChg chg="modSp">
        <pc:chgData name="Mettu Siddhartha" userId="S::bl.en.u4aie21080@bl.students.amrita.edu::f8d8af8b-d20f-45dd-a6b4-018b70a42416" providerId="AD" clId="Web-{135FDF26-711D-25F5-A4AD-E9B6CAE3BF87}" dt="2022-07-11T16:54:35.001" v="2" actId="20577"/>
        <pc:sldMkLst>
          <pc:docMk/>
          <pc:sldMk cId="3899049272" sldId="262"/>
        </pc:sldMkLst>
        <pc:spChg chg="mod">
          <ac:chgData name="Mettu Siddhartha" userId="S::bl.en.u4aie21080@bl.students.amrita.edu::f8d8af8b-d20f-45dd-a6b4-018b70a42416" providerId="AD" clId="Web-{135FDF26-711D-25F5-A4AD-E9B6CAE3BF87}" dt="2022-07-11T16:54:35.001" v="2" actId="20577"/>
          <ac:spMkLst>
            <pc:docMk/>
            <pc:sldMk cId="3899049272" sldId="262"/>
            <ac:spMk id="3" creationId="{9B99BEA4-3C38-446B-E474-3F9BC3DD0E4F}"/>
          </ac:spMkLst>
        </pc:spChg>
      </pc:sldChg>
      <pc:sldChg chg="addSp modSp new mod setBg">
        <pc:chgData name="Mettu Siddhartha" userId="S::bl.en.u4aie21080@bl.students.amrita.edu::f8d8af8b-d20f-45dd-a6b4-018b70a42416" providerId="AD" clId="Web-{135FDF26-711D-25F5-A4AD-E9B6CAE3BF87}" dt="2022-07-11T16:55:15.126" v="12" actId="20577"/>
        <pc:sldMkLst>
          <pc:docMk/>
          <pc:sldMk cId="164909196" sldId="266"/>
        </pc:sldMkLst>
        <pc:spChg chg="mod">
          <ac:chgData name="Mettu Siddhartha" userId="S::bl.en.u4aie21080@bl.students.amrita.edu::f8d8af8b-d20f-45dd-a6b4-018b70a42416" providerId="AD" clId="Web-{135FDF26-711D-25F5-A4AD-E9B6CAE3BF87}" dt="2022-07-11T16:55:15.126" v="12" actId="20577"/>
          <ac:spMkLst>
            <pc:docMk/>
            <pc:sldMk cId="164909196" sldId="266"/>
            <ac:spMk id="2" creationId="{EE11A56D-6829-7210-2B66-F1F175BF8EA5}"/>
          </ac:spMkLst>
        </pc:spChg>
        <pc:spChg chg="mod">
          <ac:chgData name="Mettu Siddhartha" userId="S::bl.en.u4aie21080@bl.students.amrita.edu::f8d8af8b-d20f-45dd-a6b4-018b70a42416" providerId="AD" clId="Web-{135FDF26-711D-25F5-A4AD-E9B6CAE3BF87}" dt="2022-07-11T16:54:59.173" v="10"/>
          <ac:spMkLst>
            <pc:docMk/>
            <pc:sldMk cId="164909196" sldId="266"/>
            <ac:spMk id="3" creationId="{64CEA60A-9C6C-B361-31B0-21A0D645792E}"/>
          </ac:spMkLst>
        </pc:spChg>
        <pc:spChg chg="add">
          <ac:chgData name="Mettu Siddhartha" userId="S::bl.en.u4aie21080@bl.students.amrita.edu::f8d8af8b-d20f-45dd-a6b4-018b70a42416" providerId="AD" clId="Web-{135FDF26-711D-25F5-A4AD-E9B6CAE3BF87}" dt="2022-07-11T16:54:59.173" v="10"/>
          <ac:spMkLst>
            <pc:docMk/>
            <pc:sldMk cId="164909196" sldId="266"/>
            <ac:spMk id="8" creationId="{100EDD19-6802-4EC3-95CE-CFFAB042CFD6}"/>
          </ac:spMkLst>
        </pc:spChg>
        <pc:spChg chg="add">
          <ac:chgData name="Mettu Siddhartha" userId="S::bl.en.u4aie21080@bl.students.amrita.edu::f8d8af8b-d20f-45dd-a6b4-018b70a42416" providerId="AD" clId="Web-{135FDF26-711D-25F5-A4AD-E9B6CAE3BF87}" dt="2022-07-11T16:54:59.173" v="10"/>
          <ac:spMkLst>
            <pc:docMk/>
            <pc:sldMk cId="164909196" sldId="266"/>
            <ac:spMk id="10" creationId="{DB17E863-922E-4C26-BD64-E8FD41D28661}"/>
          </ac:spMkLst>
        </pc:spChg>
      </pc:sldChg>
      <pc:sldChg chg="del">
        <pc:chgData name="Mettu Siddhartha" userId="S::bl.en.u4aie21080@bl.students.amrita.edu::f8d8af8b-d20f-45dd-a6b4-018b70a42416" providerId="AD" clId="Web-{135FDF26-711D-25F5-A4AD-E9B6CAE3BF87}" dt="2022-07-11T16:54:42.548" v="3"/>
        <pc:sldMkLst>
          <pc:docMk/>
          <pc:sldMk cId="4057748351" sldId="267"/>
        </pc:sldMkLst>
      </pc:sldChg>
    </pc:docChg>
  </pc:docChgLst>
  <pc:docChgLst>
    <pc:chgData clId="Web-{0CA240EB-F89F-4AA9-9664-D41524D8212B}"/>
    <pc:docChg chg="modSld">
      <pc:chgData name="" userId="" providerId="" clId="Web-{0CA240EB-F89F-4AA9-9664-D41524D8212B}" dt="2022-07-11T09:49:05.129" v="4" actId="20577"/>
      <pc:docMkLst>
        <pc:docMk/>
      </pc:docMkLst>
      <pc:sldChg chg="modSp">
        <pc:chgData name="" userId="" providerId="" clId="Web-{0CA240EB-F89F-4AA9-9664-D41524D8212B}" dt="2022-07-11T09:49:05.129" v="4" actId="20577"/>
        <pc:sldMkLst>
          <pc:docMk/>
          <pc:sldMk cId="109857222" sldId="256"/>
        </pc:sldMkLst>
        <pc:spChg chg="mod">
          <ac:chgData name="" userId="" providerId="" clId="Web-{0CA240EB-F89F-4AA9-9664-D41524D8212B}" dt="2022-07-11T09:49:05.129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ettu Siddhartha" userId="S::bl.en.u4aie21080@bl.students.amrita.edu::f8d8af8b-d20f-45dd-a6b4-018b70a42416" providerId="AD" clId="Web-{0CA240EB-F89F-4AA9-9664-D41524D8212B}"/>
    <pc:docChg chg="addSld modSld addMainMaster delMainMaster">
      <pc:chgData name="Mettu Siddhartha" userId="S::bl.en.u4aie21080@bl.students.amrita.edu::f8d8af8b-d20f-45dd-a6b4-018b70a42416" providerId="AD" clId="Web-{0CA240EB-F89F-4AA9-9664-D41524D8212B}" dt="2022-07-11T10:17:36.568" v="183" actId="20577"/>
      <pc:docMkLst>
        <pc:docMk/>
      </pc:docMkLst>
      <pc:sldChg chg="addSp delSp modSp mod setBg modClrScheme addAnim delAnim chgLayout">
        <pc:chgData name="Mettu Siddhartha" userId="S::bl.en.u4aie21080@bl.students.amrita.edu::f8d8af8b-d20f-45dd-a6b4-018b70a42416" providerId="AD" clId="Web-{0CA240EB-F89F-4AA9-9664-D41524D8212B}" dt="2022-07-11T10:00:42.721" v="60" actId="20577"/>
        <pc:sldMkLst>
          <pc:docMk/>
          <pc:sldMk cId="109857222" sldId="256"/>
        </pc:sldMkLst>
        <pc:spChg chg="mod">
          <ac:chgData name="Mettu Siddhartha" userId="S::bl.en.u4aie21080@bl.students.amrita.edu::f8d8af8b-d20f-45dd-a6b4-018b70a42416" providerId="AD" clId="Web-{0CA240EB-F89F-4AA9-9664-D41524D8212B}" dt="2022-07-11T10:00:42.689" v="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ttu Siddhartha" userId="S::bl.en.u4aie21080@bl.students.amrita.edu::f8d8af8b-d20f-45dd-a6b4-018b70a42416" providerId="AD" clId="Web-{0CA240EB-F89F-4AA9-9664-D41524D8212B}" dt="2022-07-11T10:00:42.705" v="5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303" v="18"/>
          <ac:spMkLst>
            <pc:docMk/>
            <pc:sldMk cId="109857222" sldId="256"/>
            <ac:spMk id="5" creationId="{E91DC736-0EF8-4F87-9146-EBF1D2EE4D3D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303" v="18"/>
          <ac:spMkLst>
            <pc:docMk/>
            <pc:sldMk cId="109857222" sldId="256"/>
            <ac:spMk id="7" creationId="{097CD68E-23E3-4007-8847-CD0944C4F7BE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303" v="18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49:41.817" v="2"/>
          <ac:spMkLst>
            <pc:docMk/>
            <pc:sldMk cId="109857222" sldId="256"/>
            <ac:spMk id="9" creationId="{A7971386-B2B0-4A38-8D3B-8CF23AAA610C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49:41.817" v="2"/>
          <ac:spMkLst>
            <pc:docMk/>
            <pc:sldMk cId="109857222" sldId="256"/>
            <ac:spMk id="11" creationId="{96AE4BD0-E2D6-4FE1-9295-59E338A45340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49:41.817" v="2"/>
          <ac:spMkLst>
            <pc:docMk/>
            <pc:sldMk cId="109857222" sldId="256"/>
            <ac:spMk id="13" creationId="{0D29D77D-2D4E-4868-960B-BEDA724F5CE2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303" v="18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0:55.506" v="13"/>
          <ac:spMkLst>
            <pc:docMk/>
            <pc:sldMk cId="109857222" sldId="256"/>
            <ac:spMk id="20" creationId="{665DBBEF-238B-476B-96AB-8AAC3224ECEA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0:55.506" v="13"/>
          <ac:spMkLst>
            <pc:docMk/>
            <pc:sldMk cId="109857222" sldId="256"/>
            <ac:spMk id="22" creationId="{3FCFB1DE-0B7E-48CC-BA90-B2AB0889F9D6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257" v="17"/>
          <ac:spMkLst>
            <pc:docMk/>
            <pc:sldMk cId="109857222" sldId="256"/>
            <ac:spMk id="24" creationId="{A7B8B125-A98E-403C-9A7F-494FF789C26E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257" v="17"/>
          <ac:spMkLst>
            <pc:docMk/>
            <pc:sldMk cId="109857222" sldId="256"/>
            <ac:spMk id="25" creationId="{70105F5E-5B61-4F51-927C-5B28DB7DD9BB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1:12.257" v="17"/>
          <ac:spMkLst>
            <pc:docMk/>
            <pc:sldMk cId="109857222" sldId="256"/>
            <ac:spMk id="27" creationId="{5882C1C4-D961-459C-91C5-334ABD6E63EA}"/>
          </ac:spMkLst>
        </pc:spChg>
        <pc:spChg chg="add mod">
          <ac:chgData name="Mettu Siddhartha" userId="S::bl.en.u4aie21080@bl.students.amrita.edu::f8d8af8b-d20f-45dd-a6b4-018b70a42416" providerId="AD" clId="Web-{0CA240EB-F89F-4AA9-9664-D41524D8212B}" dt="2022-07-11T10:00:42.689" v="57" actId="20577"/>
          <ac:spMkLst>
            <pc:docMk/>
            <pc:sldMk cId="109857222" sldId="256"/>
            <ac:spMk id="29" creationId="{665DBBEF-238B-476B-96AB-8AAC3224ECEA}"/>
          </ac:spMkLst>
        </pc:spChg>
        <pc:spChg chg="add mod">
          <ac:chgData name="Mettu Siddhartha" userId="S::bl.en.u4aie21080@bl.students.amrita.edu::f8d8af8b-d20f-45dd-a6b4-018b70a42416" providerId="AD" clId="Web-{0CA240EB-F89F-4AA9-9664-D41524D8212B}" dt="2022-07-11T10:00:42.721" v="60" actId="20577"/>
          <ac:spMkLst>
            <pc:docMk/>
            <pc:sldMk cId="109857222" sldId="256"/>
            <ac:spMk id="30" creationId="{3FCFB1DE-0B7E-48CC-BA90-B2AB0889F9D6}"/>
          </ac:spMkLst>
        </pc:spChg>
        <pc:picChg chg="add del">
          <ac:chgData name="Mettu Siddhartha" userId="S::bl.en.u4aie21080@bl.students.amrita.edu::f8d8af8b-d20f-45dd-a6b4-018b70a42416" providerId="AD" clId="Web-{0CA240EB-F89F-4AA9-9664-D41524D8212B}" dt="2022-07-11T09:49:41.817" v="2"/>
          <ac:picMkLst>
            <pc:docMk/>
            <pc:sldMk cId="109857222" sldId="256"/>
            <ac:picMk id="4" creationId="{BC0F5427-000D-B3BF-F719-FB287D6C2EFC}"/>
          </ac:picMkLst>
        </pc:picChg>
        <pc:picChg chg="add mod ord">
          <ac:chgData name="Mettu Siddhartha" userId="S::bl.en.u4aie21080@bl.students.amrita.edu::f8d8af8b-d20f-45dd-a6b4-018b70a42416" providerId="AD" clId="Web-{0CA240EB-F89F-4AA9-9664-D41524D8212B}" dt="2022-07-11T09:51:12.303" v="18"/>
          <ac:picMkLst>
            <pc:docMk/>
            <pc:sldMk cId="109857222" sldId="256"/>
            <ac:picMk id="6" creationId="{53E1D849-751F-2101-DEFB-BC794E4654A9}"/>
          </ac:picMkLst>
        </pc:picChg>
        <pc:cxnChg chg="add del">
          <ac:chgData name="Mettu Siddhartha" userId="S::bl.en.u4aie21080@bl.students.amrita.edu::f8d8af8b-d20f-45dd-a6b4-018b70a42416" providerId="AD" clId="Web-{0CA240EB-F89F-4AA9-9664-D41524D8212B}" dt="2022-07-11T09:51:12.257" v="17"/>
          <ac:cxnSpMkLst>
            <pc:docMk/>
            <pc:sldMk cId="109857222" sldId="256"/>
            <ac:cxnSpMk id="26" creationId="{20B1C5DD-CB08-4407-9D12-CC2C42B047A7}"/>
          </ac:cxnSpMkLst>
        </pc:cxnChg>
      </pc:sldChg>
      <pc:sldChg chg="addSp delSp modSp new mod setBg setClrOvrMap">
        <pc:chgData name="Mettu Siddhartha" userId="S::bl.en.u4aie21080@bl.students.amrita.edu::f8d8af8b-d20f-45dd-a6b4-018b70a42416" providerId="AD" clId="Web-{0CA240EB-F89F-4AA9-9664-D41524D8212B}" dt="2022-07-11T10:06:43.587" v="106" actId="20577"/>
        <pc:sldMkLst>
          <pc:docMk/>
          <pc:sldMk cId="1835140849" sldId="257"/>
        </pc:sldMkLst>
        <pc:spChg chg="mod ord">
          <ac:chgData name="Mettu Siddhartha" userId="S::bl.en.u4aie21080@bl.students.amrita.edu::f8d8af8b-d20f-45dd-a6b4-018b70a42416" providerId="AD" clId="Web-{0CA240EB-F89F-4AA9-9664-D41524D8212B}" dt="2022-07-11T10:06:43.587" v="106" actId="20577"/>
          <ac:spMkLst>
            <pc:docMk/>
            <pc:sldMk cId="1835140849" sldId="257"/>
            <ac:spMk id="2" creationId="{B7140D29-83A8-074B-BEC2-E898C4BED10D}"/>
          </ac:spMkLst>
        </pc:spChg>
        <pc:spChg chg="add del mod ord">
          <ac:chgData name="Mettu Siddhartha" userId="S::bl.en.u4aie21080@bl.students.amrita.edu::f8d8af8b-d20f-45dd-a6b4-018b70a42416" providerId="AD" clId="Web-{0CA240EB-F89F-4AA9-9664-D41524D8212B}" dt="2022-07-11T10:06:33.337" v="105"/>
          <ac:spMkLst>
            <pc:docMk/>
            <pc:sldMk cId="1835140849" sldId="257"/>
            <ac:spMk id="3" creationId="{F7103882-8D70-EC7E-DB02-FF47BEDC3B69}"/>
          </ac:spMkLst>
        </pc:spChg>
        <pc:spChg chg="add del mod">
          <ac:chgData name="Mettu Siddhartha" userId="S::bl.en.u4aie21080@bl.students.amrita.edu::f8d8af8b-d20f-45dd-a6b4-018b70a42416" providerId="AD" clId="Web-{0CA240EB-F89F-4AA9-9664-D41524D8212B}" dt="2022-07-11T10:01:36.175" v="75"/>
          <ac:spMkLst>
            <pc:docMk/>
            <pc:sldMk cId="1835140849" sldId="257"/>
            <ac:spMk id="6" creationId="{2C61293E-6EBE-43EF-A52C-9BEBFD7679D4}"/>
          </ac:spMkLst>
        </pc:spChg>
        <pc:spChg chg="add del mod">
          <ac:chgData name="Mettu Siddhartha" userId="S::bl.en.u4aie21080@bl.students.amrita.edu::f8d8af8b-d20f-45dd-a6b4-018b70a42416" providerId="AD" clId="Web-{0CA240EB-F89F-4AA9-9664-D41524D8212B}" dt="2022-07-11T10:01:36.175" v="75"/>
          <ac:spMkLst>
            <pc:docMk/>
            <pc:sldMk cId="1835140849" sldId="257"/>
            <ac:spMk id="7" creationId="{3FCFB1DE-0B7E-48CC-BA90-B2AB0889F9D6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2:28.711" v="32"/>
          <ac:spMkLst>
            <pc:docMk/>
            <pc:sldMk cId="1835140849" sldId="257"/>
            <ac:spMk id="9" creationId="{DA381740-063A-41A4-836D-85D14980EEF0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26.680" v="103"/>
          <ac:spMkLst>
            <pc:docMk/>
            <pc:sldMk cId="1835140849" sldId="257"/>
            <ac:spMk id="10" creationId="{A6D37EE4-EA1B-46EE-A54B-5233C63C9695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2:28.711" v="32"/>
          <ac:spMkLst>
            <pc:docMk/>
            <pc:sldMk cId="1835140849" sldId="257"/>
            <ac:spMk id="11" creationId="{9B7AD9F6-8CE7-4299-8FC6-328F4DCD3FF9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09:52:28.711" v="32"/>
          <ac:spMkLst>
            <pc:docMk/>
            <pc:sldMk cId="1835140849" sldId="257"/>
            <ac:spMk id="13" creationId="{F49775AF-8896-43EE-92C6-83497D6DC56F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26.680" v="103"/>
          <ac:spMkLst>
            <pc:docMk/>
            <pc:sldMk cId="1835140849" sldId="257"/>
            <ac:spMk id="15" creationId="{3CE8AF5E-D374-4CF1-90CC-35CF73B81C3E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26.680" v="102"/>
          <ac:spMkLst>
            <pc:docMk/>
            <pc:sldMk cId="1835140849" sldId="257"/>
            <ac:spMk id="20" creationId="{1A9F7B4E-B03D-4F64-BE33-00D074458D45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26.680" v="102"/>
          <ac:spMkLst>
            <pc:docMk/>
            <pc:sldMk cId="1835140849" sldId="257"/>
            <ac:spMk id="22" creationId="{1CA8A97F-67F0-4D5F-A850-0C30727D1CE3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33.337" v="105"/>
          <ac:spMkLst>
            <pc:docMk/>
            <pc:sldMk cId="1835140849" sldId="257"/>
            <ac:spMk id="24" creationId="{A6D37EE4-EA1B-46EE-A54B-5233C63C9695}"/>
          </ac:spMkLst>
        </pc:spChg>
        <pc:spChg chg="add del">
          <ac:chgData name="Mettu Siddhartha" userId="S::bl.en.u4aie21080@bl.students.amrita.edu::f8d8af8b-d20f-45dd-a6b4-018b70a42416" providerId="AD" clId="Web-{0CA240EB-F89F-4AA9-9664-D41524D8212B}" dt="2022-07-11T10:06:33.337" v="105"/>
          <ac:spMkLst>
            <pc:docMk/>
            <pc:sldMk cId="1835140849" sldId="257"/>
            <ac:spMk id="25" creationId="{3CE8AF5E-D374-4CF1-90CC-35CF73B81C3E}"/>
          </ac:spMkLst>
        </pc:spChg>
        <pc:spChg chg="add">
          <ac:chgData name="Mettu Siddhartha" userId="S::bl.en.u4aie21080@bl.students.amrita.edu::f8d8af8b-d20f-45dd-a6b4-018b70a42416" providerId="AD" clId="Web-{0CA240EB-F89F-4AA9-9664-D41524D8212B}" dt="2022-07-11T10:06:33.337" v="105"/>
          <ac:spMkLst>
            <pc:docMk/>
            <pc:sldMk cId="1835140849" sldId="257"/>
            <ac:spMk id="30" creationId="{100EDD19-6802-4EC3-95CE-CFFAB042CFD6}"/>
          </ac:spMkLst>
        </pc:spChg>
        <pc:spChg chg="add">
          <ac:chgData name="Mettu Siddhartha" userId="S::bl.en.u4aie21080@bl.students.amrita.edu::f8d8af8b-d20f-45dd-a6b4-018b70a42416" providerId="AD" clId="Web-{0CA240EB-F89F-4AA9-9664-D41524D8212B}" dt="2022-07-11T10:06:33.337" v="105"/>
          <ac:spMkLst>
            <pc:docMk/>
            <pc:sldMk cId="1835140849" sldId="257"/>
            <ac:spMk id="32" creationId="{DB17E863-922E-4C26-BD64-E8FD41D28661}"/>
          </ac:spMkLst>
        </pc:spChg>
        <pc:picChg chg="add del">
          <ac:chgData name="Mettu Siddhartha" userId="S::bl.en.u4aie21080@bl.students.amrita.edu::f8d8af8b-d20f-45dd-a6b4-018b70a42416" providerId="AD" clId="Web-{0CA240EB-F89F-4AA9-9664-D41524D8212B}" dt="2022-07-11T09:52:28.711" v="32"/>
          <ac:picMkLst>
            <pc:docMk/>
            <pc:sldMk cId="1835140849" sldId="257"/>
            <ac:picMk id="5" creationId="{742298C2-2C97-0E03-617E-0D7DF1F4A286}"/>
          </ac:picMkLst>
        </pc:picChg>
        <pc:picChg chg="add del mod">
          <ac:chgData name="Mettu Siddhartha" userId="S::bl.en.u4aie21080@bl.students.amrita.edu::f8d8af8b-d20f-45dd-a6b4-018b70a42416" providerId="AD" clId="Web-{0CA240EB-F89F-4AA9-9664-D41524D8212B}" dt="2022-07-11T10:06:29.946" v="104"/>
          <ac:picMkLst>
            <pc:docMk/>
            <pc:sldMk cId="1835140849" sldId="257"/>
            <ac:picMk id="8" creationId="{321AE51E-3B0B-2FFB-B0BD-3FCD1380618A}"/>
          </ac:picMkLst>
        </pc:picChg>
      </pc:sldChg>
      <pc:sldChg chg="modSp new">
        <pc:chgData name="Mettu Siddhartha" userId="S::bl.en.u4aie21080@bl.students.amrita.edu::f8d8af8b-d20f-45dd-a6b4-018b70a42416" providerId="AD" clId="Web-{0CA240EB-F89F-4AA9-9664-D41524D8212B}" dt="2022-07-11T10:17:36.568" v="183" actId="20577"/>
        <pc:sldMkLst>
          <pc:docMk/>
          <pc:sldMk cId="1622207461" sldId="258"/>
        </pc:sldMkLst>
        <pc:spChg chg="mod">
          <ac:chgData name="Mettu Siddhartha" userId="S::bl.en.u4aie21080@bl.students.amrita.edu::f8d8af8b-d20f-45dd-a6b4-018b70a42416" providerId="AD" clId="Web-{0CA240EB-F89F-4AA9-9664-D41524D8212B}" dt="2022-07-11T10:10:00.935" v="108" actId="20577"/>
          <ac:spMkLst>
            <pc:docMk/>
            <pc:sldMk cId="1622207461" sldId="258"/>
            <ac:spMk id="2" creationId="{5D5C16F7-453C-3A25-604E-D09DB6F35CA3}"/>
          </ac:spMkLst>
        </pc:spChg>
        <pc:spChg chg="mod">
          <ac:chgData name="Mettu Siddhartha" userId="S::bl.en.u4aie21080@bl.students.amrita.edu::f8d8af8b-d20f-45dd-a6b4-018b70a42416" providerId="AD" clId="Web-{0CA240EB-F89F-4AA9-9664-D41524D8212B}" dt="2022-07-11T10:17:36.568" v="183" actId="20577"/>
          <ac:spMkLst>
            <pc:docMk/>
            <pc:sldMk cId="1622207461" sldId="258"/>
            <ac:spMk id="3" creationId="{65248688-292C-A1E7-1A06-C9902B2482E9}"/>
          </ac:spMkLst>
        </pc:spChg>
      </pc:sldChg>
      <pc:sldMasterChg chg="add del addSldLayout delSldLayout">
        <pc:chgData name="Mettu Siddhartha" userId="S::bl.en.u4aie21080@bl.students.amrita.edu::f8d8af8b-d20f-45dd-a6b4-018b70a42416" providerId="AD" clId="Web-{0CA240EB-F89F-4AA9-9664-D41524D8212B}" dt="2022-07-11T09:50:02.990" v="9"/>
        <pc:sldMasterMkLst>
          <pc:docMk/>
          <pc:sldMasterMk cId="2460954070" sldId="2147483660"/>
        </pc:sldMasterMkLst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0:02.990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ettu Siddhartha" userId="S::bl.en.u4aie21080@bl.students.amrita.edu::f8d8af8b-d20f-45dd-a6b4-018b70a42416" providerId="AD" clId="Web-{0CA240EB-F89F-4AA9-9664-D41524D8212B}" dt="2022-07-11T09:49:41.817" v="2"/>
        <pc:sldMasterMkLst>
          <pc:docMk/>
          <pc:sldMasterMk cId="471245100" sldId="2147483737"/>
        </pc:sldMasterMkLst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480583033" sldId="2147483726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809305862" sldId="2147483727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3546805819" sldId="2147483728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2253614858" sldId="2147483729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1986468547" sldId="2147483730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2906752270" sldId="2147483731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866045975" sldId="2147483732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1379630039" sldId="2147483733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3548711526" sldId="2147483734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4090562684" sldId="2147483735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49:41.817" v="2"/>
          <pc:sldLayoutMkLst>
            <pc:docMk/>
            <pc:sldMasterMk cId="471245100" sldId="2147483737"/>
            <pc:sldLayoutMk cId="2208257370" sldId="2147483736"/>
          </pc:sldLayoutMkLst>
        </pc:sldLayoutChg>
      </pc:sldMasterChg>
      <pc:sldMasterChg chg="add del addSldLayout delSldLayout">
        <pc:chgData name="Mettu Siddhartha" userId="S::bl.en.u4aie21080@bl.students.amrita.edu::f8d8af8b-d20f-45dd-a6b4-018b70a42416" providerId="AD" clId="Web-{0CA240EB-F89F-4AA9-9664-D41524D8212B}" dt="2022-07-11T09:51:12.303" v="18"/>
        <pc:sldMasterMkLst>
          <pc:docMk/>
          <pc:sldMasterMk cId="3109707824" sldId="2147483737"/>
        </pc:sldMasterMkLst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2682135250" sldId="2147483726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1909003601" sldId="2147483727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796743324" sldId="2147483728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2080682128" sldId="2147483729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2379524255" sldId="2147483730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469382414" sldId="2147483731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24726337" sldId="2147483732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743081564" sldId="2147483733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987577731" sldId="2147483734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3765436176" sldId="2147483735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3109707824" sldId="2147483737"/>
            <pc:sldLayoutMk cId="347812161" sldId="2147483736"/>
          </pc:sldLayoutMkLst>
        </pc:sldLayoutChg>
      </pc:sldMasterChg>
      <pc:sldMasterChg chg="add del addSldLayout delSldLayout">
        <pc:chgData name="Mettu Siddhartha" userId="S::bl.en.u4aie21080@bl.students.amrita.edu::f8d8af8b-d20f-45dd-a6b4-018b70a42416" providerId="AD" clId="Web-{0CA240EB-F89F-4AA9-9664-D41524D8212B}" dt="2022-07-11T09:51:12.257" v="17"/>
        <pc:sldMasterMkLst>
          <pc:docMk/>
          <pc:sldMasterMk cId="1004493457" sldId="2147483738"/>
        </pc:sldMasterMkLst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3192015439" sldId="2147483739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1649543077" sldId="2147483740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1434410219" sldId="2147483741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3629435902" sldId="2147483742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2049865643" sldId="2147483743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1860172333" sldId="2147483744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825419179" sldId="2147483745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1423870372" sldId="2147483746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3640646967" sldId="2147483747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324070580" sldId="2147483748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257" v="17"/>
          <pc:sldLayoutMkLst>
            <pc:docMk/>
            <pc:sldMasterMk cId="1004493457" sldId="2147483738"/>
            <pc:sldLayoutMk cId="1793159481" sldId="2147483749"/>
          </pc:sldLayoutMkLst>
        </pc:sldLayoutChg>
      </pc:sldMasterChg>
      <pc:sldMasterChg chg="add del addSldLayout delSldLayout">
        <pc:chgData name="Mettu Siddhartha" userId="S::bl.en.u4aie21080@bl.students.amrita.edu::f8d8af8b-d20f-45dd-a6b4-018b70a42416" providerId="AD" clId="Web-{0CA240EB-F89F-4AA9-9664-D41524D8212B}" dt="2022-07-11T09:51:12.303" v="18"/>
        <pc:sldMasterMkLst>
          <pc:docMk/>
          <pc:sldMasterMk cId="102330298" sldId="2147483761"/>
        </pc:sldMasterMkLst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2088171319" sldId="2147483750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4294301519" sldId="2147483751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2201879064" sldId="2147483752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111209090" sldId="2147483753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2858801255" sldId="2147483754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231692306" sldId="2147483755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1929406380" sldId="2147483756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161720703" sldId="2147483757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5501672" sldId="2147483758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3550129843" sldId="2147483759"/>
          </pc:sldLayoutMkLst>
        </pc:sldLayoutChg>
        <pc:sldLayoutChg chg="add del">
          <pc:chgData name="Mettu Siddhartha" userId="S::bl.en.u4aie21080@bl.students.amrita.edu::f8d8af8b-d20f-45dd-a6b4-018b70a42416" providerId="AD" clId="Web-{0CA240EB-F89F-4AA9-9664-D41524D8212B}" dt="2022-07-11T09:51:12.303" v="18"/>
          <pc:sldLayoutMkLst>
            <pc:docMk/>
            <pc:sldMasterMk cId="102330298" sldId="2147483761"/>
            <pc:sldLayoutMk cId="2973922436" sldId="2147483760"/>
          </pc:sldLayoutMkLst>
        </pc:sldLayoutChg>
      </pc:sldMasterChg>
    </pc:docChg>
  </pc:docChgLst>
  <pc:docChgLst>
    <pc:chgData name="Mettu Siddhartha" userId="S::bl.en.u4aie21080@bl.students.amrita.edu::f8d8af8b-d20f-45dd-a6b4-018b70a42416" providerId="AD" clId="Web-{17EFEE9B-9210-C520-06AB-BAEA3DD390F6}"/>
    <pc:docChg chg="addSld modSld">
      <pc:chgData name="Mettu Siddhartha" userId="S::bl.en.u4aie21080@bl.students.amrita.edu::f8d8af8b-d20f-45dd-a6b4-018b70a42416" providerId="AD" clId="Web-{17EFEE9B-9210-C520-06AB-BAEA3DD390F6}" dt="2022-07-12T11:27:16.253" v="118"/>
      <pc:docMkLst>
        <pc:docMk/>
      </pc:docMkLst>
      <pc:sldChg chg="addSp delSp modSp addAnim">
        <pc:chgData name="Mettu Siddhartha" userId="S::bl.en.u4aie21080@bl.students.amrita.edu::f8d8af8b-d20f-45dd-a6b4-018b70a42416" providerId="AD" clId="Web-{17EFEE9B-9210-C520-06AB-BAEA3DD390F6}" dt="2022-07-12T11:20:56.185" v="64"/>
        <pc:sldMkLst>
          <pc:docMk/>
          <pc:sldMk cId="109857222" sldId="256"/>
        </pc:sldMkLst>
        <pc:spChg chg="mod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29" creationId="{665DBBEF-238B-476B-96AB-8AAC3224ECEA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30" creationId="{3FCFB1DE-0B7E-48CC-BA90-B2AB0889F9D6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0.825" v="60"/>
          <ac:spMkLst>
            <pc:docMk/>
            <pc:sldMk cId="109857222" sldId="256"/>
            <ac:spMk id="35" creationId="{007891EC-4501-44ED-A8C8-B11B6DB767AB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6.185" v="62"/>
          <ac:spMkLst>
            <pc:docMk/>
            <pc:sldMk cId="109857222" sldId="256"/>
            <ac:spMk id="39" creationId="{56037404-66BD-46B5-9323-1B531319671A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6.185" v="62"/>
          <ac:spMkLst>
            <pc:docMk/>
            <pc:sldMk cId="109857222" sldId="256"/>
            <ac:spMk id="40" creationId="{76906711-0AFB-47DD-A4B6-4E94B38B8C91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56.185" v="62"/>
          <ac:spMkLst>
            <pc:docMk/>
            <pc:sldMk cId="109857222" sldId="256"/>
            <ac:spMk id="41" creationId="{AA91F649-894C-41F6-A21D-3D1AC558E934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43" creationId="{9B7AD9F6-8CE7-4299-8FC6-328F4DCD3FF9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0:56.185" v="63"/>
          <ac:spMkLst>
            <pc:docMk/>
            <pc:sldMk cId="109857222" sldId="256"/>
            <ac:spMk id="44" creationId="{F49775AF-8896-43EE-92C6-83497D6DC56F}"/>
          </ac:spMkLst>
        </pc:spChg>
        <pc:picChg chg="mod ord">
          <ac:chgData name="Mettu Siddhartha" userId="S::bl.en.u4aie21080@bl.students.amrita.edu::f8d8af8b-d20f-45dd-a6b4-018b70a42416" providerId="AD" clId="Web-{17EFEE9B-9210-C520-06AB-BAEA3DD390F6}" dt="2022-07-12T11:20:56.185" v="63"/>
          <ac:picMkLst>
            <pc:docMk/>
            <pc:sldMk cId="109857222" sldId="256"/>
            <ac:picMk id="6" creationId="{53E1D849-751F-2101-DEFB-BC794E4654A9}"/>
          </ac:picMkLst>
        </pc:picChg>
        <pc:cxnChg chg="add del">
          <ac:chgData name="Mettu Siddhartha" userId="S::bl.en.u4aie21080@bl.students.amrita.edu::f8d8af8b-d20f-45dd-a6b4-018b70a42416" providerId="AD" clId="Web-{17EFEE9B-9210-C520-06AB-BAEA3DD390F6}" dt="2022-07-12T11:20:50.825" v="60"/>
          <ac:cxnSpMkLst>
            <pc:docMk/>
            <pc:sldMk cId="109857222" sldId="256"/>
            <ac:cxnSpMk id="37" creationId="{34E5597F-CE67-4085-9548-E6A8036DA3BB}"/>
          </ac:cxnSpMkLst>
        </pc:cxnChg>
      </pc:sldChg>
      <pc:sldChg chg="addSp delSp modSp">
        <pc:chgData name="Mettu Siddhartha" userId="S::bl.en.u4aie21080@bl.students.amrita.edu::f8d8af8b-d20f-45dd-a6b4-018b70a42416" providerId="AD" clId="Web-{17EFEE9B-9210-C520-06AB-BAEA3DD390F6}" dt="2022-07-12T11:24:46.250" v="107" actId="14100"/>
        <pc:sldMkLst>
          <pc:docMk/>
          <pc:sldMk cId="1835140849" sldId="257"/>
        </pc:sldMkLst>
        <pc:spChg chg="mod">
          <ac:chgData name="Mettu Siddhartha" userId="S::bl.en.u4aie21080@bl.students.amrita.edu::f8d8af8b-d20f-45dd-a6b4-018b70a42416" providerId="AD" clId="Web-{17EFEE9B-9210-C520-06AB-BAEA3DD390F6}" dt="2022-07-12T11:22:23.608" v="78"/>
          <ac:spMkLst>
            <pc:docMk/>
            <pc:sldMk cId="1835140849" sldId="257"/>
            <ac:spMk id="2" creationId="{B7140D29-83A8-074B-BEC2-E898C4BED10D}"/>
          </ac:spMkLst>
        </pc:spChg>
        <pc:spChg chg="mod">
          <ac:chgData name="Mettu Siddhartha" userId="S::bl.en.u4aie21080@bl.students.amrita.edu::f8d8af8b-d20f-45dd-a6b4-018b70a42416" providerId="AD" clId="Web-{17EFEE9B-9210-C520-06AB-BAEA3DD390F6}" dt="2022-07-12T11:23:04.015" v="87" actId="20577"/>
          <ac:spMkLst>
            <pc:docMk/>
            <pc:sldMk cId="1835140849" sldId="257"/>
            <ac:spMk id="3" creationId="{F7103882-8D70-EC7E-DB02-FF47BEDC3B69}"/>
          </ac:spMkLst>
        </pc:spChg>
        <pc:spChg chg="del">
          <ac:chgData name="Mettu Siddhartha" userId="S::bl.en.u4aie21080@bl.students.amrita.edu::f8d8af8b-d20f-45dd-a6b4-018b70a42416" providerId="AD" clId="Web-{17EFEE9B-9210-C520-06AB-BAEA3DD390F6}" dt="2022-07-12T11:21:13.872" v="65"/>
          <ac:spMkLst>
            <pc:docMk/>
            <pc:sldMk cId="1835140849" sldId="257"/>
            <ac:spMk id="30" creationId="{100EDD19-6802-4EC3-95CE-CFFAB042CFD6}"/>
          </ac:spMkLst>
        </pc:spChg>
        <pc:spChg chg="del">
          <ac:chgData name="Mettu Siddhartha" userId="S::bl.en.u4aie21080@bl.students.amrita.edu::f8d8af8b-d20f-45dd-a6b4-018b70a42416" providerId="AD" clId="Web-{17EFEE9B-9210-C520-06AB-BAEA3DD390F6}" dt="2022-07-12T11:21:13.872" v="65"/>
          <ac:spMkLst>
            <pc:docMk/>
            <pc:sldMk cId="1835140849" sldId="257"/>
            <ac:spMk id="32" creationId="{DB17E863-922E-4C26-BD64-E8FD41D28661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01.014" v="72"/>
          <ac:spMkLst>
            <pc:docMk/>
            <pc:sldMk cId="1835140849" sldId="257"/>
            <ac:spMk id="38" creationId="{2C61293E-6EBE-43EF-A52C-9BEBFD7679D4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01.014" v="72"/>
          <ac:spMkLst>
            <pc:docMk/>
            <pc:sldMk cId="1835140849" sldId="257"/>
            <ac:spMk id="40" creationId="{3FCFB1DE-0B7E-48CC-BA90-B2AB0889F9D6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01.014" v="71"/>
          <ac:spMkLst>
            <pc:docMk/>
            <pc:sldMk cId="1835140849" sldId="257"/>
            <ac:spMk id="45" creationId="{2C61293E-6EBE-43EF-A52C-9BEBFD7679D4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01.014" v="71"/>
          <ac:spMkLst>
            <pc:docMk/>
            <pc:sldMk cId="1835140849" sldId="257"/>
            <ac:spMk id="47" creationId="{3FCFB1DE-0B7E-48CC-BA90-B2AB0889F9D6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23.608" v="78"/>
          <ac:spMkLst>
            <pc:docMk/>
            <pc:sldMk cId="1835140849" sldId="257"/>
            <ac:spMk id="49" creationId="{2C61293E-6EBE-43EF-A52C-9BEBFD7679D4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2:23.608" v="78"/>
          <ac:spMkLst>
            <pc:docMk/>
            <pc:sldMk cId="1835140849" sldId="257"/>
            <ac:spMk id="50" creationId="{3FCFB1DE-0B7E-48CC-BA90-B2AB0889F9D6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2:23.608" v="78"/>
          <ac:spMkLst>
            <pc:docMk/>
            <pc:sldMk cId="1835140849" sldId="257"/>
            <ac:spMk id="55" creationId="{45D37F4E-DDB4-456B-97E0-9937730A039F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2:23.608" v="78"/>
          <ac:spMkLst>
            <pc:docMk/>
            <pc:sldMk cId="1835140849" sldId="257"/>
            <ac:spMk id="57" creationId="{3CE8AF5E-D374-4CF1-90CC-35CF73B81C3E}"/>
          </ac:spMkLst>
        </pc:spChg>
        <pc:picChg chg="add mod ord">
          <ac:chgData name="Mettu Siddhartha" userId="S::bl.en.u4aie21080@bl.students.amrita.edu::f8d8af8b-d20f-45dd-a6b4-018b70a42416" providerId="AD" clId="Web-{17EFEE9B-9210-C520-06AB-BAEA3DD390F6}" dt="2022-07-12T11:24:46.250" v="107" actId="14100"/>
          <ac:picMkLst>
            <pc:docMk/>
            <pc:sldMk cId="1835140849" sldId="257"/>
            <ac:picMk id="34" creationId="{4AB5330E-656B-B612-F9AC-A69AF8CBB5EB}"/>
          </ac:picMkLst>
        </pc:picChg>
      </pc:sldChg>
      <pc:sldChg chg="addSp modSp">
        <pc:chgData name="Mettu Siddhartha" userId="S::bl.en.u4aie21080@bl.students.amrita.edu::f8d8af8b-d20f-45dd-a6b4-018b70a42416" providerId="AD" clId="Web-{17EFEE9B-9210-C520-06AB-BAEA3DD390F6}" dt="2022-07-12T11:25:38.267" v="111" actId="1076"/>
        <pc:sldMkLst>
          <pc:docMk/>
          <pc:sldMk cId="1622207461" sldId="258"/>
        </pc:sldMkLst>
        <pc:spChg chg="mod">
          <ac:chgData name="Mettu Siddhartha" userId="S::bl.en.u4aie21080@bl.students.amrita.edu::f8d8af8b-d20f-45dd-a6b4-018b70a42416" providerId="AD" clId="Web-{17EFEE9B-9210-C520-06AB-BAEA3DD390F6}" dt="2022-07-12T11:24:21.984" v="100" actId="20577"/>
          <ac:spMkLst>
            <pc:docMk/>
            <pc:sldMk cId="1622207461" sldId="258"/>
            <ac:spMk id="2" creationId="{5D5C16F7-453C-3A25-604E-D09DB6F35CA3}"/>
          </ac:spMkLst>
        </pc:spChg>
        <pc:picChg chg="add mod">
          <ac:chgData name="Mettu Siddhartha" userId="S::bl.en.u4aie21080@bl.students.amrita.edu::f8d8af8b-d20f-45dd-a6b4-018b70a42416" providerId="AD" clId="Web-{17EFEE9B-9210-C520-06AB-BAEA3DD390F6}" dt="2022-07-12T11:25:21.251" v="109" actId="1076"/>
          <ac:picMkLst>
            <pc:docMk/>
            <pc:sldMk cId="1622207461" sldId="258"/>
            <ac:picMk id="4" creationId="{51578776-44DA-B058-5148-6AA4C85A5B58}"/>
          </ac:picMkLst>
        </pc:picChg>
        <pc:picChg chg="add mod">
          <ac:chgData name="Mettu Siddhartha" userId="S::bl.en.u4aie21080@bl.students.amrita.edu::f8d8af8b-d20f-45dd-a6b4-018b70a42416" providerId="AD" clId="Web-{17EFEE9B-9210-C520-06AB-BAEA3DD390F6}" dt="2022-07-12T11:25:38.267" v="111" actId="1076"/>
          <ac:picMkLst>
            <pc:docMk/>
            <pc:sldMk cId="1622207461" sldId="258"/>
            <ac:picMk id="5" creationId="{0666CFCE-3C67-3948-F342-EE7F30BA70D9}"/>
          </ac:picMkLst>
        </pc:picChg>
      </pc:sldChg>
      <pc:sldChg chg="addSp delSp modSp">
        <pc:chgData name="Mettu Siddhartha" userId="S::bl.en.u4aie21080@bl.students.amrita.edu::f8d8af8b-d20f-45dd-a6b4-018b70a42416" providerId="AD" clId="Web-{17EFEE9B-9210-C520-06AB-BAEA3DD390F6}" dt="2022-07-12T11:27:16.253" v="118"/>
        <pc:sldMkLst>
          <pc:docMk/>
          <pc:sldMk cId="1171176661" sldId="259"/>
        </pc:sldMkLst>
        <pc:spChg chg="add del">
          <ac:chgData name="Mettu Siddhartha" userId="S::bl.en.u4aie21080@bl.students.amrita.edu::f8d8af8b-d20f-45dd-a6b4-018b70a42416" providerId="AD" clId="Web-{17EFEE9B-9210-C520-06AB-BAEA3DD390F6}" dt="2022-07-12T11:27:16.253" v="118"/>
          <ac:spMkLst>
            <pc:docMk/>
            <pc:sldMk cId="1171176661" sldId="259"/>
            <ac:spMk id="3" creationId="{B7FA5A74-FC09-8C9F-FB60-1F23461046B3}"/>
          </ac:spMkLst>
        </pc:spChg>
        <pc:graphicFrameChg chg="add del">
          <ac:chgData name="Mettu Siddhartha" userId="S::bl.en.u4aie21080@bl.students.amrita.edu::f8d8af8b-d20f-45dd-a6b4-018b70a42416" providerId="AD" clId="Web-{17EFEE9B-9210-C520-06AB-BAEA3DD390F6}" dt="2022-07-12T11:26:19.377" v="113"/>
          <ac:graphicFrameMkLst>
            <pc:docMk/>
            <pc:sldMk cId="1171176661" sldId="259"/>
            <ac:graphicFrameMk id="12" creationId="{0084DDF2-7508-7E79-66A4-1D15E37FE152}"/>
          </ac:graphicFrameMkLst>
        </pc:graphicFrameChg>
        <pc:graphicFrameChg chg="add del modGraphic">
          <ac:chgData name="Mettu Siddhartha" userId="S::bl.en.u4aie21080@bl.students.amrita.edu::f8d8af8b-d20f-45dd-a6b4-018b70a42416" providerId="AD" clId="Web-{17EFEE9B-9210-C520-06AB-BAEA3DD390F6}" dt="2022-07-12T11:27:16.253" v="118"/>
          <ac:graphicFrameMkLst>
            <pc:docMk/>
            <pc:sldMk cId="1171176661" sldId="259"/>
            <ac:graphicFrameMk id="13" creationId="{0084DDF2-7508-7E79-66A4-1D15E37FE152}"/>
          </ac:graphicFrameMkLst>
        </pc:graphicFrameChg>
      </pc:sldChg>
      <pc:sldChg chg="addSp delSp modSp mod setBg">
        <pc:chgData name="Mettu Siddhartha" userId="S::bl.en.u4aie21080@bl.students.amrita.edu::f8d8af8b-d20f-45dd-a6b4-018b70a42416" providerId="AD" clId="Web-{17EFEE9B-9210-C520-06AB-BAEA3DD390F6}" dt="2022-07-12T11:20:20.166" v="58"/>
        <pc:sldMkLst>
          <pc:docMk/>
          <pc:sldMk cId="2256740224" sldId="267"/>
        </pc:sldMkLst>
        <pc:spChg chg="mod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2" creationId="{200F80D4-9F29-0238-2019-4D2401CC4244}"/>
          </ac:spMkLst>
        </pc:spChg>
        <pc:spChg chg="add del mod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3" creationId="{6A5E9B15-2A00-FB1D-D9BA-A3F2CB329BCD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8:56.165" v="41"/>
          <ac:spMkLst>
            <pc:docMk/>
            <pc:sldMk cId="2256740224" sldId="267"/>
            <ac:spMk id="8" creationId="{AC17DE74-01C9-4859-B65A-85CF999E8580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8:56.165" v="41"/>
          <ac:spMkLst>
            <pc:docMk/>
            <pc:sldMk cId="2256740224" sldId="267"/>
            <ac:spMk id="10" creationId="{068C0432-0E90-4CC1-8CD3-D44A90DF07EF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9:07.603" v="43"/>
          <ac:spMkLst>
            <pc:docMk/>
            <pc:sldMk cId="2256740224" sldId="267"/>
            <ac:spMk id="12" creationId="{3F8690AC-6946-4248-8EE3-FE019F04C41B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9:07.603" v="43"/>
          <ac:spMkLst>
            <pc:docMk/>
            <pc:sldMk cId="2256740224" sldId="267"/>
            <ac:spMk id="13" creationId="{54012837-9F12-440F-990A-71AA288BBAB8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9:10.650" v="45"/>
          <ac:spMkLst>
            <pc:docMk/>
            <pc:sldMk cId="2256740224" sldId="267"/>
            <ac:spMk id="15" creationId="{F1E99C8A-2F73-4329-BFDF-5416B1DA4A99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19:10.650" v="45"/>
          <ac:spMkLst>
            <pc:docMk/>
            <pc:sldMk cId="2256740224" sldId="267"/>
            <ac:spMk id="16" creationId="{09502097-0C30-463C-A52E-2E3C02E05793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18" creationId="{05C37F44-F3F0-4AB6-BA57-3D163232D03D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19" creationId="{69DD4C8C-B328-49E5-BE47-63AE3873EF9F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24" creationId="{100EDD19-6802-4EC3-95CE-CFFAB042CFD6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05.603" v="57"/>
          <ac:spMkLst>
            <pc:docMk/>
            <pc:sldMk cId="2256740224" sldId="267"/>
            <ac:spMk id="25" creationId="{43DAA0EF-336D-4CDC-A9A2-8460363E27FE}"/>
          </ac:spMkLst>
        </pc:spChg>
        <pc:spChg chg="add">
          <ac:chgData name="Mettu Siddhartha" userId="S::bl.en.u4aie21080@bl.students.amrita.edu::f8d8af8b-d20f-45dd-a6b4-018b70a42416" providerId="AD" clId="Web-{17EFEE9B-9210-C520-06AB-BAEA3DD390F6}" dt="2022-07-12T11:20:20.166" v="58"/>
          <ac:spMkLst>
            <pc:docMk/>
            <pc:sldMk cId="2256740224" sldId="267"/>
            <ac:spMk id="26" creationId="{DB17E863-922E-4C26-BD64-E8FD41D28661}"/>
          </ac:spMkLst>
        </pc:spChg>
        <pc:spChg chg="add del">
          <ac:chgData name="Mettu Siddhartha" userId="S::bl.en.u4aie21080@bl.students.amrita.edu::f8d8af8b-d20f-45dd-a6b4-018b70a42416" providerId="AD" clId="Web-{17EFEE9B-9210-C520-06AB-BAEA3DD390F6}" dt="2022-07-12T11:20:05.603" v="57"/>
          <ac:spMkLst>
            <pc:docMk/>
            <pc:sldMk cId="2256740224" sldId="267"/>
            <ac:spMk id="27" creationId="{FD079A19-B31E-4129-A464-7547FF05AE33}"/>
          </ac:spMkLst>
        </pc:spChg>
        <pc:graphicFrameChg chg="add del">
          <ac:chgData name="Mettu Siddhartha" userId="S::bl.en.u4aie21080@bl.students.amrita.edu::f8d8af8b-d20f-45dd-a6b4-018b70a42416" providerId="AD" clId="Web-{17EFEE9B-9210-C520-06AB-BAEA3DD390F6}" dt="2022-07-12T11:20:05.603" v="57"/>
          <ac:graphicFrameMkLst>
            <pc:docMk/>
            <pc:sldMk cId="2256740224" sldId="267"/>
            <ac:graphicFrameMk id="21" creationId="{296E3977-3F56-D000-6251-2612F43C5414}"/>
          </ac:graphicFrameMkLst>
        </pc:graphicFrameChg>
      </pc:sldChg>
      <pc:sldChg chg="addSp modSp">
        <pc:chgData name="Mettu Siddhartha" userId="S::bl.en.u4aie21080@bl.students.amrita.edu::f8d8af8b-d20f-45dd-a6b4-018b70a42416" providerId="AD" clId="Web-{17EFEE9B-9210-C520-06AB-BAEA3DD390F6}" dt="2022-07-12T11:12:40.692" v="38" actId="1076"/>
        <pc:sldMkLst>
          <pc:docMk/>
          <pc:sldMk cId="138683972" sldId="272"/>
        </pc:sldMkLst>
        <pc:spChg chg="add mod">
          <ac:chgData name="Mettu Siddhartha" userId="S::bl.en.u4aie21080@bl.students.amrita.edu::f8d8af8b-d20f-45dd-a6b4-018b70a42416" providerId="AD" clId="Web-{17EFEE9B-9210-C520-06AB-BAEA3DD390F6}" dt="2022-07-12T11:10:59.675" v="15" actId="1076"/>
          <ac:spMkLst>
            <pc:docMk/>
            <pc:sldMk cId="138683972" sldId="272"/>
            <ac:spMk id="5" creationId="{BDE76F2E-C30B-D69B-68E1-9231CC369167}"/>
          </ac:spMkLst>
        </pc:spChg>
        <pc:spChg chg="add mod">
          <ac:chgData name="Mettu Siddhartha" userId="S::bl.en.u4aie21080@bl.students.amrita.edu::f8d8af8b-d20f-45dd-a6b4-018b70a42416" providerId="AD" clId="Web-{17EFEE9B-9210-C520-06AB-BAEA3DD390F6}" dt="2022-07-12T11:11:58.097" v="27" actId="1076"/>
          <ac:spMkLst>
            <pc:docMk/>
            <pc:sldMk cId="138683972" sldId="272"/>
            <ac:spMk id="6" creationId="{CB2261FC-A54F-E864-0629-4A270B3E76CF}"/>
          </ac:spMkLst>
        </pc:spChg>
        <pc:spChg chg="add mod">
          <ac:chgData name="Mettu Siddhartha" userId="S::bl.en.u4aie21080@bl.students.amrita.edu::f8d8af8b-d20f-45dd-a6b4-018b70a42416" providerId="AD" clId="Web-{17EFEE9B-9210-C520-06AB-BAEA3DD390F6}" dt="2022-07-12T11:12:40.692" v="38" actId="1076"/>
          <ac:spMkLst>
            <pc:docMk/>
            <pc:sldMk cId="138683972" sldId="272"/>
            <ac:spMk id="7" creationId="{DFEE1D86-AFCF-ADC4-6777-C8DBD5F33024}"/>
          </ac:spMkLst>
        </pc:spChg>
      </pc:sldChg>
      <pc:sldChg chg="new">
        <pc:chgData name="Mettu Siddhartha" userId="S::bl.en.u4aie21080@bl.students.amrita.edu::f8d8af8b-d20f-45dd-a6b4-018b70a42416" providerId="AD" clId="Web-{17EFEE9B-9210-C520-06AB-BAEA3DD390F6}" dt="2022-07-12T11:12:56.426" v="39"/>
        <pc:sldMkLst>
          <pc:docMk/>
          <pc:sldMk cId="3442677646" sldId="273"/>
        </pc:sldMkLst>
      </pc:sldChg>
    </pc:docChg>
  </pc:docChgLst>
  <pc:docChgLst>
    <pc:chgData name="Mettu Siddhartha" userId="S::bl.en.u4aie21080@bl.students.amrita.edu::f8d8af8b-d20f-45dd-a6b4-018b70a42416" providerId="AD" clId="Web-{83059B81-4045-4261-59E8-C594057372EB}"/>
    <pc:docChg chg="modSld">
      <pc:chgData name="Mettu Siddhartha" userId="S::bl.en.u4aie21080@bl.students.amrita.edu::f8d8af8b-d20f-45dd-a6b4-018b70a42416" providerId="AD" clId="Web-{83059B81-4045-4261-59E8-C594057372EB}" dt="2022-07-12T09:44:28.959" v="3" actId="1076"/>
      <pc:docMkLst>
        <pc:docMk/>
      </pc:docMkLst>
      <pc:sldChg chg="addSp modSp">
        <pc:chgData name="Mettu Siddhartha" userId="S::bl.en.u4aie21080@bl.students.amrita.edu::f8d8af8b-d20f-45dd-a6b4-018b70a42416" providerId="AD" clId="Web-{83059B81-4045-4261-59E8-C594057372EB}" dt="2022-07-12T09:44:28.959" v="3" actId="1076"/>
        <pc:sldMkLst>
          <pc:docMk/>
          <pc:sldMk cId="138683972" sldId="272"/>
        </pc:sldMkLst>
        <pc:picChg chg="mod">
          <ac:chgData name="Mettu Siddhartha" userId="S::bl.en.u4aie21080@bl.students.amrita.edu::f8d8af8b-d20f-45dd-a6b4-018b70a42416" providerId="AD" clId="Web-{83059B81-4045-4261-59E8-C594057372EB}" dt="2022-07-12T09:44:00.333" v="0" actId="1076"/>
          <ac:picMkLst>
            <pc:docMk/>
            <pc:sldMk cId="138683972" sldId="272"/>
            <ac:picMk id="2" creationId="{0F9CF607-CBCE-B6AA-DE59-7F962781AA4F}"/>
          </ac:picMkLst>
        </pc:picChg>
        <pc:picChg chg="mod">
          <ac:chgData name="Mettu Siddhartha" userId="S::bl.en.u4aie21080@bl.students.amrita.edu::f8d8af8b-d20f-45dd-a6b4-018b70a42416" providerId="AD" clId="Web-{83059B81-4045-4261-59E8-C594057372EB}" dt="2022-07-12T09:44:03.052" v="1" actId="1076"/>
          <ac:picMkLst>
            <pc:docMk/>
            <pc:sldMk cId="138683972" sldId="272"/>
            <ac:picMk id="3" creationId="{8F5881C4-5D31-D349-E990-7B557FFBE728}"/>
          </ac:picMkLst>
        </pc:picChg>
        <pc:picChg chg="add mod">
          <ac:chgData name="Mettu Siddhartha" userId="S::bl.en.u4aie21080@bl.students.amrita.edu::f8d8af8b-d20f-45dd-a6b4-018b70a42416" providerId="AD" clId="Web-{83059B81-4045-4261-59E8-C594057372EB}" dt="2022-07-12T09:44:28.959" v="3" actId="1076"/>
          <ac:picMkLst>
            <pc:docMk/>
            <pc:sldMk cId="138683972" sldId="272"/>
            <ac:picMk id="4" creationId="{632E8336-DABB-2474-6AC3-2606262D965E}"/>
          </ac:picMkLst>
        </pc:picChg>
      </pc:sldChg>
    </pc:docChg>
  </pc:docChgLst>
  <pc:docChgLst>
    <pc:chgData name="Mettu Siddhartha" userId="S::bl.en.u4aie21080@bl.students.amrita.edu::f8d8af8b-d20f-45dd-a6b4-018b70a42416" providerId="AD" clId="Web-{A2D5F231-D26B-B000-8DFE-C1C1212BA261}"/>
    <pc:docChg chg="addSld delSld modSld">
      <pc:chgData name="Mettu Siddhartha" userId="S::bl.en.u4aie21080@bl.students.amrita.edu::f8d8af8b-d20f-45dd-a6b4-018b70a42416" providerId="AD" clId="Web-{A2D5F231-D26B-B000-8DFE-C1C1212BA261}" dt="2022-07-11T11:56:32.836" v="625" actId="14100"/>
      <pc:docMkLst>
        <pc:docMk/>
      </pc:docMkLst>
      <pc:sldChg chg="modSp">
        <pc:chgData name="Mettu Siddhartha" userId="S::bl.en.u4aie21080@bl.students.amrita.edu::f8d8af8b-d20f-45dd-a6b4-018b70a42416" providerId="AD" clId="Web-{A2D5F231-D26B-B000-8DFE-C1C1212BA261}" dt="2022-07-11T10:32:25.621" v="122" actId="20577"/>
        <pc:sldMkLst>
          <pc:docMk/>
          <pc:sldMk cId="1835140849" sldId="257"/>
        </pc:sldMkLst>
        <pc:spChg chg="mod">
          <ac:chgData name="Mettu Siddhartha" userId="S::bl.en.u4aie21080@bl.students.amrita.edu::f8d8af8b-d20f-45dd-a6b4-018b70a42416" providerId="AD" clId="Web-{A2D5F231-D26B-B000-8DFE-C1C1212BA261}" dt="2022-07-11T10:32:25.621" v="122" actId="20577"/>
          <ac:spMkLst>
            <pc:docMk/>
            <pc:sldMk cId="1835140849" sldId="257"/>
            <ac:spMk id="3" creationId="{F7103882-8D70-EC7E-DB02-FF47BEDC3B69}"/>
          </ac:spMkLst>
        </pc:spChg>
      </pc:sldChg>
      <pc:sldChg chg="modSp modNotes">
        <pc:chgData name="Mettu Siddhartha" userId="S::bl.en.u4aie21080@bl.students.amrita.edu::f8d8af8b-d20f-45dd-a6b4-018b70a42416" providerId="AD" clId="Web-{A2D5F231-D26B-B000-8DFE-C1C1212BA261}" dt="2022-07-11T10:27:12.179" v="99" actId="20577"/>
        <pc:sldMkLst>
          <pc:docMk/>
          <pc:sldMk cId="1622207461" sldId="258"/>
        </pc:sldMkLst>
        <pc:spChg chg="mod">
          <ac:chgData name="Mettu Siddhartha" userId="S::bl.en.u4aie21080@bl.students.amrita.edu::f8d8af8b-d20f-45dd-a6b4-018b70a42416" providerId="AD" clId="Web-{A2D5F231-D26B-B000-8DFE-C1C1212BA261}" dt="2022-07-11T10:27:12.179" v="99" actId="20577"/>
          <ac:spMkLst>
            <pc:docMk/>
            <pc:sldMk cId="1622207461" sldId="258"/>
            <ac:spMk id="2" creationId="{5D5C16F7-453C-3A25-604E-D09DB6F35CA3}"/>
          </ac:spMkLst>
        </pc:spChg>
        <pc:spChg chg="mod">
          <ac:chgData name="Mettu Siddhartha" userId="S::bl.en.u4aie21080@bl.students.amrita.edu::f8d8af8b-d20f-45dd-a6b4-018b70a42416" providerId="AD" clId="Web-{A2D5F231-D26B-B000-8DFE-C1C1212BA261}" dt="2022-07-11T10:24:14.348" v="84" actId="20577"/>
          <ac:spMkLst>
            <pc:docMk/>
            <pc:sldMk cId="1622207461" sldId="258"/>
            <ac:spMk id="3" creationId="{65248688-292C-A1E7-1A06-C9902B2482E9}"/>
          </ac:spMkLst>
        </pc:spChg>
      </pc:sldChg>
      <pc:sldChg chg="addSp modSp new mod setBg">
        <pc:chgData name="Mettu Siddhartha" userId="S::bl.en.u4aie21080@bl.students.amrita.edu::f8d8af8b-d20f-45dd-a6b4-018b70a42416" providerId="AD" clId="Web-{A2D5F231-D26B-B000-8DFE-C1C1212BA261}" dt="2022-07-11T10:36:10.093" v="168"/>
        <pc:sldMkLst>
          <pc:docMk/>
          <pc:sldMk cId="1171176661" sldId="259"/>
        </pc:sldMkLst>
        <pc:spChg chg="mod">
          <ac:chgData name="Mettu Siddhartha" userId="S::bl.en.u4aie21080@bl.students.amrita.edu::f8d8af8b-d20f-45dd-a6b4-018b70a42416" providerId="AD" clId="Web-{A2D5F231-D26B-B000-8DFE-C1C1212BA261}" dt="2022-07-11T10:36:10.093" v="168"/>
          <ac:spMkLst>
            <pc:docMk/>
            <pc:sldMk cId="1171176661" sldId="259"/>
            <ac:spMk id="2" creationId="{46F7BFEF-3DFE-2DCB-2F2A-FBD1CF88CB2F}"/>
          </ac:spMkLst>
        </pc:spChg>
        <pc:spChg chg="mod">
          <ac:chgData name="Mettu Siddhartha" userId="S::bl.en.u4aie21080@bl.students.amrita.edu::f8d8af8b-d20f-45dd-a6b4-018b70a42416" providerId="AD" clId="Web-{A2D5F231-D26B-B000-8DFE-C1C1212BA261}" dt="2022-07-11T10:36:10.093" v="168"/>
          <ac:spMkLst>
            <pc:docMk/>
            <pc:sldMk cId="1171176661" sldId="259"/>
            <ac:spMk id="3" creationId="{B7FA5A74-FC09-8C9F-FB60-1F23461046B3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0:36:10.093" v="168"/>
          <ac:spMkLst>
            <pc:docMk/>
            <pc:sldMk cId="1171176661" sldId="259"/>
            <ac:spMk id="8" creationId="{100EDD19-6802-4EC3-95CE-CFFAB042CFD6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0:36:10.093" v="168"/>
          <ac:spMkLst>
            <pc:docMk/>
            <pc:sldMk cId="1171176661" sldId="259"/>
            <ac:spMk id="10" creationId="{DB17E863-922E-4C26-BD64-E8FD41D28661}"/>
          </ac:spMkLst>
        </pc:spChg>
      </pc:sldChg>
      <pc:sldChg chg="addSp delSp modSp new mod setBg">
        <pc:chgData name="Mettu Siddhartha" userId="S::bl.en.u4aie21080@bl.students.amrita.edu::f8d8af8b-d20f-45dd-a6b4-018b70a42416" providerId="AD" clId="Web-{A2D5F231-D26B-B000-8DFE-C1C1212BA261}" dt="2022-07-11T11:01:13.256" v="293" actId="1076"/>
        <pc:sldMkLst>
          <pc:docMk/>
          <pc:sldMk cId="2006760183" sldId="260"/>
        </pc:sldMkLst>
        <pc:spChg chg="mod">
          <ac:chgData name="Mettu Siddhartha" userId="S::bl.en.u4aie21080@bl.students.amrita.edu::f8d8af8b-d20f-45dd-a6b4-018b70a42416" providerId="AD" clId="Web-{A2D5F231-D26B-B000-8DFE-C1C1212BA261}" dt="2022-07-11T11:01:13.256" v="293" actId="1076"/>
          <ac:spMkLst>
            <pc:docMk/>
            <pc:sldMk cId="2006760183" sldId="260"/>
            <ac:spMk id="2" creationId="{E8E56448-A16A-62F4-DA13-6144AACF1769}"/>
          </ac:spMkLst>
        </pc:spChg>
        <pc:spChg chg="mod">
          <ac:chgData name="Mettu Siddhartha" userId="S::bl.en.u4aie21080@bl.students.amrita.edu::f8d8af8b-d20f-45dd-a6b4-018b70a42416" providerId="AD" clId="Web-{A2D5F231-D26B-B000-8DFE-C1C1212BA261}" dt="2022-07-11T11:00:58.099" v="288" actId="14100"/>
          <ac:spMkLst>
            <pc:docMk/>
            <pc:sldMk cId="2006760183" sldId="260"/>
            <ac:spMk id="3" creationId="{E827487A-46D2-A6A8-B23A-6A2D1FE412EC}"/>
          </ac:spMkLst>
        </pc:spChg>
        <pc:spChg chg="add del">
          <ac:chgData name="Mettu Siddhartha" userId="S::bl.en.u4aie21080@bl.students.amrita.edu::f8d8af8b-d20f-45dd-a6b4-018b70a42416" providerId="AD" clId="Web-{A2D5F231-D26B-B000-8DFE-C1C1212BA261}" dt="2022-07-11T11:00:48.208" v="282"/>
          <ac:spMkLst>
            <pc:docMk/>
            <pc:sldMk cId="2006760183" sldId="260"/>
            <ac:spMk id="11" creationId="{2B97F24A-32CE-4C1C-A50D-3016B394DCFB}"/>
          </ac:spMkLst>
        </pc:spChg>
        <pc:spChg chg="add del">
          <ac:chgData name="Mettu Siddhartha" userId="S::bl.en.u4aie21080@bl.students.amrita.edu::f8d8af8b-d20f-45dd-a6b4-018b70a42416" providerId="AD" clId="Web-{A2D5F231-D26B-B000-8DFE-C1C1212BA261}" dt="2022-07-11T11:00:48.208" v="282"/>
          <ac:spMkLst>
            <pc:docMk/>
            <pc:sldMk cId="2006760183" sldId="260"/>
            <ac:spMk id="13" creationId="{3CE8AF5E-D374-4CF1-90CC-35CF73B81C3E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1:00:48.224" v="283"/>
          <ac:spMkLst>
            <pc:docMk/>
            <pc:sldMk cId="2006760183" sldId="260"/>
            <ac:spMk id="17" creationId="{743AA782-23D1-4521-8CAD-47662984AA08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1:00:48.224" v="283"/>
          <ac:spMkLst>
            <pc:docMk/>
            <pc:sldMk cId="2006760183" sldId="260"/>
            <ac:spMk id="18" creationId="{3CE8AF5E-D374-4CF1-90CC-35CF73B81C3E}"/>
          </ac:spMkLst>
        </pc:spChg>
        <pc:picChg chg="add del mod modCrop">
          <ac:chgData name="Mettu Siddhartha" userId="S::bl.en.u4aie21080@bl.students.amrita.edu::f8d8af8b-d20f-45dd-a6b4-018b70a42416" providerId="AD" clId="Web-{A2D5F231-D26B-B000-8DFE-C1C1212BA261}" dt="2022-07-11T10:56:59.939" v="250"/>
          <ac:picMkLst>
            <pc:docMk/>
            <pc:sldMk cId="2006760183" sldId="260"/>
            <ac:picMk id="4" creationId="{E40A82DD-3113-741F-C1A1-B00460A1F70E}"/>
          </ac:picMkLst>
        </pc:picChg>
        <pc:picChg chg="add mod">
          <ac:chgData name="Mettu Siddhartha" userId="S::bl.en.u4aie21080@bl.students.amrita.edu::f8d8af8b-d20f-45dd-a6b4-018b70a42416" providerId="AD" clId="Web-{A2D5F231-D26B-B000-8DFE-C1C1212BA261}" dt="2022-07-11T11:01:01.162" v="290" actId="1076"/>
          <ac:picMkLst>
            <pc:docMk/>
            <pc:sldMk cId="2006760183" sldId="260"/>
            <ac:picMk id="6" creationId="{3B3F4C56-5CBD-D2FA-DD28-D88A52282CE5}"/>
          </ac:picMkLst>
        </pc:picChg>
        <pc:inkChg chg="add del">
          <ac:chgData name="Mettu Siddhartha" userId="S::bl.en.u4aie21080@bl.students.amrita.edu::f8d8af8b-d20f-45dd-a6b4-018b70a42416" providerId="AD" clId="Web-{A2D5F231-D26B-B000-8DFE-C1C1212BA261}" dt="2022-07-11T11:00:48.208" v="282"/>
          <ac:inkMkLst>
            <pc:docMk/>
            <pc:sldMk cId="2006760183" sldId="260"/>
            <ac:inkMk id="15" creationId="{070477C5-0410-4E4F-97A1-F84C2465C187}"/>
          </ac:inkMkLst>
        </pc:inkChg>
        <pc:inkChg chg="add">
          <ac:chgData name="Mettu Siddhartha" userId="S::bl.en.u4aie21080@bl.students.amrita.edu::f8d8af8b-d20f-45dd-a6b4-018b70a42416" providerId="AD" clId="Web-{A2D5F231-D26B-B000-8DFE-C1C1212BA261}" dt="2022-07-11T11:00:48.224" v="283"/>
          <ac:inkMkLst>
            <pc:docMk/>
            <pc:sldMk cId="2006760183" sldId="260"/>
            <ac:inkMk id="19" creationId="{070477C5-0410-4E4F-97A1-F84C2465C187}"/>
          </ac:inkMkLst>
        </pc:inkChg>
      </pc:sldChg>
      <pc:sldChg chg="addSp delSp modSp new del">
        <pc:chgData name="Mettu Siddhartha" userId="S::bl.en.u4aie21080@bl.students.amrita.edu::f8d8af8b-d20f-45dd-a6b4-018b70a42416" providerId="AD" clId="Web-{A2D5F231-D26B-B000-8DFE-C1C1212BA261}" dt="2022-07-11T10:58:50.754" v="265"/>
        <pc:sldMkLst>
          <pc:docMk/>
          <pc:sldMk cId="1127955621" sldId="261"/>
        </pc:sldMkLst>
        <pc:spChg chg="del">
          <ac:chgData name="Mettu Siddhartha" userId="S::bl.en.u4aie21080@bl.students.amrita.edu::f8d8af8b-d20f-45dd-a6b4-018b70a42416" providerId="AD" clId="Web-{A2D5F231-D26B-B000-8DFE-C1C1212BA261}" dt="2022-07-11T10:57:07.908" v="252"/>
          <ac:spMkLst>
            <pc:docMk/>
            <pc:sldMk cId="1127955621" sldId="261"/>
            <ac:spMk id="3" creationId="{51B00050-E266-2D93-5D23-68B117B39FCB}"/>
          </ac:spMkLst>
        </pc:spChg>
        <pc:picChg chg="add mod ord modCrop">
          <ac:chgData name="Mettu Siddhartha" userId="S::bl.en.u4aie21080@bl.students.amrita.edu::f8d8af8b-d20f-45dd-a6b4-018b70a42416" providerId="AD" clId="Web-{A2D5F231-D26B-B000-8DFE-C1C1212BA261}" dt="2022-07-11T10:57:58.503" v="262" actId="1076"/>
          <ac:picMkLst>
            <pc:docMk/>
            <pc:sldMk cId="1127955621" sldId="261"/>
            <ac:picMk id="4" creationId="{94F9BEFA-838E-61E7-ED98-DEA8CAAD0165}"/>
          </ac:picMkLst>
        </pc:picChg>
      </pc:sldChg>
      <pc:sldChg chg="addSp modSp new mod setBg">
        <pc:chgData name="Mettu Siddhartha" userId="S::bl.en.u4aie21080@bl.students.amrita.edu::f8d8af8b-d20f-45dd-a6b4-018b70a42416" providerId="AD" clId="Web-{A2D5F231-D26B-B000-8DFE-C1C1212BA261}" dt="2022-07-11T11:20:11.210" v="390"/>
        <pc:sldMkLst>
          <pc:docMk/>
          <pc:sldMk cId="2757994316" sldId="261"/>
        </pc:sldMkLst>
        <pc:spChg chg="mod">
          <ac:chgData name="Mettu Siddhartha" userId="S::bl.en.u4aie21080@bl.students.amrita.edu::f8d8af8b-d20f-45dd-a6b4-018b70a42416" providerId="AD" clId="Web-{A2D5F231-D26B-B000-8DFE-C1C1212BA261}" dt="2022-07-11T11:20:11.210" v="390"/>
          <ac:spMkLst>
            <pc:docMk/>
            <pc:sldMk cId="2757994316" sldId="261"/>
            <ac:spMk id="2" creationId="{30921268-E5DB-04CD-8B73-D71E07BFCAE5}"/>
          </ac:spMkLst>
        </pc:spChg>
        <pc:spChg chg="mod">
          <ac:chgData name="Mettu Siddhartha" userId="S::bl.en.u4aie21080@bl.students.amrita.edu::f8d8af8b-d20f-45dd-a6b4-018b70a42416" providerId="AD" clId="Web-{A2D5F231-D26B-B000-8DFE-C1C1212BA261}" dt="2022-07-11T11:20:11.210" v="390"/>
          <ac:spMkLst>
            <pc:docMk/>
            <pc:sldMk cId="2757994316" sldId="261"/>
            <ac:spMk id="3" creationId="{D02D1AED-E495-9C57-38B0-15FF9C9003DB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1:20:11.210" v="390"/>
          <ac:spMkLst>
            <pc:docMk/>
            <pc:sldMk cId="2757994316" sldId="261"/>
            <ac:spMk id="8" creationId="{100EDD19-6802-4EC3-95CE-CFFAB042CFD6}"/>
          </ac:spMkLst>
        </pc:spChg>
        <pc:spChg chg="add">
          <ac:chgData name="Mettu Siddhartha" userId="S::bl.en.u4aie21080@bl.students.amrita.edu::f8d8af8b-d20f-45dd-a6b4-018b70a42416" providerId="AD" clId="Web-{A2D5F231-D26B-B000-8DFE-C1C1212BA261}" dt="2022-07-11T11:20:11.210" v="390"/>
          <ac:spMkLst>
            <pc:docMk/>
            <pc:sldMk cId="2757994316" sldId="261"/>
            <ac:spMk id="10" creationId="{DB17E863-922E-4C26-BD64-E8FD41D28661}"/>
          </ac:spMkLst>
        </pc:spChg>
      </pc:sldChg>
      <pc:sldChg chg="modSp new">
        <pc:chgData name="Mettu Siddhartha" userId="S::bl.en.u4aie21080@bl.students.amrita.edu::f8d8af8b-d20f-45dd-a6b4-018b70a42416" providerId="AD" clId="Web-{A2D5F231-D26B-B000-8DFE-C1C1212BA261}" dt="2022-07-11T11:34:25.160" v="479" actId="20577"/>
        <pc:sldMkLst>
          <pc:docMk/>
          <pc:sldMk cId="3899049272" sldId="262"/>
        </pc:sldMkLst>
        <pc:spChg chg="mod">
          <ac:chgData name="Mettu Siddhartha" userId="S::bl.en.u4aie21080@bl.students.amrita.edu::f8d8af8b-d20f-45dd-a6b4-018b70a42416" providerId="AD" clId="Web-{A2D5F231-D26B-B000-8DFE-C1C1212BA261}" dt="2022-07-11T11:27:18.794" v="410" actId="1076"/>
          <ac:spMkLst>
            <pc:docMk/>
            <pc:sldMk cId="3899049272" sldId="262"/>
            <ac:spMk id="2" creationId="{324005BB-3305-A91F-E89A-ABFC8F2887B7}"/>
          </ac:spMkLst>
        </pc:spChg>
        <pc:spChg chg="mod">
          <ac:chgData name="Mettu Siddhartha" userId="S::bl.en.u4aie21080@bl.students.amrita.edu::f8d8af8b-d20f-45dd-a6b4-018b70a42416" providerId="AD" clId="Web-{A2D5F231-D26B-B000-8DFE-C1C1212BA261}" dt="2022-07-11T11:34:25.160" v="479" actId="20577"/>
          <ac:spMkLst>
            <pc:docMk/>
            <pc:sldMk cId="3899049272" sldId="262"/>
            <ac:spMk id="3" creationId="{9B99BEA4-3C38-446B-E474-3F9BC3DD0E4F}"/>
          </ac:spMkLst>
        </pc:spChg>
      </pc:sldChg>
      <pc:sldChg chg="addSp delSp modSp new del">
        <pc:chgData name="Mettu Siddhartha" userId="S::bl.en.u4aie21080@bl.students.amrita.edu::f8d8af8b-d20f-45dd-a6b4-018b70a42416" providerId="AD" clId="Web-{A2D5F231-D26B-B000-8DFE-C1C1212BA261}" dt="2022-07-11T11:43:54.715" v="512"/>
        <pc:sldMkLst>
          <pc:docMk/>
          <pc:sldMk cId="4291185829" sldId="263"/>
        </pc:sldMkLst>
        <pc:spChg chg="del">
          <ac:chgData name="Mettu Siddhartha" userId="S::bl.en.u4aie21080@bl.students.amrita.edu::f8d8af8b-d20f-45dd-a6b4-018b70a42416" providerId="AD" clId="Web-{A2D5F231-D26B-B000-8DFE-C1C1212BA261}" dt="2022-07-11T11:39:05.070" v="495"/>
          <ac:spMkLst>
            <pc:docMk/>
            <pc:sldMk cId="4291185829" sldId="263"/>
            <ac:spMk id="2" creationId="{7F2ED6EB-FB4E-3F5A-482F-86042EE29302}"/>
          </ac:spMkLst>
        </pc:spChg>
        <pc:spChg chg="del">
          <ac:chgData name="Mettu Siddhartha" userId="S::bl.en.u4aie21080@bl.students.amrita.edu::f8d8af8b-d20f-45dd-a6b4-018b70a42416" providerId="AD" clId="Web-{A2D5F231-D26B-B000-8DFE-C1C1212BA261}" dt="2022-07-11T11:37:55.522" v="481"/>
          <ac:spMkLst>
            <pc:docMk/>
            <pc:sldMk cId="4291185829" sldId="263"/>
            <ac:spMk id="3" creationId="{FA431B72-32DB-E667-251B-B14AD506A13F}"/>
          </ac:spMkLst>
        </pc:spChg>
        <pc:spChg chg="add mod">
          <ac:chgData name="Mettu Siddhartha" userId="S::bl.en.u4aie21080@bl.students.amrita.edu::f8d8af8b-d20f-45dd-a6b4-018b70a42416" providerId="AD" clId="Web-{A2D5F231-D26B-B000-8DFE-C1C1212BA261}" dt="2022-07-11T11:39:00.664" v="494" actId="20577"/>
          <ac:spMkLst>
            <pc:docMk/>
            <pc:sldMk cId="4291185829" sldId="263"/>
            <ac:spMk id="5" creationId="{38D9A74D-29C1-AB55-652E-B7CA8970B355}"/>
          </ac:spMkLst>
        </pc:spChg>
        <pc:picChg chg="add mod ord">
          <ac:chgData name="Mettu Siddhartha" userId="S::bl.en.u4aie21080@bl.students.amrita.edu::f8d8af8b-d20f-45dd-a6b4-018b70a42416" providerId="AD" clId="Web-{A2D5F231-D26B-B000-8DFE-C1C1212BA261}" dt="2022-07-11T11:38:06.663" v="483" actId="1076"/>
          <ac:picMkLst>
            <pc:docMk/>
            <pc:sldMk cId="4291185829" sldId="263"/>
            <ac:picMk id="4" creationId="{184343D2-C879-36AB-10F0-C4E746723335}"/>
          </ac:picMkLst>
        </pc:picChg>
      </pc:sldChg>
      <pc:sldChg chg="delSp modSp add del replId">
        <pc:chgData name="Mettu Siddhartha" userId="S::bl.en.u4aie21080@bl.students.amrita.edu::f8d8af8b-d20f-45dd-a6b4-018b70a42416" providerId="AD" clId="Web-{A2D5F231-D26B-B000-8DFE-C1C1212BA261}" dt="2022-07-11T11:43:57.809" v="513"/>
        <pc:sldMkLst>
          <pc:docMk/>
          <pc:sldMk cId="3461512324" sldId="264"/>
        </pc:sldMkLst>
        <pc:spChg chg="del">
          <ac:chgData name="Mettu Siddhartha" userId="S::bl.en.u4aie21080@bl.students.amrita.edu::f8d8af8b-d20f-45dd-a6b4-018b70a42416" providerId="AD" clId="Web-{A2D5F231-D26B-B000-8DFE-C1C1212BA261}" dt="2022-07-11T11:39:53.102" v="502"/>
          <ac:spMkLst>
            <pc:docMk/>
            <pc:sldMk cId="3461512324" sldId="264"/>
            <ac:spMk id="5" creationId="{38D9A74D-29C1-AB55-652E-B7CA8970B355}"/>
          </ac:spMkLst>
        </pc:spChg>
        <pc:picChg chg="mod">
          <ac:chgData name="Mettu Siddhartha" userId="S::bl.en.u4aie21080@bl.students.amrita.edu::f8d8af8b-d20f-45dd-a6b4-018b70a42416" providerId="AD" clId="Web-{A2D5F231-D26B-B000-8DFE-C1C1212BA261}" dt="2022-07-11T11:39:30.493" v="498" actId="1076"/>
          <ac:picMkLst>
            <pc:docMk/>
            <pc:sldMk cId="3461512324" sldId="264"/>
            <ac:picMk id="4" creationId="{184343D2-C879-36AB-10F0-C4E746723335}"/>
          </ac:picMkLst>
        </pc:picChg>
      </pc:sldChg>
      <pc:sldChg chg="addSp modSp new">
        <pc:chgData name="Mettu Siddhartha" userId="S::bl.en.u4aie21080@bl.students.amrita.edu::f8d8af8b-d20f-45dd-a6b4-018b70a42416" providerId="AD" clId="Web-{A2D5F231-D26B-B000-8DFE-C1C1212BA261}" dt="2022-07-11T11:56:32.836" v="625" actId="14100"/>
        <pc:sldMkLst>
          <pc:docMk/>
          <pc:sldMk cId="3859461877" sldId="265"/>
        </pc:sldMkLst>
        <pc:spChg chg="add mod">
          <ac:chgData name="Mettu Siddhartha" userId="S::bl.en.u4aie21080@bl.students.amrita.edu::f8d8af8b-d20f-45dd-a6b4-018b70a42416" providerId="AD" clId="Web-{A2D5F231-D26B-B000-8DFE-C1C1212BA261}" dt="2022-07-11T11:55:18.788" v="614" actId="1076"/>
          <ac:spMkLst>
            <pc:docMk/>
            <pc:sldMk cId="3859461877" sldId="265"/>
            <ac:spMk id="4" creationId="{B1D9B40E-86D7-17CE-2A48-3A95E74C4A32}"/>
          </ac:spMkLst>
        </pc:spChg>
        <pc:spChg chg="add mod">
          <ac:chgData name="Mettu Siddhartha" userId="S::bl.en.u4aie21080@bl.students.amrita.edu::f8d8af8b-d20f-45dd-a6b4-018b70a42416" providerId="AD" clId="Web-{A2D5F231-D26B-B000-8DFE-C1C1212BA261}" dt="2022-07-11T11:55:35.147" v="617" actId="1076"/>
          <ac:spMkLst>
            <pc:docMk/>
            <pc:sldMk cId="3859461877" sldId="265"/>
            <ac:spMk id="6" creationId="{99517063-B437-3A0F-1F44-67766D15E615}"/>
          </ac:spMkLst>
        </pc:spChg>
        <pc:spChg chg="add mod">
          <ac:chgData name="Mettu Siddhartha" userId="S::bl.en.u4aie21080@bl.students.amrita.edu::f8d8af8b-d20f-45dd-a6b4-018b70a42416" providerId="AD" clId="Web-{A2D5F231-D26B-B000-8DFE-C1C1212BA261}" dt="2022-07-11T11:56:32.836" v="625" actId="14100"/>
          <ac:spMkLst>
            <pc:docMk/>
            <pc:sldMk cId="3859461877" sldId="265"/>
            <ac:spMk id="8" creationId="{A391EB02-6E48-E1CC-9DD2-00AE45E6A769}"/>
          </ac:spMkLst>
        </pc:spChg>
        <pc:picChg chg="add mod">
          <ac:chgData name="Mettu Siddhartha" userId="S::bl.en.u4aie21080@bl.students.amrita.edu::f8d8af8b-d20f-45dd-a6b4-018b70a42416" providerId="AD" clId="Web-{A2D5F231-D26B-B000-8DFE-C1C1212BA261}" dt="2022-07-11T11:55:11.006" v="613" actId="1076"/>
          <ac:picMkLst>
            <pc:docMk/>
            <pc:sldMk cId="3859461877" sldId="265"/>
            <ac:picMk id="3" creationId="{F92B4600-DAAB-C139-6CC6-846AE74023B0}"/>
          </ac:picMkLst>
        </pc:picChg>
        <pc:picChg chg="add mod">
          <ac:chgData name="Mettu Siddhartha" userId="S::bl.en.u4aie21080@bl.students.amrita.edu::f8d8af8b-d20f-45dd-a6b4-018b70a42416" providerId="AD" clId="Web-{A2D5F231-D26B-B000-8DFE-C1C1212BA261}" dt="2022-07-11T11:55:27.241" v="616" actId="1076"/>
          <ac:picMkLst>
            <pc:docMk/>
            <pc:sldMk cId="3859461877" sldId="265"/>
            <ac:picMk id="5" creationId="{4D1C8BC9-98EF-0BE1-A718-0E74C2AEF44B}"/>
          </ac:picMkLst>
        </pc:picChg>
        <pc:picChg chg="add mod">
          <ac:chgData name="Mettu Siddhartha" userId="S::bl.en.u4aie21080@bl.students.amrita.edu::f8d8af8b-d20f-45dd-a6b4-018b70a42416" providerId="AD" clId="Web-{A2D5F231-D26B-B000-8DFE-C1C1212BA261}" dt="2022-07-11T11:55:41.960" v="618" actId="1076"/>
          <ac:picMkLst>
            <pc:docMk/>
            <pc:sldMk cId="3859461877" sldId="265"/>
            <ac:picMk id="7" creationId="{C0AEABDD-DBA8-53B4-E581-2AB52B7C2201}"/>
          </ac:picMkLst>
        </pc:picChg>
      </pc:sldChg>
      <pc:sldChg chg="new del">
        <pc:chgData name="Mettu Siddhartha" userId="S::bl.en.u4aie21080@bl.students.amrita.edu::f8d8af8b-d20f-45dd-a6b4-018b70a42416" providerId="AD" clId="Web-{A2D5F231-D26B-B000-8DFE-C1C1212BA261}" dt="2022-07-11T11:47:17.015" v="528"/>
        <pc:sldMkLst>
          <pc:docMk/>
          <pc:sldMk cId="484988083" sldId="266"/>
        </pc:sldMkLst>
      </pc:sldChg>
      <pc:sldChg chg="modSp new del">
        <pc:chgData name="Mettu Siddhartha" userId="S::bl.en.u4aie21080@bl.students.amrita.edu::f8d8af8b-d20f-45dd-a6b4-018b70a42416" providerId="AD" clId="Web-{A2D5F231-D26B-B000-8DFE-C1C1212BA261}" dt="2022-07-11T11:53:49.583" v="598"/>
        <pc:sldMkLst>
          <pc:docMk/>
          <pc:sldMk cId="2539875651" sldId="266"/>
        </pc:sldMkLst>
        <pc:spChg chg="mod">
          <ac:chgData name="Mettu Siddhartha" userId="S::bl.en.u4aie21080@bl.students.amrita.edu::f8d8af8b-d20f-45dd-a6b4-018b70a42416" providerId="AD" clId="Web-{A2D5F231-D26B-B000-8DFE-C1C1212BA261}" dt="2022-07-11T11:48:31.219" v="547" actId="20577"/>
          <ac:spMkLst>
            <pc:docMk/>
            <pc:sldMk cId="2539875651" sldId="266"/>
            <ac:spMk id="2" creationId="{00F6BB4E-72E0-023D-747C-AE0C3D1F9050}"/>
          </ac:spMkLst>
        </pc:spChg>
      </pc:sldChg>
      <pc:sldChg chg="new del">
        <pc:chgData name="Mettu Siddhartha" userId="S::bl.en.u4aie21080@bl.students.amrita.edu::f8d8af8b-d20f-45dd-a6b4-018b70a42416" providerId="AD" clId="Web-{A2D5F231-D26B-B000-8DFE-C1C1212BA261}" dt="2022-07-11T11:47:36.015" v="530"/>
        <pc:sldMkLst>
          <pc:docMk/>
          <pc:sldMk cId="3030856760" sldId="266"/>
        </pc:sldMkLst>
      </pc:sldChg>
      <pc:sldChg chg="addSp modSp new">
        <pc:chgData name="Mettu Siddhartha" userId="S::bl.en.u4aie21080@bl.students.amrita.edu::f8d8af8b-d20f-45dd-a6b4-018b70a42416" providerId="AD" clId="Web-{A2D5F231-D26B-B000-8DFE-C1C1212BA261}" dt="2022-07-11T11:55:00.038" v="612" actId="20577"/>
        <pc:sldMkLst>
          <pc:docMk/>
          <pc:sldMk cId="4057748351" sldId="267"/>
        </pc:sldMkLst>
        <pc:spChg chg="add mod">
          <ac:chgData name="Mettu Siddhartha" userId="S::bl.en.u4aie21080@bl.students.amrita.edu::f8d8af8b-d20f-45dd-a6b4-018b70a42416" providerId="AD" clId="Web-{A2D5F231-D26B-B000-8DFE-C1C1212BA261}" dt="2022-07-11T11:55:00.038" v="612" actId="20577"/>
          <ac:spMkLst>
            <pc:docMk/>
            <pc:sldMk cId="4057748351" sldId="267"/>
            <ac:spMk id="2" creationId="{ED6ECF33-6A32-30D7-D80D-771619967493}"/>
          </ac:spMkLst>
        </pc:spChg>
      </pc:sldChg>
    </pc:docChg>
  </pc:docChgLst>
  <pc:docChgLst>
    <pc:chgData name="Mettu Siddhartha" userId="S::bl.en.u4aie21080@bl.students.amrita.edu::f8d8af8b-d20f-45dd-a6b4-018b70a42416" providerId="AD" clId="Web-{7965D778-8CA2-695F-DEE0-F0A178D7BA2B}"/>
    <pc:docChg chg="addSld modSld sldOrd">
      <pc:chgData name="Mettu Siddhartha" userId="S::bl.en.u4aie21080@bl.students.amrita.edu::f8d8af8b-d20f-45dd-a6b4-018b70a42416" providerId="AD" clId="Web-{7965D778-8CA2-695F-DEE0-F0A178D7BA2B}" dt="2022-07-12T11:45:45.270" v="101" actId="14100"/>
      <pc:docMkLst>
        <pc:docMk/>
      </pc:docMkLst>
      <pc:sldChg chg="modSp">
        <pc:chgData name="Mettu Siddhartha" userId="S::bl.en.u4aie21080@bl.students.amrita.edu::f8d8af8b-d20f-45dd-a6b4-018b70a42416" providerId="AD" clId="Web-{7965D778-8CA2-695F-DEE0-F0A178D7BA2B}" dt="2022-07-12T11:45:45.270" v="101" actId="14100"/>
        <pc:sldMkLst>
          <pc:docMk/>
          <pc:sldMk cId="1835140849" sldId="257"/>
        </pc:sldMkLst>
        <pc:spChg chg="mod">
          <ac:chgData name="Mettu Siddhartha" userId="S::bl.en.u4aie21080@bl.students.amrita.edu::f8d8af8b-d20f-45dd-a6b4-018b70a42416" providerId="AD" clId="Web-{7965D778-8CA2-695F-DEE0-F0A178D7BA2B}" dt="2022-07-12T11:45:45.270" v="101" actId="14100"/>
          <ac:spMkLst>
            <pc:docMk/>
            <pc:sldMk cId="1835140849" sldId="257"/>
            <ac:spMk id="3" creationId="{F7103882-8D70-EC7E-DB02-FF47BEDC3B69}"/>
          </ac:spMkLst>
        </pc:spChg>
      </pc:sldChg>
      <pc:sldChg chg="addSp delSp modSp ord">
        <pc:chgData name="Mettu Siddhartha" userId="S::bl.en.u4aie21080@bl.students.amrita.edu::f8d8af8b-d20f-45dd-a6b4-018b70a42416" providerId="AD" clId="Web-{7965D778-8CA2-695F-DEE0-F0A178D7BA2B}" dt="2022-07-12T11:37:10.576" v="42"/>
        <pc:sldMkLst>
          <pc:docMk/>
          <pc:sldMk cId="2757994316" sldId="261"/>
        </pc:sldMkLst>
        <pc:spChg chg="mod">
          <ac:chgData name="Mettu Siddhartha" userId="S::bl.en.u4aie21080@bl.students.amrita.edu::f8d8af8b-d20f-45dd-a6b4-018b70a42416" providerId="AD" clId="Web-{7965D778-8CA2-695F-DEE0-F0A178D7BA2B}" dt="2022-07-12T11:30:21.286" v="16"/>
          <ac:spMkLst>
            <pc:docMk/>
            <pc:sldMk cId="2757994316" sldId="261"/>
            <ac:spMk id="2" creationId="{30921268-E5DB-04CD-8B73-D71E07BFCAE5}"/>
          </ac:spMkLst>
        </pc:spChg>
        <pc:spChg chg="del mod">
          <ac:chgData name="Mettu Siddhartha" userId="S::bl.en.u4aie21080@bl.students.amrita.edu::f8d8af8b-d20f-45dd-a6b4-018b70a42416" providerId="AD" clId="Web-{7965D778-8CA2-695F-DEE0-F0A178D7BA2B}" dt="2022-07-12T11:30:21.286" v="16"/>
          <ac:spMkLst>
            <pc:docMk/>
            <pc:sldMk cId="2757994316" sldId="261"/>
            <ac:spMk id="3" creationId="{D02D1AED-E495-9C57-38B0-15FF9C9003DB}"/>
          </ac:spMkLst>
        </pc:spChg>
        <pc:spChg chg="del">
          <ac:chgData name="Mettu Siddhartha" userId="S::bl.en.u4aie21080@bl.students.amrita.edu::f8d8af8b-d20f-45dd-a6b4-018b70a42416" providerId="AD" clId="Web-{7965D778-8CA2-695F-DEE0-F0A178D7BA2B}" dt="2022-07-12T11:28:26.394" v="0"/>
          <ac:spMkLst>
            <pc:docMk/>
            <pc:sldMk cId="2757994316" sldId="261"/>
            <ac:spMk id="8" creationId="{100EDD19-6802-4EC3-95CE-CFFAB042CFD6}"/>
          </ac:spMkLst>
        </pc:spChg>
        <pc:spChg chg="del">
          <ac:chgData name="Mettu Siddhartha" userId="S::bl.en.u4aie21080@bl.students.amrita.edu::f8d8af8b-d20f-45dd-a6b4-018b70a42416" providerId="AD" clId="Web-{7965D778-8CA2-695F-DEE0-F0A178D7BA2B}" dt="2022-07-12T11:28:26.394" v="0"/>
          <ac:spMkLst>
            <pc:docMk/>
            <pc:sldMk cId="2757994316" sldId="261"/>
            <ac:spMk id="10" creationId="{DB17E863-922E-4C26-BD64-E8FD41D28661}"/>
          </ac:spMkLst>
        </pc:spChg>
        <pc:spChg chg="add del">
          <ac:chgData name="Mettu Siddhartha" userId="S::bl.en.u4aie21080@bl.students.amrita.edu::f8d8af8b-d20f-45dd-a6b4-018b70a42416" providerId="AD" clId="Web-{7965D778-8CA2-695F-DEE0-F0A178D7BA2B}" dt="2022-07-12T11:30:21.286" v="16"/>
          <ac:spMkLst>
            <pc:docMk/>
            <pc:sldMk cId="2757994316" sldId="261"/>
            <ac:spMk id="15" creationId="{AC17DE74-01C9-4859-B65A-85CF999E8580}"/>
          </ac:spMkLst>
        </pc:spChg>
        <pc:spChg chg="add del">
          <ac:chgData name="Mettu Siddhartha" userId="S::bl.en.u4aie21080@bl.students.amrita.edu::f8d8af8b-d20f-45dd-a6b4-018b70a42416" providerId="AD" clId="Web-{7965D778-8CA2-695F-DEE0-F0A178D7BA2B}" dt="2022-07-12T11:30:21.286" v="16"/>
          <ac:spMkLst>
            <pc:docMk/>
            <pc:sldMk cId="2757994316" sldId="261"/>
            <ac:spMk id="17" creationId="{068C0432-0E90-4CC1-8CD3-D44A90DF07EF}"/>
          </ac:spMkLst>
        </pc:spChg>
        <pc:spChg chg="add">
          <ac:chgData name="Mettu Siddhartha" userId="S::bl.en.u4aie21080@bl.students.amrita.edu::f8d8af8b-d20f-45dd-a6b4-018b70a42416" providerId="AD" clId="Web-{7965D778-8CA2-695F-DEE0-F0A178D7BA2B}" dt="2022-07-12T11:30:21.286" v="16"/>
          <ac:spMkLst>
            <pc:docMk/>
            <pc:sldMk cId="2757994316" sldId="261"/>
            <ac:spMk id="23" creationId="{35DB3719-6FDC-4E5D-891D-FF40B7300F64}"/>
          </ac:spMkLst>
        </pc:spChg>
        <pc:graphicFrameChg chg="add">
          <ac:chgData name="Mettu Siddhartha" userId="S::bl.en.u4aie21080@bl.students.amrita.edu::f8d8af8b-d20f-45dd-a6b4-018b70a42416" providerId="AD" clId="Web-{7965D778-8CA2-695F-DEE0-F0A178D7BA2B}" dt="2022-07-12T11:30:21.286" v="16"/>
          <ac:graphicFrameMkLst>
            <pc:docMk/>
            <pc:sldMk cId="2757994316" sldId="261"/>
            <ac:graphicFrameMk id="19" creationId="{20F25FA9-35E8-6100-F271-D617F4F0758D}"/>
          </ac:graphicFrameMkLst>
        </pc:graphicFrameChg>
      </pc:sldChg>
      <pc:sldChg chg="addSp delSp modSp mod setBg">
        <pc:chgData name="Mettu Siddhartha" userId="S::bl.en.u4aie21080@bl.students.amrita.edu::f8d8af8b-d20f-45dd-a6b4-018b70a42416" providerId="AD" clId="Web-{7965D778-8CA2-695F-DEE0-F0A178D7BA2B}" dt="2022-07-12T11:29:52.504" v="15" actId="20577"/>
        <pc:sldMkLst>
          <pc:docMk/>
          <pc:sldMk cId="3899049272" sldId="262"/>
        </pc:sldMkLst>
        <pc:spChg chg="mod">
          <ac:chgData name="Mettu Siddhartha" userId="S::bl.en.u4aie21080@bl.students.amrita.edu::f8d8af8b-d20f-45dd-a6b4-018b70a42416" providerId="AD" clId="Web-{7965D778-8CA2-695F-DEE0-F0A178D7BA2B}" dt="2022-07-12T11:29:29.254" v="12"/>
          <ac:spMkLst>
            <pc:docMk/>
            <pc:sldMk cId="3899049272" sldId="262"/>
            <ac:spMk id="2" creationId="{324005BB-3305-A91F-E89A-ABFC8F2887B7}"/>
          </ac:spMkLst>
        </pc:spChg>
        <pc:spChg chg="mod">
          <ac:chgData name="Mettu Siddhartha" userId="S::bl.en.u4aie21080@bl.students.amrita.edu::f8d8af8b-d20f-45dd-a6b4-018b70a42416" providerId="AD" clId="Web-{7965D778-8CA2-695F-DEE0-F0A178D7BA2B}" dt="2022-07-12T11:29:52.504" v="15" actId="20577"/>
          <ac:spMkLst>
            <pc:docMk/>
            <pc:sldMk cId="3899049272" sldId="262"/>
            <ac:spMk id="3" creationId="{9B99BEA4-3C38-446B-E474-3F9BC3DD0E4F}"/>
          </ac:spMkLst>
        </pc:spChg>
        <pc:spChg chg="add del">
          <ac:chgData name="Mettu Siddhartha" userId="S::bl.en.u4aie21080@bl.students.amrita.edu::f8d8af8b-d20f-45dd-a6b4-018b70a42416" providerId="AD" clId="Web-{7965D778-8CA2-695F-DEE0-F0A178D7BA2B}" dt="2022-07-12T11:29:29.254" v="12"/>
          <ac:spMkLst>
            <pc:docMk/>
            <pc:sldMk cId="3899049272" sldId="262"/>
            <ac:spMk id="9" creationId="{F13C74B1-5B17-4795-BED0-7140497B445A}"/>
          </ac:spMkLst>
        </pc:spChg>
        <pc:spChg chg="add del">
          <ac:chgData name="Mettu Siddhartha" userId="S::bl.en.u4aie21080@bl.students.amrita.edu::f8d8af8b-d20f-45dd-a6b4-018b70a42416" providerId="AD" clId="Web-{7965D778-8CA2-695F-DEE0-F0A178D7BA2B}" dt="2022-07-12T11:29:29.254" v="12"/>
          <ac:spMkLst>
            <pc:docMk/>
            <pc:sldMk cId="3899049272" sldId="262"/>
            <ac:spMk id="11" creationId="{3FCFB1DE-0B7E-48CC-BA90-B2AB0889F9D6}"/>
          </ac:spMkLst>
        </pc:spChg>
        <pc:spChg chg="add">
          <ac:chgData name="Mettu Siddhartha" userId="S::bl.en.u4aie21080@bl.students.amrita.edu::f8d8af8b-d20f-45dd-a6b4-018b70a42416" providerId="AD" clId="Web-{7965D778-8CA2-695F-DEE0-F0A178D7BA2B}" dt="2022-07-12T11:29:29.254" v="12"/>
          <ac:spMkLst>
            <pc:docMk/>
            <pc:sldMk cId="3899049272" sldId="262"/>
            <ac:spMk id="16" creationId="{45D37F4E-DDB4-456B-97E0-9937730A039F}"/>
          </ac:spMkLst>
        </pc:spChg>
        <pc:spChg chg="add">
          <ac:chgData name="Mettu Siddhartha" userId="S::bl.en.u4aie21080@bl.students.amrita.edu::f8d8af8b-d20f-45dd-a6b4-018b70a42416" providerId="AD" clId="Web-{7965D778-8CA2-695F-DEE0-F0A178D7BA2B}" dt="2022-07-12T11:29:29.254" v="12"/>
          <ac:spMkLst>
            <pc:docMk/>
            <pc:sldMk cId="3899049272" sldId="262"/>
            <ac:spMk id="18" creationId="{3CE8AF5E-D374-4CF1-90CC-35CF73B81C3E}"/>
          </ac:spMkLst>
        </pc:spChg>
        <pc:picChg chg="add mod">
          <ac:chgData name="Mettu Siddhartha" userId="S::bl.en.u4aie21080@bl.students.amrita.edu::f8d8af8b-d20f-45dd-a6b4-018b70a42416" providerId="AD" clId="Web-{7965D778-8CA2-695F-DEE0-F0A178D7BA2B}" dt="2022-07-12T11:29:29.254" v="12"/>
          <ac:picMkLst>
            <pc:docMk/>
            <pc:sldMk cId="3899049272" sldId="262"/>
            <ac:picMk id="5" creationId="{4FE44B34-63B6-947E-CA86-F21325D6DF6C}"/>
          </ac:picMkLst>
        </pc:picChg>
      </pc:sldChg>
      <pc:sldChg chg="addSp delSp modSp">
        <pc:chgData name="Mettu Siddhartha" userId="S::bl.en.u4aie21080@bl.students.amrita.edu::f8d8af8b-d20f-45dd-a6b4-018b70a42416" providerId="AD" clId="Web-{7965D778-8CA2-695F-DEE0-F0A178D7BA2B}" dt="2022-07-12T11:31:46.833" v="21"/>
        <pc:sldMkLst>
          <pc:docMk/>
          <pc:sldMk cId="2414651749" sldId="269"/>
        </pc:sldMkLst>
        <pc:picChg chg="add del mod">
          <ac:chgData name="Mettu Siddhartha" userId="S::bl.en.u4aie21080@bl.students.amrita.edu::f8d8af8b-d20f-45dd-a6b4-018b70a42416" providerId="AD" clId="Web-{7965D778-8CA2-695F-DEE0-F0A178D7BA2B}" dt="2022-07-12T11:31:46.833" v="21"/>
          <ac:picMkLst>
            <pc:docMk/>
            <pc:sldMk cId="2414651749" sldId="269"/>
            <ac:picMk id="3" creationId="{62B963E0-BA1E-C179-765D-203C113C4EA4}"/>
          </ac:picMkLst>
        </pc:picChg>
        <pc:picChg chg="mod">
          <ac:chgData name="Mettu Siddhartha" userId="S::bl.en.u4aie21080@bl.students.amrita.edu::f8d8af8b-d20f-45dd-a6b4-018b70a42416" providerId="AD" clId="Web-{7965D778-8CA2-695F-DEE0-F0A178D7BA2B}" dt="2022-07-12T11:31:34.786" v="19" actId="1076"/>
          <ac:picMkLst>
            <pc:docMk/>
            <pc:sldMk cId="2414651749" sldId="269"/>
            <ac:picMk id="5" creationId="{7783C6B8-0754-B9CF-2973-6FB788CF6606}"/>
          </ac:picMkLst>
        </pc:picChg>
      </pc:sldChg>
      <pc:sldChg chg="addSp modSp new">
        <pc:chgData name="Mettu Siddhartha" userId="S::bl.en.u4aie21080@bl.students.amrita.edu::f8d8af8b-d20f-45dd-a6b4-018b70a42416" providerId="AD" clId="Web-{7965D778-8CA2-695F-DEE0-F0A178D7BA2B}" dt="2022-07-12T11:42:53.721" v="100" actId="1076"/>
        <pc:sldMkLst>
          <pc:docMk/>
          <pc:sldMk cId="2806506536" sldId="274"/>
        </pc:sldMkLst>
        <pc:spChg chg="mod">
          <ac:chgData name="Mettu Siddhartha" userId="S::bl.en.u4aie21080@bl.students.amrita.edu::f8d8af8b-d20f-45dd-a6b4-018b70a42416" providerId="AD" clId="Web-{7965D778-8CA2-695F-DEE0-F0A178D7BA2B}" dt="2022-07-12T11:41:02.314" v="83" actId="20577"/>
          <ac:spMkLst>
            <pc:docMk/>
            <pc:sldMk cId="2806506536" sldId="274"/>
            <ac:spMk id="2" creationId="{E7503338-FF58-23F8-7DF2-CAD36DB7A362}"/>
          </ac:spMkLst>
        </pc:spChg>
        <pc:spChg chg="mod">
          <ac:chgData name="Mettu Siddhartha" userId="S::bl.en.u4aie21080@bl.students.amrita.edu::f8d8af8b-d20f-45dd-a6b4-018b70a42416" providerId="AD" clId="Web-{7965D778-8CA2-695F-DEE0-F0A178D7BA2B}" dt="2022-07-12T11:40:16.266" v="77" actId="20577"/>
          <ac:spMkLst>
            <pc:docMk/>
            <pc:sldMk cId="2806506536" sldId="274"/>
            <ac:spMk id="3" creationId="{44688ABA-20DA-84C0-12FF-C20FD4F41018}"/>
          </ac:spMkLst>
        </pc:spChg>
        <pc:picChg chg="add mod">
          <ac:chgData name="Mettu Siddhartha" userId="S::bl.en.u4aie21080@bl.students.amrita.edu::f8d8af8b-d20f-45dd-a6b4-018b70a42416" providerId="AD" clId="Web-{7965D778-8CA2-695F-DEE0-F0A178D7BA2B}" dt="2022-07-12T11:41:47.923" v="89" actId="14100"/>
          <ac:picMkLst>
            <pc:docMk/>
            <pc:sldMk cId="2806506536" sldId="274"/>
            <ac:picMk id="4" creationId="{04CD4A7F-5954-CFF4-8853-585CD2738923}"/>
          </ac:picMkLst>
        </pc:picChg>
        <pc:picChg chg="add mod">
          <ac:chgData name="Mettu Siddhartha" userId="S::bl.en.u4aie21080@bl.students.amrita.edu::f8d8af8b-d20f-45dd-a6b4-018b70a42416" providerId="AD" clId="Web-{7965D778-8CA2-695F-DEE0-F0A178D7BA2B}" dt="2022-07-12T11:42:53.721" v="100" actId="1076"/>
          <ac:picMkLst>
            <pc:docMk/>
            <pc:sldMk cId="2806506536" sldId="274"/>
            <ac:picMk id="5" creationId="{41728959-B070-F493-AC05-AB75EA70615A}"/>
          </ac:picMkLst>
        </pc:picChg>
      </pc:sldChg>
    </pc:docChg>
  </pc:docChgLst>
  <pc:docChgLst>
    <pc:chgData name="Mettu Siddhartha" userId="S::bl.en.u4aie21080@bl.students.amrita.edu::f8d8af8b-d20f-45dd-a6b4-018b70a42416" providerId="AD" clId="Web-{B3B81867-8E58-4764-155E-59B530FE91E2}"/>
    <pc:docChg chg="addSld delSld modSld">
      <pc:chgData name="Mettu Siddhartha" userId="S::bl.en.u4aie21080@bl.students.amrita.edu::f8d8af8b-d20f-45dd-a6b4-018b70a42416" providerId="AD" clId="Web-{B3B81867-8E58-4764-155E-59B530FE91E2}" dt="2022-07-12T06:10:19.358" v="209" actId="1076"/>
      <pc:docMkLst>
        <pc:docMk/>
      </pc:docMkLst>
      <pc:sldChg chg="modSp del">
        <pc:chgData name="Mettu Siddhartha" userId="S::bl.en.u4aie21080@bl.students.amrita.edu::f8d8af8b-d20f-45dd-a6b4-018b70a42416" providerId="AD" clId="Web-{B3B81867-8E58-4764-155E-59B530FE91E2}" dt="2022-07-12T05:31:47.671" v="71"/>
        <pc:sldMkLst>
          <pc:docMk/>
          <pc:sldMk cId="164909196" sldId="266"/>
        </pc:sldMkLst>
        <pc:spChg chg="mod">
          <ac:chgData name="Mettu Siddhartha" userId="S::bl.en.u4aie21080@bl.students.amrita.edu::f8d8af8b-d20f-45dd-a6b4-018b70a42416" providerId="AD" clId="Web-{B3B81867-8E58-4764-155E-59B530FE91E2}" dt="2022-07-12T05:31:39.109" v="70" actId="20577"/>
          <ac:spMkLst>
            <pc:docMk/>
            <pc:sldMk cId="164909196" sldId="266"/>
            <ac:spMk id="3" creationId="{64CEA60A-9C6C-B361-31B0-21A0D645792E}"/>
          </ac:spMkLst>
        </pc:spChg>
      </pc:sldChg>
      <pc:sldChg chg="modSp new">
        <pc:chgData name="Mettu Siddhartha" userId="S::bl.en.u4aie21080@bl.students.amrita.edu::f8d8af8b-d20f-45dd-a6b4-018b70a42416" providerId="AD" clId="Web-{B3B81867-8E58-4764-155E-59B530FE91E2}" dt="2022-07-12T05:00:11.584" v="64" actId="14100"/>
        <pc:sldMkLst>
          <pc:docMk/>
          <pc:sldMk cId="2256740224" sldId="267"/>
        </pc:sldMkLst>
        <pc:spChg chg="mod">
          <ac:chgData name="Mettu Siddhartha" userId="S::bl.en.u4aie21080@bl.students.amrita.edu::f8d8af8b-d20f-45dd-a6b4-018b70a42416" providerId="AD" clId="Web-{B3B81867-8E58-4764-155E-59B530FE91E2}" dt="2022-07-12T03:54:48.907" v="24" actId="1076"/>
          <ac:spMkLst>
            <pc:docMk/>
            <pc:sldMk cId="2256740224" sldId="267"/>
            <ac:spMk id="2" creationId="{200F80D4-9F29-0238-2019-4D2401CC4244}"/>
          </ac:spMkLst>
        </pc:spChg>
        <pc:spChg chg="mod">
          <ac:chgData name="Mettu Siddhartha" userId="S::bl.en.u4aie21080@bl.students.amrita.edu::f8d8af8b-d20f-45dd-a6b4-018b70a42416" providerId="AD" clId="Web-{B3B81867-8E58-4764-155E-59B530FE91E2}" dt="2022-07-12T05:00:11.584" v="64" actId="14100"/>
          <ac:spMkLst>
            <pc:docMk/>
            <pc:sldMk cId="2256740224" sldId="267"/>
            <ac:spMk id="3" creationId="{6A5E9B15-2A00-FB1D-D9BA-A3F2CB329BCD}"/>
          </ac:spMkLst>
        </pc:spChg>
      </pc:sldChg>
      <pc:sldChg chg="new del">
        <pc:chgData name="Mettu Siddhartha" userId="S::bl.en.u4aie21080@bl.students.amrita.edu::f8d8af8b-d20f-45dd-a6b4-018b70a42416" providerId="AD" clId="Web-{B3B81867-8E58-4764-155E-59B530FE91E2}" dt="2022-07-12T05:48:40.403" v="186"/>
        <pc:sldMkLst>
          <pc:docMk/>
          <pc:sldMk cId="752742741" sldId="268"/>
        </pc:sldMkLst>
      </pc:sldChg>
      <pc:sldChg chg="addSp delSp modSp new mod setBg">
        <pc:chgData name="Mettu Siddhartha" userId="S::bl.en.u4aie21080@bl.students.amrita.edu::f8d8af8b-d20f-45dd-a6b4-018b70a42416" providerId="AD" clId="Web-{B3B81867-8E58-4764-155E-59B530FE91E2}" dt="2022-07-12T05:37:39.004" v="127" actId="14100"/>
        <pc:sldMkLst>
          <pc:docMk/>
          <pc:sldMk cId="2414651749" sldId="269"/>
        </pc:sldMkLst>
        <pc:spChg chg="add mod">
          <ac:chgData name="Mettu Siddhartha" userId="S::bl.en.u4aie21080@bl.students.amrita.edu::f8d8af8b-d20f-45dd-a6b4-018b70a42416" providerId="AD" clId="Web-{B3B81867-8E58-4764-155E-59B530FE91E2}" dt="2022-07-12T05:37:17.660" v="123"/>
          <ac:spMkLst>
            <pc:docMk/>
            <pc:sldMk cId="2414651749" sldId="269"/>
            <ac:spMk id="2" creationId="{FDEFA7D6-4004-076B-4F5A-C614A0055AB0}"/>
          </ac:spMkLst>
        </pc:spChg>
        <pc:spChg chg="add del mod">
          <ac:chgData name="Mettu Siddhartha" userId="S::bl.en.u4aie21080@bl.students.amrita.edu::f8d8af8b-d20f-45dd-a6b4-018b70a42416" providerId="AD" clId="Web-{B3B81867-8E58-4764-155E-59B530FE91E2}" dt="2022-07-12T05:35:26.877" v="101"/>
          <ac:spMkLst>
            <pc:docMk/>
            <pc:sldMk cId="2414651749" sldId="269"/>
            <ac:spMk id="3" creationId="{9B24A9B3-4D53-630C-4388-8A5559535769}"/>
          </ac:spMkLst>
        </pc:spChg>
        <pc:spChg chg="add del">
          <ac:chgData name="Mettu Siddhartha" userId="S::bl.en.u4aie21080@bl.students.amrita.edu::f8d8af8b-d20f-45dd-a6b4-018b70a42416" providerId="AD" clId="Web-{B3B81867-8E58-4764-155E-59B530FE91E2}" dt="2022-07-12T05:37:04.082" v="118"/>
          <ac:spMkLst>
            <pc:docMk/>
            <pc:sldMk cId="2414651749" sldId="269"/>
            <ac:spMk id="7" creationId="{DA381740-063A-41A4-836D-85D14980EEF0}"/>
          </ac:spMkLst>
        </pc:spChg>
        <pc:spChg chg="add del">
          <ac:chgData name="Mettu Siddhartha" userId="S::bl.en.u4aie21080@bl.students.amrita.edu::f8d8af8b-d20f-45dd-a6b4-018b70a42416" providerId="AD" clId="Web-{B3B81867-8E58-4764-155E-59B530FE91E2}" dt="2022-07-12T05:37:04.082" v="118"/>
          <ac:spMkLst>
            <pc:docMk/>
            <pc:sldMk cId="2414651749" sldId="269"/>
            <ac:spMk id="8" creationId="{F1634B2F-87C9-45D9-AE29-34A7EEC94EE1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5:37:17.660" v="123"/>
          <ac:spMkLst>
            <pc:docMk/>
            <pc:sldMk cId="2414651749" sldId="269"/>
            <ac:spMk id="9" creationId="{DA381740-063A-41A4-836D-85D14980EEF0}"/>
          </ac:spMkLst>
        </pc:spChg>
        <pc:spChg chg="add del">
          <ac:chgData name="Mettu Siddhartha" userId="S::bl.en.u4aie21080@bl.students.amrita.edu::f8d8af8b-d20f-45dd-a6b4-018b70a42416" providerId="AD" clId="Web-{B3B81867-8E58-4764-155E-59B530FE91E2}" dt="2022-07-12T05:36:20.565" v="108"/>
          <ac:spMkLst>
            <pc:docMk/>
            <pc:sldMk cId="2414651749" sldId="269"/>
            <ac:spMk id="10" creationId="{DA381740-063A-41A4-836D-85D14980EEF0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5:37:17.660" v="123"/>
          <ac:spMkLst>
            <pc:docMk/>
            <pc:sldMk cId="2414651749" sldId="269"/>
            <ac:spMk id="11" creationId="{C4879EFC-8E62-4E00-973C-C45EE9EC676D}"/>
          </ac:spMkLst>
        </pc:spChg>
        <pc:spChg chg="add del">
          <ac:chgData name="Mettu Siddhartha" userId="S::bl.en.u4aie21080@bl.students.amrita.edu::f8d8af8b-d20f-45dd-a6b4-018b70a42416" providerId="AD" clId="Web-{B3B81867-8E58-4764-155E-59B530FE91E2}" dt="2022-07-12T05:36:20.565" v="108"/>
          <ac:spMkLst>
            <pc:docMk/>
            <pc:sldMk cId="2414651749" sldId="269"/>
            <ac:spMk id="12" creationId="{C4879EFC-8E62-4E00-973C-C45EE9EC676D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5:37:17.660" v="123"/>
          <ac:spMkLst>
            <pc:docMk/>
            <pc:sldMk cId="2414651749" sldId="269"/>
            <ac:spMk id="13" creationId="{D6A9C53F-5F90-40A5-8C85-5412D39C8C68}"/>
          </ac:spMkLst>
        </pc:spChg>
        <pc:spChg chg="add del">
          <ac:chgData name="Mettu Siddhartha" userId="S::bl.en.u4aie21080@bl.students.amrita.edu::f8d8af8b-d20f-45dd-a6b4-018b70a42416" providerId="AD" clId="Web-{B3B81867-8E58-4764-155E-59B530FE91E2}" dt="2022-07-12T05:36:20.565" v="108"/>
          <ac:spMkLst>
            <pc:docMk/>
            <pc:sldMk cId="2414651749" sldId="269"/>
            <ac:spMk id="14" creationId="{D6A9C53F-5F90-40A5-8C85-5412D39C8C68}"/>
          </ac:spMkLst>
        </pc:spChg>
        <pc:picChg chg="add mod ord">
          <ac:chgData name="Mettu Siddhartha" userId="S::bl.en.u4aie21080@bl.students.amrita.edu::f8d8af8b-d20f-45dd-a6b4-018b70a42416" providerId="AD" clId="Web-{B3B81867-8E58-4764-155E-59B530FE91E2}" dt="2022-07-12T05:37:30.645" v="125" actId="1076"/>
          <ac:picMkLst>
            <pc:docMk/>
            <pc:sldMk cId="2414651749" sldId="269"/>
            <ac:picMk id="4" creationId="{8611A61D-4460-DAF5-4E9B-865FC6D6BFDC}"/>
          </ac:picMkLst>
        </pc:picChg>
        <pc:picChg chg="add del mod">
          <ac:chgData name="Mettu Siddhartha" userId="S::bl.en.u4aie21080@bl.students.amrita.edu::f8d8af8b-d20f-45dd-a6b4-018b70a42416" providerId="AD" clId="Web-{B3B81867-8E58-4764-155E-59B530FE91E2}" dt="2022-07-12T05:37:39.004" v="127" actId="14100"/>
          <ac:picMkLst>
            <pc:docMk/>
            <pc:sldMk cId="2414651749" sldId="269"/>
            <ac:picMk id="5" creationId="{7783C6B8-0754-B9CF-2973-6FB788CF6606}"/>
          </ac:picMkLst>
        </pc:picChg>
      </pc:sldChg>
      <pc:sldChg chg="addSp modSp new">
        <pc:chgData name="Mettu Siddhartha" userId="S::bl.en.u4aie21080@bl.students.amrita.edu::f8d8af8b-d20f-45dd-a6b4-018b70a42416" providerId="AD" clId="Web-{B3B81867-8E58-4764-155E-59B530FE91E2}" dt="2022-07-12T05:45:09.213" v="185" actId="1076"/>
        <pc:sldMkLst>
          <pc:docMk/>
          <pc:sldMk cId="3178099097" sldId="270"/>
        </pc:sldMkLst>
        <pc:spChg chg="add mod">
          <ac:chgData name="Mettu Siddhartha" userId="S::bl.en.u4aie21080@bl.students.amrita.edu::f8d8af8b-d20f-45dd-a6b4-018b70a42416" providerId="AD" clId="Web-{B3B81867-8E58-4764-155E-59B530FE91E2}" dt="2022-07-12T05:44:35.134" v="182" actId="14100"/>
          <ac:spMkLst>
            <pc:docMk/>
            <pc:sldMk cId="3178099097" sldId="270"/>
            <ac:spMk id="13" creationId="{51D874B1-A393-44F5-0450-61489D93C499}"/>
          </ac:spMkLst>
        </pc:spChg>
        <pc:picChg chg="add mod">
          <ac:chgData name="Mettu Siddhartha" userId="S::bl.en.u4aie21080@bl.students.amrita.edu::f8d8af8b-d20f-45dd-a6b4-018b70a42416" providerId="AD" clId="Web-{B3B81867-8E58-4764-155E-59B530FE91E2}" dt="2022-07-12T05:42:57.055" v="160" actId="1076"/>
          <ac:picMkLst>
            <pc:docMk/>
            <pc:sldMk cId="3178099097" sldId="270"/>
            <ac:picMk id="2" creationId="{7B303143-CF57-38AD-EAAF-8D547B1BC828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2:59.789" v="161" actId="1076"/>
          <ac:picMkLst>
            <pc:docMk/>
            <pc:sldMk cId="3178099097" sldId="270"/>
            <ac:picMk id="3" creationId="{29DACF9E-36C9-DCB3-14EB-5B0773220663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03.633" v="162" actId="1076"/>
          <ac:picMkLst>
            <pc:docMk/>
            <pc:sldMk cId="3178099097" sldId="270"/>
            <ac:picMk id="4" creationId="{B337B966-1912-A904-6ED1-BCB92C61C144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23.602" v="166" actId="1076"/>
          <ac:picMkLst>
            <pc:docMk/>
            <pc:sldMk cId="3178099097" sldId="270"/>
            <ac:picMk id="5" creationId="{FA785BF2-9C29-01C4-A242-CE0C6F52216C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35.868" v="170" actId="1076"/>
          <ac:picMkLst>
            <pc:docMk/>
            <pc:sldMk cId="3178099097" sldId="270"/>
            <ac:picMk id="6" creationId="{2F122F14-E1EB-AE6C-AFCB-BF74109AEBF1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31.727" v="169" actId="1076"/>
          <ac:picMkLst>
            <pc:docMk/>
            <pc:sldMk cId="3178099097" sldId="270"/>
            <ac:picMk id="7" creationId="{E5BE3346-C961-52B5-4C1F-E7A303202FCD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29.493" v="168" actId="1076"/>
          <ac:picMkLst>
            <pc:docMk/>
            <pc:sldMk cId="3178099097" sldId="270"/>
            <ac:picMk id="8" creationId="{7121BA75-6788-AA5A-CF25-07E947A4BBC4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3:27.071" v="167" actId="1076"/>
          <ac:picMkLst>
            <pc:docMk/>
            <pc:sldMk cId="3178099097" sldId="270"/>
            <ac:picMk id="9" creationId="{E9181D09-E783-C9CD-295B-A5E53407A93E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1:01.944" v="149" actId="1076"/>
          <ac:picMkLst>
            <pc:docMk/>
            <pc:sldMk cId="3178099097" sldId="270"/>
            <ac:picMk id="10" creationId="{BCDC8999-05F7-ACEF-B93B-6C10DE14EDB6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5:09.213" v="185" actId="1076"/>
          <ac:picMkLst>
            <pc:docMk/>
            <pc:sldMk cId="3178099097" sldId="270"/>
            <ac:picMk id="11" creationId="{FA39A493-D8B6-B702-2773-0AB8264667A9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5:44:43.806" v="184" actId="1076"/>
          <ac:picMkLst>
            <pc:docMk/>
            <pc:sldMk cId="3178099097" sldId="270"/>
            <ac:picMk id="12" creationId="{381D8E5F-52C7-28D2-72F2-29E31EE7D294}"/>
          </ac:picMkLst>
        </pc:picChg>
      </pc:sldChg>
      <pc:sldChg chg="addSp modSp new mod setBg">
        <pc:chgData name="Mettu Siddhartha" userId="S::bl.en.u4aie21080@bl.students.amrita.edu::f8d8af8b-d20f-45dd-a6b4-018b70a42416" providerId="AD" clId="Web-{B3B81867-8E58-4764-155E-59B530FE91E2}" dt="2022-07-12T06:07:25.106" v="205" actId="14100"/>
        <pc:sldMkLst>
          <pc:docMk/>
          <pc:sldMk cId="1285090653" sldId="271"/>
        </pc:sldMkLst>
        <pc:spChg chg="add mod">
          <ac:chgData name="Mettu Siddhartha" userId="S::bl.en.u4aie21080@bl.students.amrita.edu::f8d8af8b-d20f-45dd-a6b4-018b70a42416" providerId="AD" clId="Web-{B3B81867-8E58-4764-155E-59B530FE91E2}" dt="2022-07-12T06:07:18.809" v="204"/>
          <ac:spMkLst>
            <pc:docMk/>
            <pc:sldMk cId="1285090653" sldId="271"/>
            <ac:spMk id="2" creationId="{7795642D-C774-414E-89E5-C8DBEFCA157C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6:07:18.809" v="204"/>
          <ac:spMkLst>
            <pc:docMk/>
            <pc:sldMk cId="1285090653" sldId="271"/>
            <ac:spMk id="9" creationId="{DA381740-063A-41A4-836D-85D14980EEF0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6:07:18.809" v="204"/>
          <ac:spMkLst>
            <pc:docMk/>
            <pc:sldMk cId="1285090653" sldId="271"/>
            <ac:spMk id="11" creationId="{C4879EFC-8E62-4E00-973C-C45EE9EC676D}"/>
          </ac:spMkLst>
        </pc:spChg>
        <pc:spChg chg="add">
          <ac:chgData name="Mettu Siddhartha" userId="S::bl.en.u4aie21080@bl.students.amrita.edu::f8d8af8b-d20f-45dd-a6b4-018b70a42416" providerId="AD" clId="Web-{B3B81867-8E58-4764-155E-59B530FE91E2}" dt="2022-07-12T06:07:18.809" v="204"/>
          <ac:spMkLst>
            <pc:docMk/>
            <pc:sldMk cId="1285090653" sldId="271"/>
            <ac:spMk id="13" creationId="{D6A9C53F-5F90-40A5-8C85-5412D39C8C68}"/>
          </ac:spMkLst>
        </pc:spChg>
        <pc:picChg chg="add mod">
          <ac:chgData name="Mettu Siddhartha" userId="S::bl.en.u4aie21080@bl.students.amrita.edu::f8d8af8b-d20f-45dd-a6b4-018b70a42416" providerId="AD" clId="Web-{B3B81867-8E58-4764-155E-59B530FE91E2}" dt="2022-07-12T06:07:18.809" v="204"/>
          <ac:picMkLst>
            <pc:docMk/>
            <pc:sldMk cId="1285090653" sldId="271"/>
            <ac:picMk id="3" creationId="{2FC5B80B-D8FB-CCA4-0DE5-B8E2A40BCD53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6:07:25.106" v="205" actId="14100"/>
          <ac:picMkLst>
            <pc:docMk/>
            <pc:sldMk cId="1285090653" sldId="271"/>
            <ac:picMk id="4" creationId="{FB037F93-546C-3D5E-03C6-91DB298D9347}"/>
          </ac:picMkLst>
        </pc:picChg>
      </pc:sldChg>
      <pc:sldChg chg="new del">
        <pc:chgData name="Mettu Siddhartha" userId="S::bl.en.u4aie21080@bl.students.amrita.edu::f8d8af8b-d20f-45dd-a6b4-018b70a42416" providerId="AD" clId="Web-{B3B81867-8E58-4764-155E-59B530FE91E2}" dt="2022-07-12T05:48:46.810" v="188"/>
        <pc:sldMkLst>
          <pc:docMk/>
          <pc:sldMk cId="2057771982" sldId="271"/>
        </pc:sldMkLst>
      </pc:sldChg>
      <pc:sldChg chg="addSp modSp new">
        <pc:chgData name="Mettu Siddhartha" userId="S::bl.en.u4aie21080@bl.students.amrita.edu::f8d8af8b-d20f-45dd-a6b4-018b70a42416" providerId="AD" clId="Web-{B3B81867-8E58-4764-155E-59B530FE91E2}" dt="2022-07-12T06:10:19.358" v="209" actId="1076"/>
        <pc:sldMkLst>
          <pc:docMk/>
          <pc:sldMk cId="138683972" sldId="272"/>
        </pc:sldMkLst>
        <pc:picChg chg="add mod">
          <ac:chgData name="Mettu Siddhartha" userId="S::bl.en.u4aie21080@bl.students.amrita.edu::f8d8af8b-d20f-45dd-a6b4-018b70a42416" providerId="AD" clId="Web-{B3B81867-8E58-4764-155E-59B530FE91E2}" dt="2022-07-12T06:10:09.545" v="207"/>
          <ac:picMkLst>
            <pc:docMk/>
            <pc:sldMk cId="138683972" sldId="272"/>
            <ac:picMk id="2" creationId="{0F9CF607-CBCE-B6AA-DE59-7F962781AA4F}"/>
          </ac:picMkLst>
        </pc:picChg>
        <pc:picChg chg="add mod">
          <ac:chgData name="Mettu Siddhartha" userId="S::bl.en.u4aie21080@bl.students.amrita.edu::f8d8af8b-d20f-45dd-a6b4-018b70a42416" providerId="AD" clId="Web-{B3B81867-8E58-4764-155E-59B530FE91E2}" dt="2022-07-12T06:10:19.358" v="209" actId="1076"/>
          <ac:picMkLst>
            <pc:docMk/>
            <pc:sldMk cId="138683972" sldId="272"/>
            <ac:picMk id="3" creationId="{8F5881C4-5D31-D349-E990-7B557FFBE72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A7859-44A8-4713-9C00-2C41405939F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F34C03-55CA-44FA-BD2B-DA04CE413918}">
      <dgm:prSet/>
      <dgm:spPr/>
      <dgm:t>
        <a:bodyPr/>
        <a:lstStyle/>
        <a:p>
          <a:r>
            <a:rPr lang="en-GB"/>
            <a:t>There  are  many properties and  attributes of SVD, here  we just present  parts of the  properties that we used in this project. </a:t>
          </a:r>
          <a:endParaRPr lang="en-US"/>
        </a:p>
      </dgm:t>
    </dgm:pt>
    <dgm:pt modelId="{BA712E16-2AA8-438E-8873-1B6A58F0B86D}" type="parTrans" cxnId="{B4522A93-E36C-4600-9DB9-97D8D7C4D524}">
      <dgm:prSet/>
      <dgm:spPr/>
      <dgm:t>
        <a:bodyPr/>
        <a:lstStyle/>
        <a:p>
          <a:endParaRPr lang="en-US"/>
        </a:p>
      </dgm:t>
    </dgm:pt>
    <dgm:pt modelId="{27B24587-AFF4-4CAD-848E-E9326E976E56}" type="sibTrans" cxnId="{B4522A93-E36C-4600-9DB9-97D8D7C4D524}">
      <dgm:prSet/>
      <dgm:spPr/>
      <dgm:t>
        <a:bodyPr/>
        <a:lstStyle/>
        <a:p>
          <a:endParaRPr lang="en-US"/>
        </a:p>
      </dgm:t>
    </dgm:pt>
    <dgm:pt modelId="{A0E6C0D4-E046-4BA2-B5EA-F51F4B0FFE78}">
      <dgm:prSet/>
      <dgm:spPr/>
      <dgm:t>
        <a:bodyPr/>
        <a:lstStyle/>
        <a:p>
          <a:r>
            <a:rPr lang="en-GB"/>
            <a:t>1. The singular value σ</a:t>
          </a:r>
          <a:r>
            <a:rPr lang="en-GB" baseline="-25000"/>
            <a:t>1</a:t>
          </a:r>
          <a:r>
            <a:rPr lang="en-GB"/>
            <a:t>,σ</a:t>
          </a:r>
          <a:r>
            <a:rPr lang="en-GB" baseline="-25000"/>
            <a:t>2</a:t>
          </a:r>
          <a:r>
            <a:rPr lang="en-GB"/>
            <a:t>,.....,σ</a:t>
          </a:r>
          <a:r>
            <a:rPr lang="en-GB" baseline="-25000"/>
            <a:t>n</a:t>
          </a:r>
          <a:r>
            <a:rPr lang="en-GB"/>
            <a:t>. are unique, however, the matrices U  and  V are not  unique;  </a:t>
          </a:r>
          <a:endParaRPr lang="en-US"/>
        </a:p>
      </dgm:t>
    </dgm:pt>
    <dgm:pt modelId="{EABF56D6-DA00-4BD7-B53E-39F07771C4D8}" type="parTrans" cxnId="{C1F7C817-3676-434E-961A-546EA20E09A0}">
      <dgm:prSet/>
      <dgm:spPr/>
      <dgm:t>
        <a:bodyPr/>
        <a:lstStyle/>
        <a:p>
          <a:endParaRPr lang="en-US"/>
        </a:p>
      </dgm:t>
    </dgm:pt>
    <dgm:pt modelId="{0D044C6A-58AC-4506-9E7F-AC6D6B25881B}" type="sibTrans" cxnId="{C1F7C817-3676-434E-961A-546EA20E09A0}">
      <dgm:prSet/>
      <dgm:spPr/>
      <dgm:t>
        <a:bodyPr/>
        <a:lstStyle/>
        <a:p>
          <a:endParaRPr lang="en-US"/>
        </a:p>
      </dgm:t>
    </dgm:pt>
    <dgm:pt modelId="{DCCBFF4B-5B8E-4577-AB75-059FF436576C}">
      <dgm:prSet/>
      <dgm:spPr/>
      <dgm:t>
        <a:bodyPr/>
        <a:lstStyle/>
        <a:p>
          <a:r>
            <a:rPr lang="en-GB" dirty="0"/>
            <a:t>2. Since A</a:t>
          </a:r>
          <a:r>
            <a:rPr lang="en-GB" baseline="30000" dirty="0"/>
            <a:t>T</a:t>
          </a:r>
          <a:r>
            <a:rPr lang="en-GB" dirty="0"/>
            <a:t>A  = VS</a:t>
          </a:r>
          <a:r>
            <a:rPr lang="en-GB" baseline="30000" dirty="0"/>
            <a:t>T</a:t>
          </a:r>
          <a:r>
            <a:rPr lang="en-GB" dirty="0"/>
            <a:t> SV </a:t>
          </a:r>
          <a:r>
            <a:rPr lang="en-GB" baseline="30000" dirty="0"/>
            <a:t>T</a:t>
          </a:r>
          <a:r>
            <a:rPr lang="en-GB" dirty="0"/>
            <a:t>, so V diagonalizes A</a:t>
          </a:r>
          <a:r>
            <a:rPr lang="en-GB" baseline="30000" dirty="0"/>
            <a:t>T</a:t>
          </a:r>
          <a:r>
            <a:rPr lang="en-GB" dirty="0"/>
            <a:t>A  , it follows that the </a:t>
          </a:r>
          <a:r>
            <a:rPr lang="en-GB" dirty="0" err="1"/>
            <a:t>v</a:t>
          </a:r>
          <a:r>
            <a:rPr lang="en-GB" baseline="-25000" dirty="0" err="1"/>
            <a:t>j</a:t>
          </a:r>
          <a:r>
            <a:rPr lang="en-GB" dirty="0"/>
            <a:t> s are  the  eigenvector of A</a:t>
          </a:r>
          <a:r>
            <a:rPr lang="en-GB" baseline="30000" dirty="0"/>
            <a:t>T</a:t>
          </a:r>
          <a:r>
            <a:rPr lang="en-GB" dirty="0"/>
            <a:t>A  . </a:t>
          </a:r>
          <a:endParaRPr lang="en-US" dirty="0"/>
        </a:p>
      </dgm:t>
    </dgm:pt>
    <dgm:pt modelId="{CBBF5509-E46C-44D1-BB63-7A954B9AEBAB}" type="parTrans" cxnId="{4A05CAB3-67B9-4E36-832E-B681CA55BAFA}">
      <dgm:prSet/>
      <dgm:spPr/>
      <dgm:t>
        <a:bodyPr/>
        <a:lstStyle/>
        <a:p>
          <a:endParaRPr lang="en-US"/>
        </a:p>
      </dgm:t>
    </dgm:pt>
    <dgm:pt modelId="{8F8DC735-83D3-46B9-825F-9C4153472CBB}" type="sibTrans" cxnId="{4A05CAB3-67B9-4E36-832E-B681CA55BAFA}">
      <dgm:prSet/>
      <dgm:spPr/>
      <dgm:t>
        <a:bodyPr/>
        <a:lstStyle/>
        <a:p>
          <a:endParaRPr lang="en-US"/>
        </a:p>
      </dgm:t>
    </dgm:pt>
    <dgm:pt modelId="{5748E6CF-0EE7-4CBD-93D9-1AE1BE32152C}">
      <dgm:prSet/>
      <dgm:spPr/>
      <dgm:t>
        <a:bodyPr/>
        <a:lstStyle/>
        <a:p>
          <a:r>
            <a:rPr lang="en-GB" dirty="0"/>
            <a:t>3. Since   AA</a:t>
          </a:r>
          <a:r>
            <a:rPr lang="en-GB" baseline="30000" dirty="0"/>
            <a:t>T</a:t>
          </a:r>
          <a:r>
            <a:rPr lang="en-GB" dirty="0"/>
            <a:t> =  USS</a:t>
          </a:r>
          <a:r>
            <a:rPr lang="en-GB" baseline="30000" dirty="0"/>
            <a:t>T</a:t>
          </a:r>
          <a:r>
            <a:rPr lang="en-GB" dirty="0"/>
            <a:t> U</a:t>
          </a:r>
          <a:r>
            <a:rPr lang="en-GB" baseline="30000" dirty="0"/>
            <a:t>T</a:t>
          </a:r>
          <a:r>
            <a:rPr lang="en-GB" dirty="0"/>
            <a:t> , so it follows that U diagonalizes   AA</a:t>
          </a:r>
          <a:r>
            <a:rPr lang="en-GB" baseline="30000" dirty="0"/>
            <a:t>T</a:t>
          </a:r>
          <a:r>
            <a:rPr lang="en-GB" dirty="0"/>
            <a:t> and  that the </a:t>
          </a:r>
          <a:r>
            <a:rPr lang="en-GB" dirty="0" err="1"/>
            <a:t>u</a:t>
          </a:r>
          <a:r>
            <a:rPr lang="en-GB" baseline="-25000" dirty="0" err="1"/>
            <a:t>i</a:t>
          </a:r>
          <a:r>
            <a:rPr lang="en-GB" dirty="0" err="1"/>
            <a:t>’s</a:t>
          </a:r>
          <a:r>
            <a:rPr lang="en-GB" dirty="0"/>
            <a:t> are  the  eigenvectors of  AA</a:t>
          </a:r>
          <a:r>
            <a:rPr lang="en-GB" baseline="30000" dirty="0"/>
            <a:t>T </a:t>
          </a:r>
          <a:r>
            <a:rPr lang="en-GB" dirty="0"/>
            <a:t>. </a:t>
          </a:r>
          <a:endParaRPr lang="en-US" dirty="0"/>
        </a:p>
      </dgm:t>
    </dgm:pt>
    <dgm:pt modelId="{D02F87F7-C460-4691-A6C9-8938A0FCBD32}" type="parTrans" cxnId="{957BA116-3419-4C64-9C9F-AEAAD2CC76EF}">
      <dgm:prSet/>
      <dgm:spPr/>
      <dgm:t>
        <a:bodyPr/>
        <a:lstStyle/>
        <a:p>
          <a:endParaRPr lang="en-US"/>
        </a:p>
      </dgm:t>
    </dgm:pt>
    <dgm:pt modelId="{31EDD1C4-F2DF-4E94-92C4-AD7FA04C65D8}" type="sibTrans" cxnId="{957BA116-3419-4C64-9C9F-AEAAD2CC76EF}">
      <dgm:prSet/>
      <dgm:spPr/>
      <dgm:t>
        <a:bodyPr/>
        <a:lstStyle/>
        <a:p>
          <a:endParaRPr lang="en-US"/>
        </a:p>
      </dgm:t>
    </dgm:pt>
    <dgm:pt modelId="{8299FC30-4EA0-4EB7-BD54-5BD940AE1FD9}">
      <dgm:prSet/>
      <dgm:spPr/>
      <dgm:t>
        <a:bodyPr/>
        <a:lstStyle/>
        <a:p>
          <a:r>
            <a:rPr lang="en-GB"/>
            <a:t>4. If A has rank of r then v</a:t>
          </a:r>
          <a:r>
            <a:rPr lang="en-GB" baseline="-25000"/>
            <a:t>j</a:t>
          </a:r>
          <a:r>
            <a:rPr lang="en-GB"/>
            <a:t>, v</a:t>
          </a:r>
          <a:r>
            <a:rPr lang="en-GB" baseline="-25000"/>
            <a:t>j</a:t>
          </a:r>
          <a:r>
            <a:rPr lang="en-GB"/>
            <a:t>, …, v</a:t>
          </a:r>
          <a:r>
            <a:rPr lang="en-GB" baseline="-25000"/>
            <a:t>r</a:t>
          </a:r>
          <a:r>
            <a:rPr lang="en-GB"/>
            <a:t> form an  orthonormal basis for range  space of A</a:t>
          </a:r>
          <a:r>
            <a:rPr lang="en-GB" baseline="30000"/>
            <a:t>T</a:t>
          </a:r>
          <a:r>
            <a:rPr lang="en-GB"/>
            <a:t> , R(A</a:t>
          </a:r>
          <a:r>
            <a:rPr lang="en-GB" baseline="30000"/>
            <a:t>T</a:t>
          </a:r>
          <a:r>
            <a:rPr lang="en-GB"/>
            <a:t>), and u</a:t>
          </a:r>
          <a:r>
            <a:rPr lang="en-GB" baseline="-25000"/>
            <a:t>j</a:t>
          </a:r>
          <a:r>
            <a:rPr lang="en-GB"/>
            <a:t>, u</a:t>
          </a:r>
          <a:r>
            <a:rPr lang="en-GB" baseline="-25000"/>
            <a:t>j</a:t>
          </a:r>
          <a:r>
            <a:rPr lang="en-GB"/>
            <a:t>, …, u</a:t>
          </a:r>
          <a:r>
            <a:rPr lang="en-GB" baseline="-25000"/>
            <a:t>r</a:t>
          </a:r>
          <a:r>
            <a:rPr lang="en-GB"/>
            <a:t> form an  orthonormal basis for .range space A, R(A). </a:t>
          </a:r>
          <a:endParaRPr lang="en-US"/>
        </a:p>
      </dgm:t>
    </dgm:pt>
    <dgm:pt modelId="{59947141-52FA-4BF5-B090-6C9856160029}" type="parTrans" cxnId="{CF23BA43-A354-4533-9BFC-53FB4A038025}">
      <dgm:prSet/>
      <dgm:spPr/>
      <dgm:t>
        <a:bodyPr/>
        <a:lstStyle/>
        <a:p>
          <a:endParaRPr lang="en-US"/>
        </a:p>
      </dgm:t>
    </dgm:pt>
    <dgm:pt modelId="{72A1B368-AE59-4488-9083-ED747CA25ACE}" type="sibTrans" cxnId="{CF23BA43-A354-4533-9BFC-53FB4A038025}">
      <dgm:prSet/>
      <dgm:spPr/>
      <dgm:t>
        <a:bodyPr/>
        <a:lstStyle/>
        <a:p>
          <a:endParaRPr lang="en-US"/>
        </a:p>
      </dgm:t>
    </dgm:pt>
    <dgm:pt modelId="{BC9FC27E-1845-4B91-95D1-D891E7CE1290}">
      <dgm:prSet/>
      <dgm:spPr/>
      <dgm:t>
        <a:bodyPr/>
        <a:lstStyle/>
        <a:p>
          <a:r>
            <a:rPr lang="en-GB"/>
            <a:t>5. The  rank  of matrix A is equal to the  number of its nonzero singular values .</a:t>
          </a:r>
          <a:endParaRPr lang="en-US"/>
        </a:p>
      </dgm:t>
    </dgm:pt>
    <dgm:pt modelId="{D770F67C-DB8F-461A-B2F9-3597ED0521D9}" type="parTrans" cxnId="{99A86CB6-376B-491B-AB97-B6CA9A76F6A9}">
      <dgm:prSet/>
      <dgm:spPr/>
      <dgm:t>
        <a:bodyPr/>
        <a:lstStyle/>
        <a:p>
          <a:endParaRPr lang="en-US"/>
        </a:p>
      </dgm:t>
    </dgm:pt>
    <dgm:pt modelId="{00107052-36E0-4E42-BCE9-46AEAD1E043E}" type="sibTrans" cxnId="{99A86CB6-376B-491B-AB97-B6CA9A76F6A9}">
      <dgm:prSet/>
      <dgm:spPr/>
      <dgm:t>
        <a:bodyPr/>
        <a:lstStyle/>
        <a:p>
          <a:endParaRPr lang="en-US"/>
        </a:p>
      </dgm:t>
    </dgm:pt>
    <dgm:pt modelId="{A6B2E901-4853-43EF-AC45-26984BC9B6A2}" type="pres">
      <dgm:prSet presAssocID="{E1AA7859-44A8-4713-9C00-2C41405939F2}" presName="diagram" presStyleCnt="0">
        <dgm:presLayoutVars>
          <dgm:dir/>
          <dgm:resizeHandles val="exact"/>
        </dgm:presLayoutVars>
      </dgm:prSet>
      <dgm:spPr/>
    </dgm:pt>
    <dgm:pt modelId="{5933894B-E768-457B-BF5F-3F602F4353F3}" type="pres">
      <dgm:prSet presAssocID="{36F34C03-55CA-44FA-BD2B-DA04CE413918}" presName="node" presStyleLbl="node1" presStyleIdx="0" presStyleCnt="6">
        <dgm:presLayoutVars>
          <dgm:bulletEnabled val="1"/>
        </dgm:presLayoutVars>
      </dgm:prSet>
      <dgm:spPr/>
    </dgm:pt>
    <dgm:pt modelId="{3957FF85-714E-4E9E-B3E6-E6790494EFF8}" type="pres">
      <dgm:prSet presAssocID="{27B24587-AFF4-4CAD-848E-E9326E976E56}" presName="sibTrans" presStyleCnt="0"/>
      <dgm:spPr/>
    </dgm:pt>
    <dgm:pt modelId="{839AB4EB-974A-4581-8304-4B20E8FAC897}" type="pres">
      <dgm:prSet presAssocID="{A0E6C0D4-E046-4BA2-B5EA-F51F4B0FFE78}" presName="node" presStyleLbl="node1" presStyleIdx="1" presStyleCnt="6">
        <dgm:presLayoutVars>
          <dgm:bulletEnabled val="1"/>
        </dgm:presLayoutVars>
      </dgm:prSet>
      <dgm:spPr/>
    </dgm:pt>
    <dgm:pt modelId="{3640D6A8-14D0-4C8C-87A0-1BCFE5F807E0}" type="pres">
      <dgm:prSet presAssocID="{0D044C6A-58AC-4506-9E7F-AC6D6B25881B}" presName="sibTrans" presStyleCnt="0"/>
      <dgm:spPr/>
    </dgm:pt>
    <dgm:pt modelId="{47C83FA3-B8F2-4F8F-A6EB-CF8279040BC1}" type="pres">
      <dgm:prSet presAssocID="{DCCBFF4B-5B8E-4577-AB75-059FF436576C}" presName="node" presStyleLbl="node1" presStyleIdx="2" presStyleCnt="6">
        <dgm:presLayoutVars>
          <dgm:bulletEnabled val="1"/>
        </dgm:presLayoutVars>
      </dgm:prSet>
      <dgm:spPr/>
    </dgm:pt>
    <dgm:pt modelId="{2793797C-FE60-459B-8065-4212DF8E9A57}" type="pres">
      <dgm:prSet presAssocID="{8F8DC735-83D3-46B9-825F-9C4153472CBB}" presName="sibTrans" presStyleCnt="0"/>
      <dgm:spPr/>
    </dgm:pt>
    <dgm:pt modelId="{BB9D8670-1B53-497C-B3D6-6E394FF194DB}" type="pres">
      <dgm:prSet presAssocID="{5748E6CF-0EE7-4CBD-93D9-1AE1BE32152C}" presName="node" presStyleLbl="node1" presStyleIdx="3" presStyleCnt="6">
        <dgm:presLayoutVars>
          <dgm:bulletEnabled val="1"/>
        </dgm:presLayoutVars>
      </dgm:prSet>
      <dgm:spPr/>
    </dgm:pt>
    <dgm:pt modelId="{F5116B58-EED5-45DA-B411-6B53384C0214}" type="pres">
      <dgm:prSet presAssocID="{31EDD1C4-F2DF-4E94-92C4-AD7FA04C65D8}" presName="sibTrans" presStyleCnt="0"/>
      <dgm:spPr/>
    </dgm:pt>
    <dgm:pt modelId="{E3968EDB-71D6-4433-880B-172A1932A939}" type="pres">
      <dgm:prSet presAssocID="{8299FC30-4EA0-4EB7-BD54-5BD940AE1FD9}" presName="node" presStyleLbl="node1" presStyleIdx="4" presStyleCnt="6">
        <dgm:presLayoutVars>
          <dgm:bulletEnabled val="1"/>
        </dgm:presLayoutVars>
      </dgm:prSet>
      <dgm:spPr/>
    </dgm:pt>
    <dgm:pt modelId="{7E788C47-CB3C-4930-A1F0-1D2462A16734}" type="pres">
      <dgm:prSet presAssocID="{72A1B368-AE59-4488-9083-ED747CA25ACE}" presName="sibTrans" presStyleCnt="0"/>
      <dgm:spPr/>
    </dgm:pt>
    <dgm:pt modelId="{621CEBBE-081E-4C80-9E1E-203CDE0FE064}" type="pres">
      <dgm:prSet presAssocID="{BC9FC27E-1845-4B91-95D1-D891E7CE1290}" presName="node" presStyleLbl="node1" presStyleIdx="5" presStyleCnt="6">
        <dgm:presLayoutVars>
          <dgm:bulletEnabled val="1"/>
        </dgm:presLayoutVars>
      </dgm:prSet>
      <dgm:spPr/>
    </dgm:pt>
  </dgm:ptLst>
  <dgm:cxnLst>
    <dgm:cxn modelId="{FD871805-08C6-4236-91A6-C82421F49886}" type="presOf" srcId="{DCCBFF4B-5B8E-4577-AB75-059FF436576C}" destId="{47C83FA3-B8F2-4F8F-A6EB-CF8279040BC1}" srcOrd="0" destOrd="0" presId="urn:microsoft.com/office/officeart/2005/8/layout/default"/>
    <dgm:cxn modelId="{957BA116-3419-4C64-9C9F-AEAAD2CC76EF}" srcId="{E1AA7859-44A8-4713-9C00-2C41405939F2}" destId="{5748E6CF-0EE7-4CBD-93D9-1AE1BE32152C}" srcOrd="3" destOrd="0" parTransId="{D02F87F7-C460-4691-A6C9-8938A0FCBD32}" sibTransId="{31EDD1C4-F2DF-4E94-92C4-AD7FA04C65D8}"/>
    <dgm:cxn modelId="{C1F7C817-3676-434E-961A-546EA20E09A0}" srcId="{E1AA7859-44A8-4713-9C00-2C41405939F2}" destId="{A0E6C0D4-E046-4BA2-B5EA-F51F4B0FFE78}" srcOrd="1" destOrd="0" parTransId="{EABF56D6-DA00-4BD7-B53E-39F07771C4D8}" sibTransId="{0D044C6A-58AC-4506-9E7F-AC6D6B25881B}"/>
    <dgm:cxn modelId="{C8F60A26-7FEE-48BE-A42B-8A0D154275C1}" type="presOf" srcId="{E1AA7859-44A8-4713-9C00-2C41405939F2}" destId="{A6B2E901-4853-43EF-AC45-26984BC9B6A2}" srcOrd="0" destOrd="0" presId="urn:microsoft.com/office/officeart/2005/8/layout/default"/>
    <dgm:cxn modelId="{CA901530-4223-47AF-B8FC-AA6E601DB45A}" type="presOf" srcId="{8299FC30-4EA0-4EB7-BD54-5BD940AE1FD9}" destId="{E3968EDB-71D6-4433-880B-172A1932A939}" srcOrd="0" destOrd="0" presId="urn:microsoft.com/office/officeart/2005/8/layout/default"/>
    <dgm:cxn modelId="{CF23BA43-A354-4533-9BFC-53FB4A038025}" srcId="{E1AA7859-44A8-4713-9C00-2C41405939F2}" destId="{8299FC30-4EA0-4EB7-BD54-5BD940AE1FD9}" srcOrd="4" destOrd="0" parTransId="{59947141-52FA-4BF5-B090-6C9856160029}" sibTransId="{72A1B368-AE59-4488-9083-ED747CA25ACE}"/>
    <dgm:cxn modelId="{6AD7DE7C-7EB2-4BFE-8F10-71222737BB46}" type="presOf" srcId="{5748E6CF-0EE7-4CBD-93D9-1AE1BE32152C}" destId="{BB9D8670-1B53-497C-B3D6-6E394FF194DB}" srcOrd="0" destOrd="0" presId="urn:microsoft.com/office/officeart/2005/8/layout/default"/>
    <dgm:cxn modelId="{4408D57E-2A08-4685-80A0-38F5AE5FB1DF}" type="presOf" srcId="{BC9FC27E-1845-4B91-95D1-D891E7CE1290}" destId="{621CEBBE-081E-4C80-9E1E-203CDE0FE064}" srcOrd="0" destOrd="0" presId="urn:microsoft.com/office/officeart/2005/8/layout/default"/>
    <dgm:cxn modelId="{7AD3958C-B31D-446D-BCB7-A4D6915556D5}" type="presOf" srcId="{A0E6C0D4-E046-4BA2-B5EA-F51F4B0FFE78}" destId="{839AB4EB-974A-4581-8304-4B20E8FAC897}" srcOrd="0" destOrd="0" presId="urn:microsoft.com/office/officeart/2005/8/layout/default"/>
    <dgm:cxn modelId="{B4522A93-E36C-4600-9DB9-97D8D7C4D524}" srcId="{E1AA7859-44A8-4713-9C00-2C41405939F2}" destId="{36F34C03-55CA-44FA-BD2B-DA04CE413918}" srcOrd="0" destOrd="0" parTransId="{BA712E16-2AA8-438E-8873-1B6A58F0B86D}" sibTransId="{27B24587-AFF4-4CAD-848E-E9326E976E56}"/>
    <dgm:cxn modelId="{4A05CAB3-67B9-4E36-832E-B681CA55BAFA}" srcId="{E1AA7859-44A8-4713-9C00-2C41405939F2}" destId="{DCCBFF4B-5B8E-4577-AB75-059FF436576C}" srcOrd="2" destOrd="0" parTransId="{CBBF5509-E46C-44D1-BB63-7A954B9AEBAB}" sibTransId="{8F8DC735-83D3-46B9-825F-9C4153472CBB}"/>
    <dgm:cxn modelId="{99A86CB6-376B-491B-AB97-B6CA9A76F6A9}" srcId="{E1AA7859-44A8-4713-9C00-2C41405939F2}" destId="{BC9FC27E-1845-4B91-95D1-D891E7CE1290}" srcOrd="5" destOrd="0" parTransId="{D770F67C-DB8F-461A-B2F9-3597ED0521D9}" sibTransId="{00107052-36E0-4E42-BCE9-46AEAD1E043E}"/>
    <dgm:cxn modelId="{68C71AF2-7A8B-4116-8F3F-5612853E475A}" type="presOf" srcId="{36F34C03-55CA-44FA-BD2B-DA04CE413918}" destId="{5933894B-E768-457B-BF5F-3F602F4353F3}" srcOrd="0" destOrd="0" presId="urn:microsoft.com/office/officeart/2005/8/layout/default"/>
    <dgm:cxn modelId="{53B877F1-3F13-4CD4-9368-E30EBA5D5AF9}" type="presParOf" srcId="{A6B2E901-4853-43EF-AC45-26984BC9B6A2}" destId="{5933894B-E768-457B-BF5F-3F602F4353F3}" srcOrd="0" destOrd="0" presId="urn:microsoft.com/office/officeart/2005/8/layout/default"/>
    <dgm:cxn modelId="{346DD3A5-C791-4210-8C7F-AB4D320B154C}" type="presParOf" srcId="{A6B2E901-4853-43EF-AC45-26984BC9B6A2}" destId="{3957FF85-714E-4E9E-B3E6-E6790494EFF8}" srcOrd="1" destOrd="0" presId="urn:microsoft.com/office/officeart/2005/8/layout/default"/>
    <dgm:cxn modelId="{42185373-74E7-4ECD-9817-19ACB3383CD7}" type="presParOf" srcId="{A6B2E901-4853-43EF-AC45-26984BC9B6A2}" destId="{839AB4EB-974A-4581-8304-4B20E8FAC897}" srcOrd="2" destOrd="0" presId="urn:microsoft.com/office/officeart/2005/8/layout/default"/>
    <dgm:cxn modelId="{FD4DE9CF-D8BC-409E-944A-3FD2453E3D2B}" type="presParOf" srcId="{A6B2E901-4853-43EF-AC45-26984BC9B6A2}" destId="{3640D6A8-14D0-4C8C-87A0-1BCFE5F807E0}" srcOrd="3" destOrd="0" presId="urn:microsoft.com/office/officeart/2005/8/layout/default"/>
    <dgm:cxn modelId="{01A89818-0767-4894-8359-ECFD01E8965B}" type="presParOf" srcId="{A6B2E901-4853-43EF-AC45-26984BC9B6A2}" destId="{47C83FA3-B8F2-4F8F-A6EB-CF8279040BC1}" srcOrd="4" destOrd="0" presId="urn:microsoft.com/office/officeart/2005/8/layout/default"/>
    <dgm:cxn modelId="{B5F3E8B1-CC06-4E35-BA6A-8F540905D9FC}" type="presParOf" srcId="{A6B2E901-4853-43EF-AC45-26984BC9B6A2}" destId="{2793797C-FE60-459B-8065-4212DF8E9A57}" srcOrd="5" destOrd="0" presId="urn:microsoft.com/office/officeart/2005/8/layout/default"/>
    <dgm:cxn modelId="{40119501-533A-4C12-B3EA-AEA4E987B612}" type="presParOf" srcId="{A6B2E901-4853-43EF-AC45-26984BC9B6A2}" destId="{BB9D8670-1B53-497C-B3D6-6E394FF194DB}" srcOrd="6" destOrd="0" presId="urn:microsoft.com/office/officeart/2005/8/layout/default"/>
    <dgm:cxn modelId="{05A03CB6-641B-4469-B08B-9064A7EA3AAD}" type="presParOf" srcId="{A6B2E901-4853-43EF-AC45-26984BC9B6A2}" destId="{F5116B58-EED5-45DA-B411-6B53384C0214}" srcOrd="7" destOrd="0" presId="urn:microsoft.com/office/officeart/2005/8/layout/default"/>
    <dgm:cxn modelId="{F9637149-28A7-4C37-A376-9E495CBD0A61}" type="presParOf" srcId="{A6B2E901-4853-43EF-AC45-26984BC9B6A2}" destId="{E3968EDB-71D6-4433-880B-172A1932A939}" srcOrd="8" destOrd="0" presId="urn:microsoft.com/office/officeart/2005/8/layout/default"/>
    <dgm:cxn modelId="{A5B63E49-639A-4A6C-B407-08E35E269A2F}" type="presParOf" srcId="{A6B2E901-4853-43EF-AC45-26984BC9B6A2}" destId="{7E788C47-CB3C-4930-A1F0-1D2462A16734}" srcOrd="9" destOrd="0" presId="urn:microsoft.com/office/officeart/2005/8/layout/default"/>
    <dgm:cxn modelId="{9B1FCE2F-9BC0-4C04-AEC0-D51B37F40DA7}" type="presParOf" srcId="{A6B2E901-4853-43EF-AC45-26984BC9B6A2}" destId="{621CEBBE-081E-4C80-9E1E-203CDE0FE06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94B-E768-457B-BF5F-3F602F4353F3}">
      <dsp:nvSpPr>
        <dsp:cNvPr id="0" name=""/>
        <dsp:cNvSpPr/>
      </dsp:nvSpPr>
      <dsp:spPr>
        <a:xfrm>
          <a:off x="24645" y="487"/>
          <a:ext cx="3270721" cy="1962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There  are  many properties and  attributes of SVD, here  we just present  parts of the  properties that we used in this project. </a:t>
          </a:r>
          <a:endParaRPr lang="en-US" sz="2500" kern="1200"/>
        </a:p>
      </dsp:txBody>
      <dsp:txXfrm>
        <a:off x="24645" y="487"/>
        <a:ext cx="3270721" cy="1962432"/>
      </dsp:txXfrm>
    </dsp:sp>
    <dsp:sp modelId="{839AB4EB-974A-4581-8304-4B20E8FAC897}">
      <dsp:nvSpPr>
        <dsp:cNvPr id="0" name=""/>
        <dsp:cNvSpPr/>
      </dsp:nvSpPr>
      <dsp:spPr>
        <a:xfrm>
          <a:off x="3622439" y="487"/>
          <a:ext cx="3270721" cy="1962432"/>
        </a:xfrm>
        <a:prstGeom prst="rect">
          <a:avLst/>
        </a:prstGeom>
        <a:solidFill>
          <a:schemeClr val="accent2">
            <a:hueOff val="-489910"/>
            <a:satOff val="-2263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1. The singular value σ</a:t>
          </a:r>
          <a:r>
            <a:rPr lang="en-GB" sz="2500" kern="1200" baseline="-25000"/>
            <a:t>1</a:t>
          </a:r>
          <a:r>
            <a:rPr lang="en-GB" sz="2500" kern="1200"/>
            <a:t>,σ</a:t>
          </a:r>
          <a:r>
            <a:rPr lang="en-GB" sz="2500" kern="1200" baseline="-25000"/>
            <a:t>2</a:t>
          </a:r>
          <a:r>
            <a:rPr lang="en-GB" sz="2500" kern="1200"/>
            <a:t>,.....,σ</a:t>
          </a:r>
          <a:r>
            <a:rPr lang="en-GB" sz="2500" kern="1200" baseline="-25000"/>
            <a:t>n</a:t>
          </a:r>
          <a:r>
            <a:rPr lang="en-GB" sz="2500" kern="1200"/>
            <a:t>. are unique, however, the matrices U  and  V are not  unique;  </a:t>
          </a:r>
          <a:endParaRPr lang="en-US" sz="2500" kern="1200"/>
        </a:p>
      </dsp:txBody>
      <dsp:txXfrm>
        <a:off x="3622439" y="487"/>
        <a:ext cx="3270721" cy="1962432"/>
      </dsp:txXfrm>
    </dsp:sp>
    <dsp:sp modelId="{47C83FA3-B8F2-4F8F-A6EB-CF8279040BC1}">
      <dsp:nvSpPr>
        <dsp:cNvPr id="0" name=""/>
        <dsp:cNvSpPr/>
      </dsp:nvSpPr>
      <dsp:spPr>
        <a:xfrm>
          <a:off x="7220232" y="487"/>
          <a:ext cx="3270721" cy="1962432"/>
        </a:xfrm>
        <a:prstGeom prst="rect">
          <a:avLst/>
        </a:prstGeom>
        <a:solidFill>
          <a:schemeClr val="accent2">
            <a:hueOff val="-979820"/>
            <a:satOff val="-452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2. Since A</a:t>
          </a:r>
          <a:r>
            <a:rPr lang="en-GB" sz="2500" kern="1200" baseline="30000" dirty="0"/>
            <a:t>T</a:t>
          </a:r>
          <a:r>
            <a:rPr lang="en-GB" sz="2500" kern="1200" dirty="0"/>
            <a:t>A  = VS</a:t>
          </a:r>
          <a:r>
            <a:rPr lang="en-GB" sz="2500" kern="1200" baseline="30000" dirty="0"/>
            <a:t>T</a:t>
          </a:r>
          <a:r>
            <a:rPr lang="en-GB" sz="2500" kern="1200" dirty="0"/>
            <a:t> SV </a:t>
          </a:r>
          <a:r>
            <a:rPr lang="en-GB" sz="2500" kern="1200" baseline="30000" dirty="0"/>
            <a:t>T</a:t>
          </a:r>
          <a:r>
            <a:rPr lang="en-GB" sz="2500" kern="1200" dirty="0"/>
            <a:t>, so V diagonalizes A</a:t>
          </a:r>
          <a:r>
            <a:rPr lang="en-GB" sz="2500" kern="1200" baseline="30000" dirty="0"/>
            <a:t>T</a:t>
          </a:r>
          <a:r>
            <a:rPr lang="en-GB" sz="2500" kern="1200" dirty="0"/>
            <a:t>A  , it follows that the </a:t>
          </a:r>
          <a:r>
            <a:rPr lang="en-GB" sz="2500" kern="1200" dirty="0" err="1"/>
            <a:t>v</a:t>
          </a:r>
          <a:r>
            <a:rPr lang="en-GB" sz="2500" kern="1200" baseline="-25000" dirty="0" err="1"/>
            <a:t>j</a:t>
          </a:r>
          <a:r>
            <a:rPr lang="en-GB" sz="2500" kern="1200" dirty="0"/>
            <a:t> s are  the  eigenvector of A</a:t>
          </a:r>
          <a:r>
            <a:rPr lang="en-GB" sz="2500" kern="1200" baseline="30000" dirty="0"/>
            <a:t>T</a:t>
          </a:r>
          <a:r>
            <a:rPr lang="en-GB" sz="2500" kern="1200" dirty="0"/>
            <a:t>A  . </a:t>
          </a:r>
          <a:endParaRPr lang="en-US" sz="2500" kern="1200" dirty="0"/>
        </a:p>
      </dsp:txBody>
      <dsp:txXfrm>
        <a:off x="7220232" y="487"/>
        <a:ext cx="3270721" cy="1962432"/>
      </dsp:txXfrm>
    </dsp:sp>
    <dsp:sp modelId="{BB9D8670-1B53-497C-B3D6-6E394FF194DB}">
      <dsp:nvSpPr>
        <dsp:cNvPr id="0" name=""/>
        <dsp:cNvSpPr/>
      </dsp:nvSpPr>
      <dsp:spPr>
        <a:xfrm>
          <a:off x="24645" y="2289992"/>
          <a:ext cx="3270721" cy="1962432"/>
        </a:xfrm>
        <a:prstGeom prst="rect">
          <a:avLst/>
        </a:prstGeom>
        <a:solidFill>
          <a:schemeClr val="accent2">
            <a:hueOff val="-1469730"/>
            <a:satOff val="-6788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3. Since   AA</a:t>
          </a:r>
          <a:r>
            <a:rPr lang="en-GB" sz="2500" kern="1200" baseline="30000" dirty="0"/>
            <a:t>T</a:t>
          </a:r>
          <a:r>
            <a:rPr lang="en-GB" sz="2500" kern="1200" dirty="0"/>
            <a:t> =  USS</a:t>
          </a:r>
          <a:r>
            <a:rPr lang="en-GB" sz="2500" kern="1200" baseline="30000" dirty="0"/>
            <a:t>T</a:t>
          </a:r>
          <a:r>
            <a:rPr lang="en-GB" sz="2500" kern="1200" dirty="0"/>
            <a:t> U</a:t>
          </a:r>
          <a:r>
            <a:rPr lang="en-GB" sz="2500" kern="1200" baseline="30000" dirty="0"/>
            <a:t>T</a:t>
          </a:r>
          <a:r>
            <a:rPr lang="en-GB" sz="2500" kern="1200" dirty="0"/>
            <a:t> , so it follows that U diagonalizes   AA</a:t>
          </a:r>
          <a:r>
            <a:rPr lang="en-GB" sz="2500" kern="1200" baseline="30000" dirty="0"/>
            <a:t>T</a:t>
          </a:r>
          <a:r>
            <a:rPr lang="en-GB" sz="2500" kern="1200" dirty="0"/>
            <a:t> and  that the </a:t>
          </a:r>
          <a:r>
            <a:rPr lang="en-GB" sz="2500" kern="1200" dirty="0" err="1"/>
            <a:t>u</a:t>
          </a:r>
          <a:r>
            <a:rPr lang="en-GB" sz="2500" kern="1200" baseline="-25000" dirty="0" err="1"/>
            <a:t>i</a:t>
          </a:r>
          <a:r>
            <a:rPr lang="en-GB" sz="2500" kern="1200" dirty="0" err="1"/>
            <a:t>’s</a:t>
          </a:r>
          <a:r>
            <a:rPr lang="en-GB" sz="2500" kern="1200" dirty="0"/>
            <a:t> are  the  eigenvectors of  AA</a:t>
          </a:r>
          <a:r>
            <a:rPr lang="en-GB" sz="2500" kern="1200" baseline="30000" dirty="0"/>
            <a:t>T </a:t>
          </a:r>
          <a:r>
            <a:rPr lang="en-GB" sz="2500" kern="1200" dirty="0"/>
            <a:t>. </a:t>
          </a:r>
          <a:endParaRPr lang="en-US" sz="2500" kern="1200" dirty="0"/>
        </a:p>
      </dsp:txBody>
      <dsp:txXfrm>
        <a:off x="24645" y="2289992"/>
        <a:ext cx="3270721" cy="1962432"/>
      </dsp:txXfrm>
    </dsp:sp>
    <dsp:sp modelId="{E3968EDB-71D6-4433-880B-172A1932A939}">
      <dsp:nvSpPr>
        <dsp:cNvPr id="0" name=""/>
        <dsp:cNvSpPr/>
      </dsp:nvSpPr>
      <dsp:spPr>
        <a:xfrm>
          <a:off x="3622439" y="2289992"/>
          <a:ext cx="3270721" cy="1962432"/>
        </a:xfrm>
        <a:prstGeom prst="rect">
          <a:avLst/>
        </a:prstGeom>
        <a:solidFill>
          <a:schemeClr val="accent2">
            <a:hueOff val="-1959640"/>
            <a:satOff val="-9051"/>
            <a:lumOff val="-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4. If A has rank of r then v</a:t>
          </a:r>
          <a:r>
            <a:rPr lang="en-GB" sz="2500" kern="1200" baseline="-25000"/>
            <a:t>j</a:t>
          </a:r>
          <a:r>
            <a:rPr lang="en-GB" sz="2500" kern="1200"/>
            <a:t>, v</a:t>
          </a:r>
          <a:r>
            <a:rPr lang="en-GB" sz="2500" kern="1200" baseline="-25000"/>
            <a:t>j</a:t>
          </a:r>
          <a:r>
            <a:rPr lang="en-GB" sz="2500" kern="1200"/>
            <a:t>, …, v</a:t>
          </a:r>
          <a:r>
            <a:rPr lang="en-GB" sz="2500" kern="1200" baseline="-25000"/>
            <a:t>r</a:t>
          </a:r>
          <a:r>
            <a:rPr lang="en-GB" sz="2500" kern="1200"/>
            <a:t> form an  orthonormal basis for range  space of A</a:t>
          </a:r>
          <a:r>
            <a:rPr lang="en-GB" sz="2500" kern="1200" baseline="30000"/>
            <a:t>T</a:t>
          </a:r>
          <a:r>
            <a:rPr lang="en-GB" sz="2500" kern="1200"/>
            <a:t> , R(A</a:t>
          </a:r>
          <a:r>
            <a:rPr lang="en-GB" sz="2500" kern="1200" baseline="30000"/>
            <a:t>T</a:t>
          </a:r>
          <a:r>
            <a:rPr lang="en-GB" sz="2500" kern="1200"/>
            <a:t>), and u</a:t>
          </a:r>
          <a:r>
            <a:rPr lang="en-GB" sz="2500" kern="1200" baseline="-25000"/>
            <a:t>j</a:t>
          </a:r>
          <a:r>
            <a:rPr lang="en-GB" sz="2500" kern="1200"/>
            <a:t>, u</a:t>
          </a:r>
          <a:r>
            <a:rPr lang="en-GB" sz="2500" kern="1200" baseline="-25000"/>
            <a:t>j</a:t>
          </a:r>
          <a:r>
            <a:rPr lang="en-GB" sz="2500" kern="1200"/>
            <a:t>, …, u</a:t>
          </a:r>
          <a:r>
            <a:rPr lang="en-GB" sz="2500" kern="1200" baseline="-25000"/>
            <a:t>r</a:t>
          </a:r>
          <a:r>
            <a:rPr lang="en-GB" sz="2500" kern="1200"/>
            <a:t> form an  orthonormal basis for .range space A, R(A). </a:t>
          </a:r>
          <a:endParaRPr lang="en-US" sz="2500" kern="1200"/>
        </a:p>
      </dsp:txBody>
      <dsp:txXfrm>
        <a:off x="3622439" y="2289992"/>
        <a:ext cx="3270721" cy="1962432"/>
      </dsp:txXfrm>
    </dsp:sp>
    <dsp:sp modelId="{621CEBBE-081E-4C80-9E1E-203CDE0FE064}">
      <dsp:nvSpPr>
        <dsp:cNvPr id="0" name=""/>
        <dsp:cNvSpPr/>
      </dsp:nvSpPr>
      <dsp:spPr>
        <a:xfrm>
          <a:off x="7220232" y="2289992"/>
          <a:ext cx="3270721" cy="1962432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5. The  rank  of matrix A is equal to the  number of its nonzero singular values .</a:t>
          </a:r>
          <a:endParaRPr lang="en-US" sz="2500" kern="1200"/>
        </a:p>
      </dsp:txBody>
      <dsp:txXfrm>
        <a:off x="7220232" y="2289992"/>
        <a:ext cx="3270721" cy="196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0:59:36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B87F7-8582-4008-BC42-7A1CB3EE93E5}" type="datetimeFigureOut">
              <a:t>7/15/2022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A0F98-6132-4B13-A403-17F4BF18B8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0F98-6132-4B13-A403-17F4BF18B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0F98-6132-4B13-A403-17F4BF18B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0F98-6132-4B13-A403-17F4BF18B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Sfdsg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A0F98-6132-4B13-A403-17F4BF18B8AC}" type="slidenum"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8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9457" y="2754520"/>
            <a:ext cx="7086601" cy="1440834"/>
          </a:xfrm>
        </p:spPr>
        <p:txBody>
          <a:bodyPr anchor="b">
            <a:noAutofit/>
          </a:bodyPr>
          <a:lstStyle/>
          <a:p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MATHEMATICS FOR INTELLIGENT SYSTEMS-2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6D6FB"/>
          </a:solidFill>
          <a:ln w="38100" cap="rnd">
            <a:solidFill>
              <a:srgbClr val="66D6F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3E1D849-751F-2101-DEFB-BC794E46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" r="48004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7F5FE0-BA6E-FE3C-1C2C-92A13FFCF4CE}"/>
              </a:ext>
            </a:extLst>
          </p:cNvPr>
          <p:cNvSpPr txBox="1"/>
          <p:nvPr/>
        </p:nvSpPr>
        <p:spPr>
          <a:xfrm>
            <a:off x="6790725" y="485200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21MAT117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B8F-1E66-917C-8452-DFFE8DF56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33DD2-ADCC-EF12-5166-DC0F37887937}"/>
              </a:ext>
            </a:extLst>
          </p:cNvPr>
          <p:cNvSpPr txBox="1"/>
          <p:nvPr/>
        </p:nvSpPr>
        <p:spPr>
          <a:xfrm>
            <a:off x="4735285" y="5852088"/>
            <a:ext cx="47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Sarada Jayan</a:t>
            </a:r>
          </a:p>
        </p:txBody>
      </p:sp>
    </p:spTree>
    <p:extLst>
      <p:ext uri="{BB962C8B-B14F-4D97-AF65-F5344CB8AC3E}">
        <p14:creationId xmlns:p14="http://schemas.microsoft.com/office/powerpoint/2010/main" val="24450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6F7-453C-3A25-604E-D09DB6F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Times New Roman"/>
                <a:ea typeface="+mj-lt"/>
                <a:cs typeface="+mj-lt"/>
              </a:rPr>
              <a:t>Digital Image Processing</a:t>
            </a:r>
            <a:endParaRPr lang="en-US" sz="40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688-292C-A1E7-1A06-C9902B24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2" y="1818950"/>
            <a:ext cx="11873947" cy="4903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000" dirty="0">
                <a:latin typeface="Times New Roman"/>
                <a:ea typeface="+mn-lt"/>
                <a:cs typeface="+mn-lt"/>
              </a:rPr>
              <a:t>An image can be defined as a two ­dimension on function f (x, y) (2­D image), where x and y are  spatial coordinates, and the amplitude of f at any pair of (x, y) is Gray level of the image at that point</a:t>
            </a:r>
          </a:p>
          <a:p>
            <a:pPr marL="342900" indent="-342900"/>
            <a:r>
              <a:rPr lang="en-GB" sz="2000" dirty="0">
                <a:latin typeface="Times New Roman"/>
                <a:ea typeface="+mn-lt"/>
                <a:cs typeface="+mn-lt"/>
              </a:rPr>
              <a:t> Colour images are formed by a  combination of individual 2­D  images. Many of the  image processing  techniques for monochrome  images can be extend  to colour image  (3­D)  by  processing  the  three components image individually</a:t>
            </a:r>
          </a:p>
          <a:p>
            <a:pPr marL="342900" indent="-342900"/>
            <a:r>
              <a:rPr lang="en-GB" sz="2000" dirty="0">
                <a:latin typeface="Times New Roman"/>
                <a:ea typeface="+mn-lt"/>
                <a:cs typeface="+mn-lt"/>
              </a:rPr>
              <a:t>Digital Image Processing  (DIP) refers to  processing a digital image by mean of a digital  computer, and the study of algorithms for their transformation.</a:t>
            </a:r>
          </a:p>
          <a:p>
            <a:pPr marL="342900" indent="-342900"/>
            <a:r>
              <a:rPr lang="en-GB" sz="2000" dirty="0">
                <a:latin typeface="Times New Roman"/>
                <a:ea typeface="+mn-lt"/>
                <a:cs typeface="+mn-lt"/>
              </a:rPr>
              <a:t>Digital Image  processing  encompasses a  wide  and  varied field  of application, such as area of image operation and  compression, computer  vision, and  image analysis (also called  image understanding).</a:t>
            </a:r>
          </a:p>
          <a:p>
            <a:pPr marL="342900" indent="-342900"/>
            <a:r>
              <a:rPr lang="en-GB" sz="2000" dirty="0">
                <a:latin typeface="Times New Roman"/>
                <a:ea typeface="+mn-lt"/>
                <a:cs typeface="+mn-lt"/>
              </a:rPr>
              <a:t>In particular, digital image processing  is   practical technology in areas of : Image compression, Classification, Feature extraction, Pattern recognition, Projection, Multi­scale signal analysis</a:t>
            </a:r>
          </a:p>
        </p:txBody>
      </p:sp>
      <p:pic>
        <p:nvPicPr>
          <p:cNvPr id="4" name="Graphic 4" descr="Images with solid fill">
            <a:extLst>
              <a:ext uri="{FF2B5EF4-FFF2-40B4-BE49-F238E27FC236}">
                <a16:creationId xmlns:a16="http://schemas.microsoft.com/office/drawing/2014/main" id="{51578776-44DA-B058-5148-6AA4C85A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8372" y="674249"/>
            <a:ext cx="914400" cy="914400"/>
          </a:xfrm>
          <a:prstGeom prst="rect">
            <a:avLst/>
          </a:prstGeom>
        </p:spPr>
      </p:pic>
      <p:pic>
        <p:nvPicPr>
          <p:cNvPr id="5" name="Graphic 5" descr="Images outline">
            <a:extLst>
              <a:ext uri="{FF2B5EF4-FFF2-40B4-BE49-F238E27FC236}">
                <a16:creationId xmlns:a16="http://schemas.microsoft.com/office/drawing/2014/main" id="{0666CFCE-3C67-3948-F342-EE7F30BA7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9972" y="674249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E6A09-E836-99A3-0814-D555A2F7AC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05BB-3305-A91F-E89A-ABFC8F28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500">
                <a:latin typeface="Times New Roman"/>
                <a:ea typeface="+mj-lt"/>
                <a:cs typeface="+mj-lt"/>
              </a:rPr>
              <a:t>SVD APPLIED  TO IMAGE PROCESSING</a:t>
            </a:r>
            <a:endParaRPr lang="en-US" sz="4500">
              <a:latin typeface="Times New Roman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F0055"/>
          </a:solidFill>
          <a:ln w="38100" cap="rnd">
            <a:solidFill>
              <a:srgbClr val="FF00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BEA4-3C38-446B-E474-3F9BC3DD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8" y="2288436"/>
            <a:ext cx="7096986" cy="48081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latin typeface="Times New Roman"/>
                <a:ea typeface="+mn-lt"/>
                <a:cs typeface="+mn-lt"/>
              </a:rPr>
              <a:t>SVD Approach for Image Compression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ea typeface="+mn-lt"/>
                <a:cs typeface="+mn-lt"/>
              </a:rPr>
              <a:t>Image compression deals with the problem of reducing the amount of data required to represent a  digital image. 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ea typeface="+mn-lt"/>
                <a:cs typeface="+mn-lt"/>
              </a:rPr>
              <a:t> Compression is achieved  by the  removal of three basic  data  redundancies: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/>
                <a:ea typeface="+mn-lt"/>
                <a:cs typeface="+mn-lt"/>
              </a:rPr>
              <a:t>  1) coding  redundancy, which is present when less than  optimal;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/>
                <a:ea typeface="+mn-lt"/>
                <a:cs typeface="+mn-lt"/>
              </a:rPr>
              <a:t> 2) interpixel  redundancy, which results from correlations between the  pixels;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/>
                <a:ea typeface="+mn-lt"/>
                <a:cs typeface="+mn-lt"/>
              </a:rPr>
              <a:t>  3) psychovisual  redundancies, which is due  to  data  that  is ignored by the human visual.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4FE44B34-63B6-947E-CA86-F21325D6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6" r="1661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EF374-0154-69F6-7199-93792CAD4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05BB-3305-A91F-E89A-ABFC8F28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500">
                <a:latin typeface="Times New Roman"/>
                <a:ea typeface="+mj-lt"/>
                <a:cs typeface="+mj-lt"/>
              </a:rPr>
              <a:t>SVD APPLIED  TO IMAGE PROCESSING</a:t>
            </a:r>
            <a:endParaRPr lang="en-US" sz="4500">
              <a:latin typeface="Times New Roman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F0055"/>
          </a:solidFill>
          <a:ln w="38100" cap="rnd">
            <a:solidFill>
              <a:srgbClr val="FF00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BEA4-3C38-446B-E474-3F9BC3DD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2587317"/>
            <a:ext cx="7356578" cy="344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ea typeface="+mn-lt"/>
                <a:cs typeface="+mn-lt"/>
              </a:rPr>
              <a:t>The 5 properties of SVD tells us the rank of matrix A is equal to the number of its nonzero singular values”. 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ea typeface="+mn-lt"/>
                <a:cs typeface="+mn-lt"/>
              </a:rPr>
              <a:t> In many applications, the singular values of a matrix decrease quickly with increasing rank. This propriety allows us to reduce the noise or compress the matrix data by eliminating the small singular values or the higher ranks.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ea typeface="+mn-lt"/>
                <a:cs typeface="+mn-lt"/>
              </a:rPr>
              <a:t>When an image is SVD  transformed,  it is not  compressed, but the  data take a form in which  the first singular value has a great amount of the  image information. With this, we can use only a  few singular values to represent the image with  little differences from the original.</a:t>
            </a:r>
            <a:endParaRPr lang="en-GB" sz="1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4FE44B34-63B6-947E-CA86-F21325D6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6" r="1661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5B64C-2D4C-08E6-CFCA-61D064D88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FA7D6-4004-076B-4F5A-C614A0055AB0}"/>
              </a:ext>
            </a:extLst>
          </p:cNvPr>
          <p:cNvSpPr txBox="1"/>
          <p:nvPr/>
        </p:nvSpPr>
        <p:spPr>
          <a:xfrm>
            <a:off x="638881" y="759978"/>
            <a:ext cx="10909640" cy="106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Simulation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B66B5"/>
          </a:solidFill>
          <a:ln w="38100" cap="rnd">
            <a:solidFill>
              <a:srgbClr val="6B66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783C6B8-0754-B9CF-2973-6FB788CF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90" y="2490999"/>
            <a:ext cx="5540333" cy="3817578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1A61D-4460-DAF5-4E9B-865FC6D6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" y="2490774"/>
            <a:ext cx="5614416" cy="377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7412C-DD6D-F06F-38E4-7EEDA621D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3" b="29867"/>
          <a:stretch/>
        </p:blipFill>
        <p:spPr>
          <a:xfrm>
            <a:off x="8382000" y="-134257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303143-CF57-38AD-EAAF-8D547B1B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16091"/>
            <a:ext cx="2743200" cy="202098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9DACF9E-36C9-DCB3-14EB-5B077322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4" y="19239"/>
            <a:ext cx="2626784" cy="210993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37B966-1912-A904-6ED1-BCB92C61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0" y="-7394"/>
            <a:ext cx="2743200" cy="21314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A785BF2-9C29-01C4-A242-CE0C6F522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899" y="24479"/>
            <a:ext cx="2690284" cy="2215874"/>
          </a:xfrm>
          <a:prstGeom prst="rect">
            <a:avLst/>
          </a:prstGeom>
        </p:spPr>
      </p:pic>
      <p:pic>
        <p:nvPicPr>
          <p:cNvPr id="6" name="Picture 6" descr="A black and white photo of a flower&#10;&#10;Description automatically generated">
            <a:extLst>
              <a:ext uri="{FF2B5EF4-FFF2-40B4-BE49-F238E27FC236}">
                <a16:creationId xmlns:a16="http://schemas.microsoft.com/office/drawing/2014/main" id="{2F122F14-E1EB-AE6C-AFCB-BF74109AE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" y="2305239"/>
            <a:ext cx="2743200" cy="2205187"/>
          </a:xfrm>
          <a:prstGeom prst="rect">
            <a:avLst/>
          </a:prstGeom>
        </p:spPr>
      </p:pic>
      <p:pic>
        <p:nvPicPr>
          <p:cNvPr id="7" name="Picture 7" descr="A black and white photo of a flower&#10;&#10;Description automatically generated">
            <a:extLst>
              <a:ext uri="{FF2B5EF4-FFF2-40B4-BE49-F238E27FC236}">
                <a16:creationId xmlns:a16="http://schemas.microsoft.com/office/drawing/2014/main" id="{E5BE3346-C961-52B5-4C1F-E7A303202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233" y="2385624"/>
            <a:ext cx="2626784" cy="2055002"/>
          </a:xfrm>
          <a:prstGeom prst="rect">
            <a:avLst/>
          </a:prstGeom>
        </p:spPr>
      </p:pic>
      <p:pic>
        <p:nvPicPr>
          <p:cNvPr id="8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7121BA75-6788-AA5A-CF25-07E947A4B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151" y="2305523"/>
            <a:ext cx="2743200" cy="215170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9181D09-E783-C9CD-295B-A5E53407A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900" y="2310586"/>
            <a:ext cx="2637367" cy="2141579"/>
          </a:xfrm>
          <a:prstGeom prst="rect">
            <a:avLst/>
          </a:prstGeom>
        </p:spPr>
      </p:pic>
      <p:pic>
        <p:nvPicPr>
          <p:cNvPr id="10" name="Picture 10" descr="A close up of a flower&#10;&#10;Description automatically generated">
            <a:extLst>
              <a:ext uri="{FF2B5EF4-FFF2-40B4-BE49-F238E27FC236}">
                <a16:creationId xmlns:a16="http://schemas.microsoft.com/office/drawing/2014/main" id="{BCDC8999-05F7-ACEF-B93B-6C10DE14ED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3" y="4615148"/>
            <a:ext cx="2743200" cy="224203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A39A493-D8B6-B702-2773-0AB8264667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9983" y="4504493"/>
            <a:ext cx="2743200" cy="223051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81D8E5F-52C7-28D2-72F2-29E31EE7D2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9233" y="4797507"/>
            <a:ext cx="2626784" cy="2004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D874B1-A393-44F5-0450-61489D93C499}"/>
              </a:ext>
            </a:extLst>
          </p:cNvPr>
          <p:cNvSpPr txBox="1"/>
          <p:nvPr/>
        </p:nvSpPr>
        <p:spPr>
          <a:xfrm>
            <a:off x="4904317" y="4396316"/>
            <a:ext cx="22775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780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5642D-C774-414E-89E5-C8DBEFCA157C}"/>
              </a:ext>
            </a:extLst>
          </p:cNvPr>
          <p:cNvSpPr txBox="1"/>
          <p:nvPr/>
        </p:nvSpPr>
        <p:spPr>
          <a:xfrm>
            <a:off x="638881" y="759978"/>
            <a:ext cx="10909640" cy="106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Simulation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65896"/>
          </a:solidFill>
          <a:ln w="38100" cap="rnd">
            <a:solidFill>
              <a:srgbClr val="8658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FC5B80B-D8FB-CCA4-0DE5-B8E2A40B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" y="2642616"/>
            <a:ext cx="5211162" cy="389534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B037F93-546C-3D5E-03C6-91DB298D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30" y="2638716"/>
            <a:ext cx="5762582" cy="3797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A200-DC94-E969-8915-9C105576C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F9CF607-CBCE-B6AA-DE59-7F962781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46066"/>
            <a:ext cx="2743200" cy="2118167"/>
          </a:xfrm>
          <a:prstGeom prst="rect">
            <a:avLst/>
          </a:prstGeom>
        </p:spPr>
      </p:pic>
      <p:pic>
        <p:nvPicPr>
          <p:cNvPr id="3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8F5881C4-5D31-D349-E990-7B557FFB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2049510"/>
            <a:ext cx="2743200" cy="211974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32E8336-DABB-2474-6AC3-2606262D9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2046959"/>
            <a:ext cx="2743200" cy="209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76F2E-C30B-D69B-68E1-9231CC369167}"/>
              </a:ext>
            </a:extLst>
          </p:cNvPr>
          <p:cNvSpPr txBox="1"/>
          <p:nvPr/>
        </p:nvSpPr>
        <p:spPr>
          <a:xfrm>
            <a:off x="1895475" y="4162425"/>
            <a:ext cx="1933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/>
                <a:cs typeface="Times New Roman"/>
              </a:rPr>
              <a:t>Original Image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261FC-A54F-E864-0629-4A270B3E76CF}"/>
              </a:ext>
            </a:extLst>
          </p:cNvPr>
          <p:cNvSpPr txBox="1"/>
          <p:nvPr/>
        </p:nvSpPr>
        <p:spPr>
          <a:xfrm>
            <a:off x="5105400" y="416242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/>
                <a:cs typeface="Times New Roman"/>
              </a:rPr>
              <a:t>Image Data Subspace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E1D86-AFCF-ADC4-6777-C8DBD5F33024}"/>
              </a:ext>
            </a:extLst>
          </p:cNvPr>
          <p:cNvSpPr txBox="1"/>
          <p:nvPr/>
        </p:nvSpPr>
        <p:spPr>
          <a:xfrm>
            <a:off x="8972550" y="416242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/>
                <a:cs typeface="Times New Roman"/>
              </a:rPr>
              <a:t>Noise Subspace</a:t>
            </a:r>
            <a:endParaRPr lang="en-US" sz="2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8FBB-1FD0-CBE2-EDD7-A003026AB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E285B6-12EB-2C15-2231-F2EE8535587B}"/>
              </a:ext>
            </a:extLst>
          </p:cNvPr>
          <p:cNvSpPr txBox="1"/>
          <p:nvPr/>
        </p:nvSpPr>
        <p:spPr>
          <a:xfrm>
            <a:off x="4223657" y="3102428"/>
            <a:ext cx="7130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26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6914" y="1742149"/>
            <a:ext cx="6301958" cy="2431434"/>
          </a:xfrm>
        </p:spPr>
        <p:txBody>
          <a:bodyPr anchor="b">
            <a:normAutofit fontScale="90000"/>
          </a:bodyPr>
          <a:lstStyle/>
          <a:p>
            <a:r>
              <a:rPr lang="en-GB">
                <a:latin typeface="Times New Roman"/>
                <a:ea typeface="Calibri Light"/>
                <a:cs typeface="Calibri Light"/>
              </a:rPr>
              <a:t>Image Processing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6D6FB"/>
          </a:solidFill>
          <a:ln w="38100" cap="rnd">
            <a:solidFill>
              <a:srgbClr val="66D6F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3E1D849-751F-2101-DEFB-BC794E46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" r="480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CE5588-68EB-58BF-D73F-61D392FB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08EF7E-1A76-BF00-E27D-0AEFBC5CCED2}"/>
              </a:ext>
            </a:extLst>
          </p:cNvPr>
          <p:cNvSpPr txBox="1"/>
          <p:nvPr/>
        </p:nvSpPr>
        <p:spPr>
          <a:xfrm>
            <a:off x="5334000" y="46373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E4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40D29-83A8-074B-BEC2-E898C4B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7200" dirty="0">
                <a:latin typeface="Times New Roman"/>
                <a:cs typeface="Times New Roman"/>
              </a:rPr>
              <a:t>Team members: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E8C7D"/>
          </a:solidFill>
          <a:ln w="38100" cap="rnd">
            <a:solidFill>
              <a:srgbClr val="2E8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882-8D70-EC7E-DB02-FF47BEDC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883650"/>
            <a:ext cx="8719457" cy="22805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Times New Roman"/>
                <a:cs typeface="Times New Roman"/>
              </a:rPr>
              <a:t>M RAMYA SREE (BL.EN.U4AIE21072)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/>
                <a:cs typeface="Times New Roman"/>
              </a:rPr>
              <a:t>POLI VAMSI VARDHAN REDDY(BL.EN.U4AIE21101)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/>
                <a:cs typeface="Times New Roman"/>
              </a:rPr>
              <a:t>METTU SIDDHARTHA(BL.EN.U4AIE21080)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4C70A-2001-452C-7414-732F6EF1E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40D29-83A8-074B-BEC2-E898C4B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7200" dirty="0"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E8C7D"/>
          </a:solidFill>
          <a:ln w="38100" cap="rnd">
            <a:solidFill>
              <a:srgbClr val="2E8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882-8D70-EC7E-DB02-FF47BEDC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3" y="2742134"/>
            <a:ext cx="9660201" cy="28337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/>
                <a:cs typeface="Times New Roman"/>
              </a:rPr>
              <a:t>DESCRIPTION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/>
                <a:cs typeface="Times New Roman"/>
              </a:rPr>
              <a:t>PROPERTIES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/>
                <a:cs typeface="Times New Roman"/>
              </a:rPr>
              <a:t>SIMULATION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Times New Roman"/>
                <a:cs typeface="Times New Roman"/>
              </a:rPr>
              <a:t>OUTPUT</a:t>
            </a:r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442A-4182-FE14-C8C9-E7EFA258D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40D29-83A8-074B-BEC2-E898C4B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720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E8C7D"/>
          </a:solidFill>
          <a:ln w="38100" cap="rnd">
            <a:solidFill>
              <a:srgbClr val="2E8C7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882-8D70-EC7E-DB02-FF47BEDC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7" y="2267695"/>
            <a:ext cx="8018345" cy="49124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This project has applied theory of linear algebra called  “singular value decomposition (SVD)” to digital image processing.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One is digital image compression.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SVD method can transform matrix A  into product USV</a:t>
            </a:r>
            <a:r>
              <a:rPr lang="en-GB" sz="2000" baseline="30000" dirty="0">
                <a:latin typeface="Times New Roman"/>
                <a:ea typeface="+mn-lt"/>
                <a:cs typeface="+mn-lt"/>
              </a:rPr>
              <a:t>T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, which allows us to refactor a  digital image in three matrices.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The experiments with different singular value are performed, and the compression result was evaluated by compression ratio and quality measurement.</a:t>
            </a:r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34" name="Picture 33" descr="Water droplet on a petal">
            <a:extLst>
              <a:ext uri="{FF2B5EF4-FFF2-40B4-BE49-F238E27FC236}">
                <a16:creationId xmlns:a16="http://schemas.microsoft.com/office/drawing/2014/main" id="{4AB5330E-656B-B612-F9AC-A69AF8CBB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6" r="19410" b="2"/>
          <a:stretch/>
        </p:blipFill>
        <p:spPr>
          <a:xfrm>
            <a:off x="8118542" y="1960514"/>
            <a:ext cx="3998774" cy="484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8E1BB-D51F-2F13-6EAB-54C242C4D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56448-A16A-62F4-DA13-6144AACF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71" y="485472"/>
            <a:ext cx="5845931" cy="161384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GB" sz="4800">
                <a:ea typeface="+mj-lt"/>
                <a:cs typeface="+mj-lt"/>
              </a:rPr>
              <a:t>THEORY OF SINGULAR VALUE DECOMPOSITION  </a:t>
            </a:r>
            <a:endParaRPr lang="en-US" sz="480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BFC73"/>
          </a:solidFill>
          <a:ln w="38100" cap="rnd">
            <a:solidFill>
              <a:srgbClr val="4BFC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487A-46D2-A6A8-B23A-6A2D1FE4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702366" cy="38350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Process of Singular Value Decomposition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Singular Value Decomposition (SVD) is said to  be a significant topic in linear algebra by many  renowned  mathematicians.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SVD  has many  practical and theoretical values; special feature  of SVD is that it can be performed on any real  (m, n) matrix.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/>
                <a:ea typeface="+mn-lt"/>
                <a:cs typeface="+mn-lt"/>
              </a:rPr>
              <a:t>Let’s say we have  a  matrix A with m rows and n columns, with rank r and r ≤ n ≤ 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Times New Roman"/>
                <a:ea typeface="+mn-lt"/>
                <a:cs typeface="+mn-lt"/>
              </a:rPr>
              <a:t>		A = USV</a:t>
            </a:r>
            <a:r>
              <a:rPr lang="en-GB" sz="2000" baseline="30000" dirty="0">
                <a:latin typeface="Times New Roman"/>
                <a:ea typeface="+mn-lt"/>
                <a:cs typeface="+mn-lt"/>
              </a:rPr>
              <a:t>T</a:t>
            </a: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latin typeface="The Hand Bold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3F4C56-5CBD-D2FA-DD28-D88A52282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t="45154" r="52949" b="42345"/>
          <a:stretch/>
        </p:blipFill>
        <p:spPr>
          <a:xfrm>
            <a:off x="6629135" y="2728578"/>
            <a:ext cx="5458968" cy="1842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64507-5190-E78D-6760-F61CFB80D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21268-E5DB-04CD-8B73-D71E07B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>
                <a:solidFill>
                  <a:schemeClr val="accent1"/>
                </a:solidFill>
                <a:latin typeface="Times New Roman"/>
                <a:ea typeface="+mj-lt"/>
                <a:cs typeface="+mj-lt"/>
              </a:rPr>
              <a:t>Properties of the SVD</a:t>
            </a:r>
            <a:endParaRPr lang="en-US" sz="8000">
              <a:solidFill>
                <a:schemeClr val="accent1"/>
              </a:solidFill>
              <a:latin typeface="Times New Roman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0F25FA9-35E8-6100-F271-D617F4F07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26551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03A836D-3613-1A76-34D2-0DCC2A2891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33" b="29867"/>
          <a:stretch/>
        </p:blipFill>
        <p:spPr>
          <a:xfrm>
            <a:off x="8382000" y="0"/>
            <a:ext cx="3810000" cy="7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338-FF58-23F8-7DF2-CAD36DB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SVD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ABA-20DA-84C0-12FF-C20FD4F4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ea typeface="+mn-lt"/>
                <a:cs typeface="+mn-lt"/>
              </a:rPr>
              <a:t>Machine learning extracts information from massive sets of data.</a:t>
            </a: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The singular value decomposition (SVD) starts with “data” which is a matrix A, and produces “information” which is a factorization A = U ∗ S ∗ V’ that explains how the matrix transforms vectors to a new space.</a:t>
            </a: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In many machine learning problems, the massive sets of data can be regarded as a collection of m-vectors, which can be arranged into an m × n matrix. </a:t>
            </a: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SVD application examples: 1) Least-squares line, data: points in 2D; 2) Curve-fitting, data: polynomial coefficients; 3) Matrix approximation, data: entries in a matrix; 4) Image compression, data: columns of an image; 5) Facial recognition, data: pictures of a face. </a:t>
            </a:r>
          </a:p>
        </p:txBody>
      </p:sp>
      <p:pic>
        <p:nvPicPr>
          <p:cNvPr id="4" name="Graphic 4" descr="Artificial Intelligence with solid fill">
            <a:extLst>
              <a:ext uri="{FF2B5EF4-FFF2-40B4-BE49-F238E27FC236}">
                <a16:creationId xmlns:a16="http://schemas.microsoft.com/office/drawing/2014/main" id="{04CD4A7F-5954-CFF4-8853-585CD273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087" y="362210"/>
            <a:ext cx="1175358" cy="1175358"/>
          </a:xfrm>
          <a:prstGeom prst="rect">
            <a:avLst/>
          </a:prstGeom>
        </p:spPr>
      </p:pic>
      <p:pic>
        <p:nvPicPr>
          <p:cNvPr id="5" name="Graphic 5" descr="Artificial Intelligence outline">
            <a:extLst>
              <a:ext uri="{FF2B5EF4-FFF2-40B4-BE49-F238E27FC236}">
                <a16:creationId xmlns:a16="http://schemas.microsoft.com/office/drawing/2014/main" id="{41728959-B070-F493-AC05-AB75EA706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54241" y="424841"/>
            <a:ext cx="1183710" cy="111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03A5F-E134-10CD-1813-F55D263EDF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933" b="29867"/>
          <a:stretch/>
        </p:blipFill>
        <p:spPr>
          <a:xfrm>
            <a:off x="8382000" y="-10160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7BFEF-3DFE-2DCB-2F2A-FBD1CF88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>
                <a:ea typeface="+mj-lt"/>
                <a:cs typeface="+mj-lt"/>
              </a:rPr>
              <a:t>Objective of the Project </a:t>
            </a:r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5A74-FC09-8C9F-FB60-1F23461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latin typeface="Times New Roman"/>
                <a:ea typeface="+mn-lt"/>
                <a:cs typeface="+mn-lt"/>
              </a:rPr>
              <a:t>The  objective  of this project is to apply linear  algebra  “Singular Value Decomposition (SVD) “to mid­level image  processing, especially to area of image compression.</a:t>
            </a:r>
            <a:endParaRPr lang="en-GB" sz="22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GB" sz="2200" dirty="0">
                <a:latin typeface="Times New Roman"/>
                <a:ea typeface="+mn-lt"/>
                <a:cs typeface="+mn-lt"/>
              </a:rPr>
              <a:t>The method is factoring a  matrix A into three new matrices U, S, and V, in such a way that A = USV’. Where U and V are orthogonal matrices and S is a diagonal matrix. 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imes New Roman"/>
                <a:ea typeface="+mn-lt"/>
                <a:cs typeface="+mn-lt"/>
              </a:rPr>
              <a:t>The  experiments are  conducted  under  different  term k of singular value,  and the outer product  expansion of image matrix A for image compression.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latin typeface="Times New Roman"/>
                <a:ea typeface="+mn-lt"/>
                <a:cs typeface="+mn-lt"/>
              </a:rPr>
              <a:t>MATLAB is used as a  platform for programming and experiments in this project since MATLAB is high-performance in integrating computation, visualization and programming. </a:t>
            </a:r>
            <a:endParaRPr lang="en-GB" sz="2200" dirty="0"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95775-ED1E-B7BB-2B5A-31FE1CAB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-101600"/>
            <a:ext cx="3810000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6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1092</Words>
  <Application>Microsoft Office PowerPoint</Application>
  <PresentationFormat>Widescreen</PresentationFormat>
  <Paragraphs>73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The Hand Bold</vt:lpstr>
      <vt:lpstr>The Serif Hand Black</vt:lpstr>
      <vt:lpstr>Times New Roman</vt:lpstr>
      <vt:lpstr>SketchyVTI</vt:lpstr>
      <vt:lpstr> MATHEMATICS FOR INTELLIGENT SYSTEMS-2</vt:lpstr>
      <vt:lpstr>Image Processing</vt:lpstr>
      <vt:lpstr>Team members:</vt:lpstr>
      <vt:lpstr>Contents</vt:lpstr>
      <vt:lpstr>INTRODUCTION</vt:lpstr>
      <vt:lpstr>THEORY OF SINGULAR VALUE DECOMPOSITION  </vt:lpstr>
      <vt:lpstr>Properties of the SVD</vt:lpstr>
      <vt:lpstr>SVD IN Machine Learning</vt:lpstr>
      <vt:lpstr>Objective of the Project </vt:lpstr>
      <vt:lpstr>Digital Image Processing</vt:lpstr>
      <vt:lpstr>SVD APPLIED  TO IMAGE PROCESSING</vt:lpstr>
      <vt:lpstr>SVD APPLIED  TO 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HIMASREE</cp:lastModifiedBy>
  <cp:revision>55</cp:revision>
  <dcterms:created xsi:type="dcterms:W3CDTF">2022-07-11T09:48:55Z</dcterms:created>
  <dcterms:modified xsi:type="dcterms:W3CDTF">2022-07-15T04:46:32Z</dcterms:modified>
</cp:coreProperties>
</file>