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4"/>
  </p:sldMasterIdLst>
  <p:sldIdLst>
    <p:sldId id="256" r:id="rId5"/>
    <p:sldId id="257" r:id="rId6"/>
    <p:sldId id="258" r:id="rId7"/>
    <p:sldId id="269" r:id="rId8"/>
    <p:sldId id="261" r:id="rId9"/>
    <p:sldId id="260" r:id="rId10"/>
    <p:sldId id="263" r:id="rId11"/>
    <p:sldId id="271" r:id="rId12"/>
    <p:sldId id="262" r:id="rId13"/>
    <p:sldId id="264" r:id="rId14"/>
    <p:sldId id="270" r:id="rId15"/>
    <p:sldId id="293" r:id="rId16"/>
    <p:sldId id="294" r:id="rId17"/>
    <p:sldId id="291" r:id="rId18"/>
    <p:sldId id="292" r:id="rId19"/>
    <p:sldId id="288" r:id="rId20"/>
    <p:sldId id="289" r:id="rId21"/>
    <p:sldId id="290" r:id="rId22"/>
    <p:sldId id="299" r:id="rId23"/>
    <p:sldId id="298" r:id="rId24"/>
    <p:sldId id="300" r:id="rId25"/>
    <p:sldId id="301" r:id="rId26"/>
    <p:sldId id="287"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02" autoAdjust="0"/>
    <p:restoredTop sz="94660"/>
  </p:normalViewPr>
  <p:slideViewPr>
    <p:cSldViewPr snapToGrid="0">
      <p:cViewPr varScale="1">
        <p:scale>
          <a:sx n="63" d="100"/>
          <a:sy n="63" d="100"/>
        </p:scale>
        <p:origin x="84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MASREE" userId="bf7d91433876bd7f" providerId="LiveId" clId="{C1C2C297-02A0-478D-A72B-767D910FB060}"/>
    <pc:docChg chg="undo custSel modSld">
      <pc:chgData name="HIMASREE" userId="bf7d91433876bd7f" providerId="LiveId" clId="{C1C2C297-02A0-478D-A72B-767D910FB060}" dt="2022-07-13T03:42:57.530" v="47" actId="1076"/>
      <pc:docMkLst>
        <pc:docMk/>
      </pc:docMkLst>
      <pc:sldChg chg="addSp modSp mod">
        <pc:chgData name="HIMASREE" userId="bf7d91433876bd7f" providerId="LiveId" clId="{C1C2C297-02A0-478D-A72B-767D910FB060}" dt="2022-07-12T16:20:54.167" v="24" actId="1076"/>
        <pc:sldMkLst>
          <pc:docMk/>
          <pc:sldMk cId="3237829565" sldId="271"/>
        </pc:sldMkLst>
        <pc:spChg chg="add mod">
          <ac:chgData name="HIMASREE" userId="bf7d91433876bd7f" providerId="LiveId" clId="{C1C2C297-02A0-478D-A72B-767D910FB060}" dt="2022-07-12T16:19:16.328" v="0"/>
          <ac:spMkLst>
            <pc:docMk/>
            <pc:sldMk cId="3237829565" sldId="271"/>
            <ac:spMk id="5" creationId="{FA9092E7-2601-B3BD-B177-22D476076F54}"/>
          </ac:spMkLst>
        </pc:spChg>
        <pc:spChg chg="add mod">
          <ac:chgData name="HIMASREE" userId="bf7d91433876bd7f" providerId="LiveId" clId="{C1C2C297-02A0-478D-A72B-767D910FB060}" dt="2022-07-12T16:19:35.325" v="14" actId="20577"/>
          <ac:spMkLst>
            <pc:docMk/>
            <pc:sldMk cId="3237829565" sldId="271"/>
            <ac:spMk id="6" creationId="{FD8AB5FF-8EB6-0CA5-D258-286974AED8DB}"/>
          </ac:spMkLst>
        </pc:spChg>
        <pc:spChg chg="add mod">
          <ac:chgData name="HIMASREE" userId="bf7d91433876bd7f" providerId="LiveId" clId="{C1C2C297-02A0-478D-A72B-767D910FB060}" dt="2022-07-12T16:20:54.167" v="24" actId="1076"/>
          <ac:spMkLst>
            <pc:docMk/>
            <pc:sldMk cId="3237829565" sldId="271"/>
            <ac:spMk id="7" creationId="{B185F692-9661-1043-624E-AFEDA5291FD3}"/>
          </ac:spMkLst>
        </pc:spChg>
        <pc:cxnChg chg="add mod">
          <ac:chgData name="HIMASREE" userId="bf7d91433876bd7f" providerId="LiveId" clId="{C1C2C297-02A0-478D-A72B-767D910FB060}" dt="2022-07-12T16:20:54.167" v="24" actId="1076"/>
          <ac:cxnSpMkLst>
            <pc:docMk/>
            <pc:sldMk cId="3237829565" sldId="271"/>
            <ac:cxnSpMk id="8" creationId="{418879D3-538F-E344-E0D1-3890F447C2B5}"/>
          </ac:cxnSpMkLst>
        </pc:cxnChg>
      </pc:sldChg>
      <pc:sldChg chg="addSp delSp modSp mod">
        <pc:chgData name="HIMASREE" userId="bf7d91433876bd7f" providerId="LiveId" clId="{C1C2C297-02A0-478D-A72B-767D910FB060}" dt="2022-07-13T03:39:29.260" v="37" actId="1076"/>
        <pc:sldMkLst>
          <pc:docMk/>
          <pc:sldMk cId="2293928551" sldId="288"/>
        </pc:sldMkLst>
        <pc:spChg chg="add del mod">
          <ac:chgData name="HIMASREE" userId="bf7d91433876bd7f" providerId="LiveId" clId="{C1C2C297-02A0-478D-A72B-767D910FB060}" dt="2022-07-13T03:38:30.755" v="29" actId="478"/>
          <ac:spMkLst>
            <pc:docMk/>
            <pc:sldMk cId="2293928551" sldId="288"/>
            <ac:spMk id="6" creationId="{DA8783A8-6EF5-A1A3-9E52-C5B3B24F44EC}"/>
          </ac:spMkLst>
        </pc:spChg>
        <pc:spChg chg="add del mod">
          <ac:chgData name="HIMASREE" userId="bf7d91433876bd7f" providerId="LiveId" clId="{C1C2C297-02A0-478D-A72B-767D910FB060}" dt="2022-07-13T03:39:26.030" v="36" actId="478"/>
          <ac:spMkLst>
            <pc:docMk/>
            <pc:sldMk cId="2293928551" sldId="288"/>
            <ac:spMk id="8" creationId="{28C8FF09-38B4-1E3B-D1D7-500BE8888FA2}"/>
          </ac:spMkLst>
        </pc:spChg>
        <pc:picChg chg="add del">
          <ac:chgData name="HIMASREE" userId="bf7d91433876bd7f" providerId="LiveId" clId="{C1C2C297-02A0-478D-A72B-767D910FB060}" dt="2022-07-13T03:38:49.842" v="30" actId="478"/>
          <ac:picMkLst>
            <pc:docMk/>
            <pc:sldMk cId="2293928551" sldId="288"/>
            <ac:picMk id="5" creationId="{AA85F8FB-74E1-C4F5-A1FF-97B962292560}"/>
          </ac:picMkLst>
        </pc:picChg>
        <pc:picChg chg="add mod">
          <ac:chgData name="HIMASREE" userId="bf7d91433876bd7f" providerId="LiveId" clId="{C1C2C297-02A0-478D-A72B-767D910FB060}" dt="2022-07-13T03:39:29.260" v="37" actId="1076"/>
          <ac:picMkLst>
            <pc:docMk/>
            <pc:sldMk cId="2293928551" sldId="288"/>
            <ac:picMk id="10" creationId="{B0D28516-0F36-37FB-0F7D-70C47C163F00}"/>
          </ac:picMkLst>
        </pc:picChg>
      </pc:sldChg>
      <pc:sldChg chg="modSp mod">
        <pc:chgData name="HIMASREE" userId="bf7d91433876bd7f" providerId="LiveId" clId="{C1C2C297-02A0-478D-A72B-767D910FB060}" dt="2022-07-13T03:39:55.649" v="38" actId="1076"/>
        <pc:sldMkLst>
          <pc:docMk/>
          <pc:sldMk cId="4055600350" sldId="289"/>
        </pc:sldMkLst>
        <pc:picChg chg="mod">
          <ac:chgData name="HIMASREE" userId="bf7d91433876bd7f" providerId="LiveId" clId="{C1C2C297-02A0-478D-A72B-767D910FB060}" dt="2022-07-13T03:39:55.649" v="38" actId="1076"/>
          <ac:picMkLst>
            <pc:docMk/>
            <pc:sldMk cId="4055600350" sldId="289"/>
            <ac:picMk id="5" creationId="{61A74141-248E-9B18-B964-568A14769ACA}"/>
          </ac:picMkLst>
        </pc:picChg>
      </pc:sldChg>
      <pc:sldChg chg="addSp delSp modSp mod">
        <pc:chgData name="HIMASREE" userId="bf7d91433876bd7f" providerId="LiveId" clId="{C1C2C297-02A0-478D-A72B-767D910FB060}" dt="2022-07-13T03:42:57.530" v="47" actId="1076"/>
        <pc:sldMkLst>
          <pc:docMk/>
          <pc:sldMk cId="556926082" sldId="290"/>
        </pc:sldMkLst>
        <pc:spChg chg="add del mod">
          <ac:chgData name="HIMASREE" userId="bf7d91433876bd7f" providerId="LiveId" clId="{C1C2C297-02A0-478D-A72B-767D910FB060}" dt="2022-07-13T03:42:42.391" v="42" actId="478"/>
          <ac:spMkLst>
            <pc:docMk/>
            <pc:sldMk cId="556926082" sldId="290"/>
            <ac:spMk id="6" creationId="{15E1BDE5-F5AF-B2F8-54CA-A4CF2876A1D2}"/>
          </ac:spMkLst>
        </pc:spChg>
        <pc:picChg chg="del">
          <ac:chgData name="HIMASREE" userId="bf7d91433876bd7f" providerId="LiveId" clId="{C1C2C297-02A0-478D-A72B-767D910FB060}" dt="2022-07-13T03:42:36.132" v="39" actId="478"/>
          <ac:picMkLst>
            <pc:docMk/>
            <pc:sldMk cId="556926082" sldId="290"/>
            <ac:picMk id="5" creationId="{D2B19FC7-6814-1CB1-5A81-557344373612}"/>
          </ac:picMkLst>
        </pc:picChg>
        <pc:picChg chg="add mod">
          <ac:chgData name="HIMASREE" userId="bf7d91433876bd7f" providerId="LiveId" clId="{C1C2C297-02A0-478D-A72B-767D910FB060}" dt="2022-07-13T03:42:57.530" v="47" actId="1076"/>
          <ac:picMkLst>
            <pc:docMk/>
            <pc:sldMk cId="556926082" sldId="290"/>
            <ac:picMk id="8" creationId="{02A48BCA-388A-B319-1899-4BFBF2047A98}"/>
          </ac:picMkLst>
        </pc:picChg>
      </pc:sldChg>
      <pc:sldChg chg="modSp mod">
        <pc:chgData name="HIMASREE" userId="bf7d91433876bd7f" providerId="LiveId" clId="{C1C2C297-02A0-478D-A72B-767D910FB060}" dt="2022-07-12T16:22:27.829" v="27" actId="313"/>
        <pc:sldMkLst>
          <pc:docMk/>
          <pc:sldMk cId="3551968684" sldId="293"/>
        </pc:sldMkLst>
        <pc:spChg chg="mod">
          <ac:chgData name="HIMASREE" userId="bf7d91433876bd7f" providerId="LiveId" clId="{C1C2C297-02A0-478D-A72B-767D910FB060}" dt="2022-07-12T16:22:27.829" v="27" actId="313"/>
          <ac:spMkLst>
            <pc:docMk/>
            <pc:sldMk cId="3551968684" sldId="293"/>
            <ac:spMk id="3" creationId="{CBAAB3AD-70F6-DC86-19C8-7C29DCC96D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CDB4D3-8E93-4E5C-B1B5-6F3BBCC8212C}" type="datetimeFigureOut">
              <a:rPr lang="en-US" smtClean="0"/>
              <a:t>7/13/2022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F65F80-6EF8-4B89-91B7-982B38A90F29}" type="slidenum">
              <a:rPr lang="en-US" smtClean="0"/>
              <a:t>‹#›</a:t>
            </a:fld>
            <a:endParaRPr lang="en-US"/>
          </a:p>
        </p:txBody>
      </p:sp>
    </p:spTree>
    <p:extLst>
      <p:ext uri="{BB962C8B-B14F-4D97-AF65-F5344CB8AC3E}">
        <p14:creationId xmlns:p14="http://schemas.microsoft.com/office/powerpoint/2010/main" val="534466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CDB4D3-8E93-4E5C-B1B5-6F3BBCC8212C}" type="datetimeFigureOut">
              <a:rPr lang="en-US" smtClean="0"/>
              <a:t>7/13/2022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F65F80-6EF8-4B89-91B7-982B38A90F29}" type="slidenum">
              <a:rPr lang="en-US" smtClean="0"/>
              <a:t>‹#›</a:t>
            </a:fld>
            <a:endParaRPr lang="en-US"/>
          </a:p>
        </p:txBody>
      </p:sp>
    </p:spTree>
    <p:extLst>
      <p:ext uri="{BB962C8B-B14F-4D97-AF65-F5344CB8AC3E}">
        <p14:creationId xmlns:p14="http://schemas.microsoft.com/office/powerpoint/2010/main" val="1579953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CDB4D3-8E93-4E5C-B1B5-6F3BBCC8212C}" type="datetimeFigureOut">
              <a:rPr lang="en-US" smtClean="0"/>
              <a:t>7/13/2022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F65F80-6EF8-4B89-91B7-982B38A90F29}" type="slidenum">
              <a:rPr lang="en-US" smtClean="0"/>
              <a:t>‹#›</a:t>
            </a:fld>
            <a:endParaRPr lang="en-US"/>
          </a:p>
        </p:txBody>
      </p:sp>
    </p:spTree>
    <p:extLst>
      <p:ext uri="{BB962C8B-B14F-4D97-AF65-F5344CB8AC3E}">
        <p14:creationId xmlns:p14="http://schemas.microsoft.com/office/powerpoint/2010/main" val="532588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CDB4D3-8E93-4E5C-B1B5-6F3BBCC8212C}" type="datetimeFigureOut">
              <a:rPr lang="en-US" smtClean="0"/>
              <a:t>7/13/2022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F65F80-6EF8-4B89-91B7-982B38A90F29}"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318921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CDB4D3-8E93-4E5C-B1B5-6F3BBCC8212C}" type="datetimeFigureOut">
              <a:rPr lang="en-US" smtClean="0"/>
              <a:t>7/13/2022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F65F80-6EF8-4B89-91B7-982B38A90F29}" type="slidenum">
              <a:rPr lang="en-US" smtClean="0"/>
              <a:t>‹#›</a:t>
            </a:fld>
            <a:endParaRPr lang="en-US"/>
          </a:p>
        </p:txBody>
      </p:sp>
    </p:spTree>
    <p:extLst>
      <p:ext uri="{BB962C8B-B14F-4D97-AF65-F5344CB8AC3E}">
        <p14:creationId xmlns:p14="http://schemas.microsoft.com/office/powerpoint/2010/main" val="34819946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ECDB4D3-8E93-4E5C-B1B5-6F3BBCC8212C}" type="datetimeFigureOut">
              <a:rPr lang="en-US" smtClean="0"/>
              <a:t>7/13/2022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F65F80-6EF8-4B89-91B7-982B38A90F29}" type="slidenum">
              <a:rPr lang="en-US" smtClean="0"/>
              <a:t>‹#›</a:t>
            </a:fld>
            <a:endParaRPr lang="en-US"/>
          </a:p>
        </p:txBody>
      </p:sp>
    </p:spTree>
    <p:extLst>
      <p:ext uri="{BB962C8B-B14F-4D97-AF65-F5344CB8AC3E}">
        <p14:creationId xmlns:p14="http://schemas.microsoft.com/office/powerpoint/2010/main" val="35650838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ECDB4D3-8E93-4E5C-B1B5-6F3BBCC8212C}" type="datetimeFigureOut">
              <a:rPr lang="en-US" smtClean="0"/>
              <a:t>7/13/2022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F65F80-6EF8-4B89-91B7-982B38A90F29}" type="slidenum">
              <a:rPr lang="en-US" smtClean="0"/>
              <a:t>‹#›</a:t>
            </a:fld>
            <a:endParaRPr lang="en-US"/>
          </a:p>
        </p:txBody>
      </p:sp>
    </p:spTree>
    <p:extLst>
      <p:ext uri="{BB962C8B-B14F-4D97-AF65-F5344CB8AC3E}">
        <p14:creationId xmlns:p14="http://schemas.microsoft.com/office/powerpoint/2010/main" val="10642949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CDB4D3-8E93-4E5C-B1B5-6F3BBCC8212C}" type="datetimeFigureOut">
              <a:rPr lang="en-US" smtClean="0"/>
              <a:t>7/13/2022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F65F80-6EF8-4B89-91B7-982B38A90F29}" type="slidenum">
              <a:rPr lang="en-US" smtClean="0"/>
              <a:t>‹#›</a:t>
            </a:fld>
            <a:endParaRPr lang="en-US"/>
          </a:p>
        </p:txBody>
      </p:sp>
    </p:spTree>
    <p:extLst>
      <p:ext uri="{BB962C8B-B14F-4D97-AF65-F5344CB8AC3E}">
        <p14:creationId xmlns:p14="http://schemas.microsoft.com/office/powerpoint/2010/main" val="5875876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CDB4D3-8E93-4E5C-B1B5-6F3BBCC8212C}" type="datetimeFigureOut">
              <a:rPr lang="en-US" smtClean="0"/>
              <a:t>7/13/2022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F65F80-6EF8-4B89-91B7-982B38A90F29}" type="slidenum">
              <a:rPr lang="en-US" smtClean="0"/>
              <a:t>‹#›</a:t>
            </a:fld>
            <a:endParaRPr lang="en-US"/>
          </a:p>
        </p:txBody>
      </p:sp>
    </p:spTree>
    <p:extLst>
      <p:ext uri="{BB962C8B-B14F-4D97-AF65-F5344CB8AC3E}">
        <p14:creationId xmlns:p14="http://schemas.microsoft.com/office/powerpoint/2010/main" val="2323269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CDB4D3-8E93-4E5C-B1B5-6F3BBCC8212C}" type="datetimeFigureOut">
              <a:rPr lang="en-US" smtClean="0"/>
              <a:t>7/13/2022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F65F80-6EF8-4B89-91B7-982B38A90F29}" type="slidenum">
              <a:rPr lang="en-US" smtClean="0"/>
              <a:t>‹#›</a:t>
            </a:fld>
            <a:endParaRPr lang="en-US"/>
          </a:p>
        </p:txBody>
      </p:sp>
    </p:spTree>
    <p:extLst>
      <p:ext uri="{BB962C8B-B14F-4D97-AF65-F5344CB8AC3E}">
        <p14:creationId xmlns:p14="http://schemas.microsoft.com/office/powerpoint/2010/main" val="2622381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CDB4D3-8E93-4E5C-B1B5-6F3BBCC8212C}" type="datetimeFigureOut">
              <a:rPr lang="en-US" smtClean="0"/>
              <a:t>7/13/2022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F65F80-6EF8-4B89-91B7-982B38A90F29}" type="slidenum">
              <a:rPr lang="en-US" smtClean="0"/>
              <a:t>‹#›</a:t>
            </a:fld>
            <a:endParaRPr lang="en-US"/>
          </a:p>
        </p:txBody>
      </p:sp>
    </p:spTree>
    <p:extLst>
      <p:ext uri="{BB962C8B-B14F-4D97-AF65-F5344CB8AC3E}">
        <p14:creationId xmlns:p14="http://schemas.microsoft.com/office/powerpoint/2010/main" val="3868394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CDB4D3-8E93-4E5C-B1B5-6F3BBCC8212C}" type="datetimeFigureOut">
              <a:rPr lang="en-US" smtClean="0"/>
              <a:t>7/13/2022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F65F80-6EF8-4B89-91B7-982B38A90F29}" type="slidenum">
              <a:rPr lang="en-US" smtClean="0"/>
              <a:t>‹#›</a:t>
            </a:fld>
            <a:endParaRPr lang="en-US"/>
          </a:p>
        </p:txBody>
      </p:sp>
    </p:spTree>
    <p:extLst>
      <p:ext uri="{BB962C8B-B14F-4D97-AF65-F5344CB8AC3E}">
        <p14:creationId xmlns:p14="http://schemas.microsoft.com/office/powerpoint/2010/main" val="2935985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CDB4D3-8E93-4E5C-B1B5-6F3BBCC8212C}" type="datetimeFigureOut">
              <a:rPr lang="en-US" smtClean="0"/>
              <a:t>7/13/2022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F65F80-6EF8-4B89-91B7-982B38A90F29}" type="slidenum">
              <a:rPr lang="en-US" smtClean="0"/>
              <a:t>‹#›</a:t>
            </a:fld>
            <a:endParaRPr lang="en-US"/>
          </a:p>
        </p:txBody>
      </p:sp>
    </p:spTree>
    <p:extLst>
      <p:ext uri="{BB962C8B-B14F-4D97-AF65-F5344CB8AC3E}">
        <p14:creationId xmlns:p14="http://schemas.microsoft.com/office/powerpoint/2010/main" val="3183816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CDB4D3-8E93-4E5C-B1B5-6F3BBCC8212C}" type="datetimeFigureOut">
              <a:rPr lang="en-US" smtClean="0"/>
              <a:t>7/13/2022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F65F80-6EF8-4B89-91B7-982B38A90F29}" type="slidenum">
              <a:rPr lang="en-US" smtClean="0"/>
              <a:t>‹#›</a:t>
            </a:fld>
            <a:endParaRPr lang="en-US"/>
          </a:p>
        </p:txBody>
      </p:sp>
    </p:spTree>
    <p:extLst>
      <p:ext uri="{BB962C8B-B14F-4D97-AF65-F5344CB8AC3E}">
        <p14:creationId xmlns:p14="http://schemas.microsoft.com/office/powerpoint/2010/main" val="3854966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CDB4D3-8E93-4E5C-B1B5-6F3BBCC8212C}" type="datetimeFigureOut">
              <a:rPr lang="en-US" smtClean="0"/>
              <a:t>7/13/2022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F65F80-6EF8-4B89-91B7-982B38A90F29}" type="slidenum">
              <a:rPr lang="en-US" smtClean="0"/>
              <a:t>‹#›</a:t>
            </a:fld>
            <a:endParaRPr lang="en-US"/>
          </a:p>
        </p:txBody>
      </p:sp>
    </p:spTree>
    <p:extLst>
      <p:ext uri="{BB962C8B-B14F-4D97-AF65-F5344CB8AC3E}">
        <p14:creationId xmlns:p14="http://schemas.microsoft.com/office/powerpoint/2010/main" val="1930598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CDB4D3-8E93-4E5C-B1B5-6F3BBCC8212C}" type="datetimeFigureOut">
              <a:rPr lang="en-US" smtClean="0"/>
              <a:t>7/13/2022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F65F80-6EF8-4B89-91B7-982B38A90F29}" type="slidenum">
              <a:rPr lang="en-US" smtClean="0"/>
              <a:t>‹#›</a:t>
            </a:fld>
            <a:endParaRPr lang="en-US"/>
          </a:p>
        </p:txBody>
      </p:sp>
    </p:spTree>
    <p:extLst>
      <p:ext uri="{BB962C8B-B14F-4D97-AF65-F5344CB8AC3E}">
        <p14:creationId xmlns:p14="http://schemas.microsoft.com/office/powerpoint/2010/main" val="1530564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CDB4D3-8E93-4E5C-B1B5-6F3BBCC8212C}" type="datetimeFigureOut">
              <a:rPr lang="en-US" smtClean="0"/>
              <a:t>7/13/2022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F65F80-6EF8-4B89-91B7-982B38A90F29}" type="slidenum">
              <a:rPr lang="en-US" smtClean="0"/>
              <a:t>‹#›</a:t>
            </a:fld>
            <a:endParaRPr lang="en-US"/>
          </a:p>
        </p:txBody>
      </p:sp>
    </p:spTree>
    <p:extLst>
      <p:ext uri="{BB962C8B-B14F-4D97-AF65-F5344CB8AC3E}">
        <p14:creationId xmlns:p14="http://schemas.microsoft.com/office/powerpoint/2010/main" val="2385220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ECDB4D3-8E93-4E5C-B1B5-6F3BBCC8212C}" type="datetimeFigureOut">
              <a:rPr lang="en-US" smtClean="0"/>
              <a:t>7/13/2022</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AF65F80-6EF8-4B89-91B7-982B38A90F29}" type="slidenum">
              <a:rPr lang="en-US" smtClean="0"/>
              <a:t>‹#›</a:t>
            </a:fld>
            <a:endParaRPr lang="en-US"/>
          </a:p>
        </p:txBody>
      </p:sp>
    </p:spTree>
    <p:extLst>
      <p:ext uri="{BB962C8B-B14F-4D97-AF65-F5344CB8AC3E}">
        <p14:creationId xmlns:p14="http://schemas.microsoft.com/office/powerpoint/2010/main" val="2390144496"/>
      </p:ext>
    </p:extLst>
  </p:cSld>
  <p:clrMap bg1="dk1" tx1="lt1" bg2="dk2" tx2="lt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739FA-9AAA-4A0C-8F4D-1CEB9F561B19}"/>
              </a:ext>
            </a:extLst>
          </p:cNvPr>
          <p:cNvSpPr>
            <a:spLocks noGrp="1"/>
          </p:cNvSpPr>
          <p:nvPr>
            <p:ph type="ctrTitle"/>
          </p:nvPr>
        </p:nvSpPr>
        <p:spPr>
          <a:xfrm>
            <a:off x="767080" y="1358283"/>
            <a:ext cx="11003279" cy="2690160"/>
          </a:xfrm>
        </p:spPr>
        <p:txBody>
          <a:bodyPr>
            <a:normAutofit fontScale="90000"/>
          </a:bodyPr>
          <a:lstStyle/>
          <a:p>
            <a:r>
              <a:rPr lang="en-US" dirty="0"/>
              <a:t>21AIE111</a:t>
            </a:r>
            <a:br>
              <a:rPr lang="en-US" dirty="0"/>
            </a:br>
            <a:r>
              <a:rPr lang="en-US" dirty="0">
                <a:effectLst>
                  <a:outerShdw blurRad="38100" dist="38100" dir="2700000" algn="tl">
                    <a:srgbClr val="000000">
                      <a:alpha val="43137"/>
                    </a:srgbClr>
                  </a:outerShdw>
                </a:effectLst>
              </a:rPr>
              <a:t>DATA STRUCTURES AND ALGORITHMS</a:t>
            </a:r>
            <a:br>
              <a:rPr lang="en-US" dirty="0"/>
            </a:br>
            <a:endParaRPr lang="en-US" dirty="0"/>
          </a:p>
        </p:txBody>
      </p:sp>
      <p:sp>
        <p:nvSpPr>
          <p:cNvPr id="4" name="TextBox 3">
            <a:extLst>
              <a:ext uri="{FF2B5EF4-FFF2-40B4-BE49-F238E27FC236}">
                <a16:creationId xmlns:a16="http://schemas.microsoft.com/office/drawing/2014/main" id="{C136BC43-7843-4E1E-8667-B1A50C295AF2}"/>
              </a:ext>
            </a:extLst>
          </p:cNvPr>
          <p:cNvSpPr txBox="1"/>
          <p:nvPr/>
        </p:nvSpPr>
        <p:spPr>
          <a:xfrm>
            <a:off x="767080" y="5285153"/>
            <a:ext cx="8077200" cy="830997"/>
          </a:xfrm>
          <a:prstGeom prst="rect">
            <a:avLst/>
          </a:prstGeom>
          <a:noFill/>
        </p:spPr>
        <p:txBody>
          <a:bodyPr wrap="square" rtlCol="0">
            <a:spAutoFit/>
          </a:bodyPr>
          <a:lstStyle/>
          <a:p>
            <a:r>
              <a:rPr lang="en-US" sz="2400" dirty="0">
                <a:solidFill>
                  <a:schemeClr val="tx2">
                    <a:lumMod val="40000"/>
                    <a:lumOff val="60000"/>
                  </a:schemeClr>
                </a:solidFill>
              </a:rPr>
              <a:t>UNDER THE GUIDANCE OF:</a:t>
            </a:r>
          </a:p>
          <a:p>
            <a:r>
              <a:rPr lang="en-US" sz="2400" dirty="0">
                <a:solidFill>
                  <a:schemeClr val="tx2">
                    <a:lumMod val="40000"/>
                    <a:lumOff val="60000"/>
                  </a:schemeClr>
                </a:solidFill>
              </a:rPr>
              <a:t>Mr. Ullas S.</a:t>
            </a:r>
          </a:p>
        </p:txBody>
      </p:sp>
      <p:pic>
        <p:nvPicPr>
          <p:cNvPr id="5" name="Picture 4">
            <a:extLst>
              <a:ext uri="{FF2B5EF4-FFF2-40B4-BE49-F238E27FC236}">
                <a16:creationId xmlns:a16="http://schemas.microsoft.com/office/drawing/2014/main" id="{16E81166-C60A-4152-A0B7-F0D5F2868982}"/>
              </a:ext>
            </a:extLst>
          </p:cNvPr>
          <p:cNvPicPr>
            <a:picLocks noChangeAspect="1"/>
          </p:cNvPicPr>
          <p:nvPr/>
        </p:nvPicPr>
        <p:blipFill rotWithShape="1">
          <a:blip r:embed="rId2"/>
          <a:srcRect t="30933" b="29867"/>
          <a:stretch/>
        </p:blipFill>
        <p:spPr>
          <a:xfrm>
            <a:off x="8382000" y="-50800"/>
            <a:ext cx="3810000" cy="1107440"/>
          </a:xfrm>
          <a:prstGeom prst="rect">
            <a:avLst/>
          </a:prstGeom>
        </p:spPr>
      </p:pic>
    </p:spTree>
    <p:extLst>
      <p:ext uri="{BB962C8B-B14F-4D97-AF65-F5344CB8AC3E}">
        <p14:creationId xmlns:p14="http://schemas.microsoft.com/office/powerpoint/2010/main" val="3533447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1601-A741-46C5-9F43-1076DA3CF1E2}"/>
              </a:ext>
            </a:extLst>
          </p:cNvPr>
          <p:cNvSpPr>
            <a:spLocks noGrp="1"/>
          </p:cNvSpPr>
          <p:nvPr>
            <p:ph type="ctrTitle"/>
          </p:nvPr>
        </p:nvSpPr>
        <p:spPr>
          <a:xfrm>
            <a:off x="313315" y="243823"/>
            <a:ext cx="11493203" cy="1029166"/>
          </a:xfrm>
        </p:spPr>
        <p:txBody>
          <a:bodyPr>
            <a:normAutofit/>
          </a:bodyPr>
          <a:lstStyle/>
          <a:p>
            <a:pPr algn="l"/>
            <a:r>
              <a:rPr lang="en-IN" sz="3600" dirty="0">
                <a:solidFill>
                  <a:schemeClr val="tx2">
                    <a:lumMod val="60000"/>
                    <a:lumOff val="40000"/>
                  </a:schemeClr>
                </a:solidFill>
                <a:latin typeface="Times New Roman" panose="02020603050405020304" pitchFamily="18" charset="0"/>
                <a:cs typeface="Times New Roman" panose="02020603050405020304" pitchFamily="18" charset="0"/>
              </a:rPr>
              <a:t>doubly linked list</a:t>
            </a:r>
          </a:p>
        </p:txBody>
      </p:sp>
      <p:sp>
        <p:nvSpPr>
          <p:cNvPr id="3" name="Subtitle 2">
            <a:extLst>
              <a:ext uri="{FF2B5EF4-FFF2-40B4-BE49-F238E27FC236}">
                <a16:creationId xmlns:a16="http://schemas.microsoft.com/office/drawing/2014/main" id="{F75F2702-D623-4601-9935-3B264AFC1660}"/>
              </a:ext>
            </a:extLst>
          </p:cNvPr>
          <p:cNvSpPr>
            <a:spLocks noGrp="1"/>
          </p:cNvSpPr>
          <p:nvPr>
            <p:ph type="subTitle" idx="1"/>
          </p:nvPr>
        </p:nvSpPr>
        <p:spPr>
          <a:xfrm>
            <a:off x="313315" y="1577787"/>
            <a:ext cx="11493202" cy="4966447"/>
          </a:xfrm>
        </p:spPr>
        <p:txBody>
          <a:bodyPr/>
          <a:lstStyle/>
          <a:p>
            <a:pPr marL="342900" indent="-342900" algn="l">
              <a:buFont typeface="Arial" panose="020B0604020202020204" pitchFamily="34" charset="0"/>
              <a:buChar char="•"/>
            </a:pPr>
            <a:r>
              <a:rPr lang="en-US" b="0" i="0" dirty="0">
                <a:effectLst/>
                <a:latin typeface="Roboto" panose="02000000000000000000" pitchFamily="2" charset="0"/>
              </a:rPr>
              <a:t>This type of a linked list consists of a sequence of nodes where each node consists of data and two pointers, namely the previous pointer pointing to the previous node and the subsequent pointer that points to the next node that is part of the list. This can be traversed from the first node of the list to the last node of the list and vice versa, and this is called Doubly Linked list.</a:t>
            </a:r>
          </a:p>
          <a:p>
            <a:pPr algn="l"/>
            <a:r>
              <a:rPr lang="en-US" b="0" i="0" dirty="0">
                <a:effectLst/>
                <a:latin typeface="Times New Roman" panose="02020603050405020304" pitchFamily="18" charset="0"/>
                <a:cs typeface="Times New Roman" panose="02020603050405020304" pitchFamily="18" charset="0"/>
              </a:rPr>
              <a:t>	</a:t>
            </a:r>
          </a:p>
          <a:p>
            <a:pPr algn="l"/>
            <a:endParaRPr lang="en-US" dirty="0">
              <a:effectLst/>
              <a:latin typeface="Times New Roman" panose="02020603050405020304" pitchFamily="18" charset="0"/>
              <a:cs typeface="Times New Roman" panose="02020603050405020304" pitchFamily="18" charset="0"/>
            </a:endParaRPr>
          </a:p>
          <a:p>
            <a:pPr algn="l"/>
            <a:endParaRPr lang="en-US" dirty="0">
              <a:effectLst/>
              <a:latin typeface="Times New Roman" panose="02020603050405020304" pitchFamily="18" charset="0"/>
              <a:cs typeface="Times New Roman" panose="02020603050405020304" pitchFamily="18" charset="0"/>
            </a:endParaRPr>
          </a:p>
          <a:p>
            <a:pPr algn="l"/>
            <a:r>
              <a:rPr lang="en-US" dirty="0">
                <a:effectLst/>
                <a:latin typeface="Times New Roman" panose="02020603050405020304" pitchFamily="18" charset="0"/>
                <a:cs typeface="Times New Roman" panose="02020603050405020304" pitchFamily="18" charset="0"/>
              </a:rPr>
              <a:t>                                                                 </a:t>
            </a:r>
            <a:r>
              <a:rPr lang="en-US" dirty="0">
                <a:solidFill>
                  <a:schemeClr val="tx2">
                    <a:lumMod val="60000"/>
                    <a:lumOff val="40000"/>
                  </a:schemeClr>
                </a:solidFill>
                <a:effectLst/>
                <a:latin typeface="Times New Roman" panose="02020603050405020304" pitchFamily="18" charset="0"/>
                <a:cs typeface="Times New Roman" panose="02020603050405020304" pitchFamily="18" charset="0"/>
              </a:rPr>
              <a:t>NODE</a:t>
            </a:r>
            <a:endParaRPr lang="en-IN" dirty="0">
              <a:solidFill>
                <a:schemeClr val="tx2">
                  <a:lumMod val="60000"/>
                  <a:lumOff val="40000"/>
                </a:schemeClr>
              </a:solidFill>
            </a:endParaRPr>
          </a:p>
        </p:txBody>
      </p:sp>
      <p:sp>
        <p:nvSpPr>
          <p:cNvPr id="4" name="Rectangle 3">
            <a:extLst>
              <a:ext uri="{FF2B5EF4-FFF2-40B4-BE49-F238E27FC236}">
                <a16:creationId xmlns:a16="http://schemas.microsoft.com/office/drawing/2014/main" id="{731975D4-6090-3FAF-DD8A-4B02A32242A8}"/>
              </a:ext>
            </a:extLst>
          </p:cNvPr>
          <p:cNvSpPr/>
          <p:nvPr/>
        </p:nvSpPr>
        <p:spPr>
          <a:xfrm>
            <a:off x="4261281" y="4882328"/>
            <a:ext cx="1012055" cy="5149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a:extLst>
              <a:ext uri="{FF2B5EF4-FFF2-40B4-BE49-F238E27FC236}">
                <a16:creationId xmlns:a16="http://schemas.microsoft.com/office/drawing/2014/main" id="{1F58DDE1-6759-65F6-18A7-054BDE61BE93}"/>
              </a:ext>
            </a:extLst>
          </p:cNvPr>
          <p:cNvSpPr/>
          <p:nvPr/>
        </p:nvSpPr>
        <p:spPr>
          <a:xfrm>
            <a:off x="5273336" y="4882328"/>
            <a:ext cx="1012055" cy="5149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a:t>
            </a:r>
          </a:p>
        </p:txBody>
      </p:sp>
      <p:sp>
        <p:nvSpPr>
          <p:cNvPr id="6" name="Rectangle 5">
            <a:extLst>
              <a:ext uri="{FF2B5EF4-FFF2-40B4-BE49-F238E27FC236}">
                <a16:creationId xmlns:a16="http://schemas.microsoft.com/office/drawing/2014/main" id="{5BCC30DC-9291-CDA2-F5F8-BA45782451D7}"/>
              </a:ext>
            </a:extLst>
          </p:cNvPr>
          <p:cNvSpPr/>
          <p:nvPr/>
        </p:nvSpPr>
        <p:spPr>
          <a:xfrm>
            <a:off x="6285391" y="4870362"/>
            <a:ext cx="896644" cy="5149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next</a:t>
            </a:r>
          </a:p>
        </p:txBody>
      </p:sp>
      <p:sp>
        <p:nvSpPr>
          <p:cNvPr id="7" name="TextBox 6">
            <a:extLst>
              <a:ext uri="{FF2B5EF4-FFF2-40B4-BE49-F238E27FC236}">
                <a16:creationId xmlns:a16="http://schemas.microsoft.com/office/drawing/2014/main" id="{1FAA72FA-0F91-7938-5EA5-119E2C1FAFAD}"/>
              </a:ext>
            </a:extLst>
          </p:cNvPr>
          <p:cNvSpPr txBox="1"/>
          <p:nvPr/>
        </p:nvSpPr>
        <p:spPr>
          <a:xfrm>
            <a:off x="4434396" y="4960861"/>
            <a:ext cx="719090" cy="369332"/>
          </a:xfrm>
          <a:prstGeom prst="rect">
            <a:avLst/>
          </a:prstGeom>
          <a:noFill/>
        </p:spPr>
        <p:txBody>
          <a:bodyPr wrap="square" rtlCol="0">
            <a:spAutoFit/>
          </a:bodyPr>
          <a:lstStyle/>
          <a:p>
            <a:r>
              <a:rPr lang="en-IN" dirty="0"/>
              <a:t>prev</a:t>
            </a:r>
          </a:p>
        </p:txBody>
      </p:sp>
      <p:sp>
        <p:nvSpPr>
          <p:cNvPr id="8" name="Rectangle 7">
            <a:extLst>
              <a:ext uri="{FF2B5EF4-FFF2-40B4-BE49-F238E27FC236}">
                <a16:creationId xmlns:a16="http://schemas.microsoft.com/office/drawing/2014/main" id="{568C1CBA-B8AB-B150-BC3A-4B0FC4FEB2CC}"/>
              </a:ext>
            </a:extLst>
          </p:cNvPr>
          <p:cNvSpPr/>
          <p:nvPr/>
        </p:nvSpPr>
        <p:spPr>
          <a:xfrm>
            <a:off x="1954387" y="4399845"/>
            <a:ext cx="896644" cy="467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head</a:t>
            </a:r>
          </a:p>
        </p:txBody>
      </p:sp>
      <p:cxnSp>
        <p:nvCxnSpPr>
          <p:cNvPr id="10" name="Connector: Elbow 9">
            <a:extLst>
              <a:ext uri="{FF2B5EF4-FFF2-40B4-BE49-F238E27FC236}">
                <a16:creationId xmlns:a16="http://schemas.microsoft.com/office/drawing/2014/main" id="{6B9FACB6-D3A8-A2DA-4E12-16E718266D5E}"/>
              </a:ext>
            </a:extLst>
          </p:cNvPr>
          <p:cNvCxnSpPr>
            <a:cxnSpLocks/>
          </p:cNvCxnSpPr>
          <p:nvPr/>
        </p:nvCxnSpPr>
        <p:spPr>
          <a:xfrm>
            <a:off x="2851031" y="4665265"/>
            <a:ext cx="1410250" cy="50641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DCB28461-0290-06CC-C0B2-33DDD9039CB9}"/>
              </a:ext>
            </a:extLst>
          </p:cNvPr>
          <p:cNvPicPr>
            <a:picLocks noChangeAspect="1"/>
          </p:cNvPicPr>
          <p:nvPr/>
        </p:nvPicPr>
        <p:blipFill rotWithShape="1">
          <a:blip r:embed="rId2"/>
          <a:srcRect t="30933" b="29867"/>
          <a:stretch/>
        </p:blipFill>
        <p:spPr>
          <a:xfrm>
            <a:off x="8382000" y="-50800"/>
            <a:ext cx="3810000" cy="1107440"/>
          </a:xfrm>
          <a:prstGeom prst="rect">
            <a:avLst/>
          </a:prstGeom>
        </p:spPr>
      </p:pic>
    </p:spTree>
    <p:extLst>
      <p:ext uri="{BB962C8B-B14F-4D97-AF65-F5344CB8AC3E}">
        <p14:creationId xmlns:p14="http://schemas.microsoft.com/office/powerpoint/2010/main" val="258546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6927C-B94B-4E25-802D-26317D6F4D41}"/>
              </a:ext>
            </a:extLst>
          </p:cNvPr>
          <p:cNvSpPr>
            <a:spLocks noGrp="1"/>
          </p:cNvSpPr>
          <p:nvPr>
            <p:ph type="ctrTitle"/>
          </p:nvPr>
        </p:nvSpPr>
        <p:spPr>
          <a:xfrm>
            <a:off x="358139" y="270716"/>
            <a:ext cx="10677413" cy="885731"/>
          </a:xfrm>
        </p:spPr>
        <p:txBody>
          <a:bodyPr>
            <a:normAutofit/>
          </a:bodyPr>
          <a:lstStyle/>
          <a:p>
            <a:pPr algn="l"/>
            <a:r>
              <a:rPr lang="en-IN" sz="3200" dirty="0">
                <a:solidFill>
                  <a:schemeClr val="tx2">
                    <a:lumMod val="60000"/>
                    <a:lumOff val="40000"/>
                  </a:schemeClr>
                </a:solidFill>
                <a:latin typeface="Times New Roman" panose="02020603050405020304" pitchFamily="18" charset="0"/>
                <a:cs typeface="Times New Roman" panose="02020603050405020304" pitchFamily="18" charset="0"/>
              </a:rPr>
              <a:t>circular linked list</a:t>
            </a:r>
          </a:p>
        </p:txBody>
      </p:sp>
      <p:sp>
        <p:nvSpPr>
          <p:cNvPr id="3" name="Subtitle 2">
            <a:extLst>
              <a:ext uri="{FF2B5EF4-FFF2-40B4-BE49-F238E27FC236}">
                <a16:creationId xmlns:a16="http://schemas.microsoft.com/office/drawing/2014/main" id="{4B0BBDBC-F884-42E6-9AD5-E22F06DF6910}"/>
              </a:ext>
            </a:extLst>
          </p:cNvPr>
          <p:cNvSpPr>
            <a:spLocks noGrp="1"/>
          </p:cNvSpPr>
          <p:nvPr>
            <p:ph type="subTitle" idx="1"/>
          </p:nvPr>
        </p:nvSpPr>
        <p:spPr>
          <a:xfrm>
            <a:off x="358139" y="1488141"/>
            <a:ext cx="11412520" cy="4823012"/>
          </a:xfrm>
        </p:spPr>
        <p:txBody>
          <a:bodyPr/>
          <a:lstStyle/>
          <a:p>
            <a:pPr marL="342900" indent="-342900" algn="just">
              <a:buFont typeface="Arial" panose="020B0604020202020204" pitchFamily="34" charset="0"/>
              <a:buChar char="•"/>
            </a:pPr>
            <a:r>
              <a:rPr lang="en-US" b="0" i="0" dirty="0">
                <a:effectLst/>
                <a:latin typeface="Roboto" panose="02000000000000000000" pitchFamily="2" charset="0"/>
              </a:rPr>
              <a:t>It is the type of linked list consisting of a sequence of nodes where each node consists of data and a link to the next node and the last node in the list that points to the first node in the list is called as Circular Linked List.</a:t>
            </a:r>
          </a:p>
          <a:p>
            <a:pPr marL="342900" indent="-34290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B6169016-74A9-D29F-C742-C36A399AACA5}"/>
              </a:ext>
            </a:extLst>
          </p:cNvPr>
          <p:cNvSpPr/>
          <p:nvPr/>
        </p:nvSpPr>
        <p:spPr>
          <a:xfrm>
            <a:off x="2148396" y="4634144"/>
            <a:ext cx="825623" cy="426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1E554E14-BCCC-C75F-5439-F25C69C1DBA6}"/>
              </a:ext>
            </a:extLst>
          </p:cNvPr>
          <p:cNvSpPr/>
          <p:nvPr/>
        </p:nvSpPr>
        <p:spPr>
          <a:xfrm>
            <a:off x="2974019" y="4634144"/>
            <a:ext cx="896645" cy="426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next</a:t>
            </a:r>
          </a:p>
        </p:txBody>
      </p:sp>
      <p:sp>
        <p:nvSpPr>
          <p:cNvPr id="8" name="Rectangle 7">
            <a:extLst>
              <a:ext uri="{FF2B5EF4-FFF2-40B4-BE49-F238E27FC236}">
                <a16:creationId xmlns:a16="http://schemas.microsoft.com/office/drawing/2014/main" id="{E3E6AAE7-6508-3DD7-23C0-F25D2C7C31BE}"/>
              </a:ext>
            </a:extLst>
          </p:cNvPr>
          <p:cNvSpPr/>
          <p:nvPr/>
        </p:nvSpPr>
        <p:spPr>
          <a:xfrm>
            <a:off x="4764276" y="4634144"/>
            <a:ext cx="825623" cy="426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a:t>
            </a:r>
          </a:p>
        </p:txBody>
      </p:sp>
      <p:sp>
        <p:nvSpPr>
          <p:cNvPr id="9" name="Rectangle 8">
            <a:extLst>
              <a:ext uri="{FF2B5EF4-FFF2-40B4-BE49-F238E27FC236}">
                <a16:creationId xmlns:a16="http://schemas.microsoft.com/office/drawing/2014/main" id="{EE734BDD-307C-E240-5E8D-2D54152F1B37}"/>
              </a:ext>
            </a:extLst>
          </p:cNvPr>
          <p:cNvSpPr/>
          <p:nvPr/>
        </p:nvSpPr>
        <p:spPr>
          <a:xfrm>
            <a:off x="5589899" y="4634144"/>
            <a:ext cx="825623" cy="426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next</a:t>
            </a:r>
          </a:p>
        </p:txBody>
      </p:sp>
      <p:sp>
        <p:nvSpPr>
          <p:cNvPr id="10" name="Rectangle 9">
            <a:extLst>
              <a:ext uri="{FF2B5EF4-FFF2-40B4-BE49-F238E27FC236}">
                <a16:creationId xmlns:a16="http://schemas.microsoft.com/office/drawing/2014/main" id="{2E38F95B-3DB8-19CF-41C1-5F6D629B4B1C}"/>
              </a:ext>
            </a:extLst>
          </p:cNvPr>
          <p:cNvSpPr/>
          <p:nvPr/>
        </p:nvSpPr>
        <p:spPr>
          <a:xfrm>
            <a:off x="7241145" y="4634144"/>
            <a:ext cx="825623" cy="426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a:t>
            </a:r>
          </a:p>
        </p:txBody>
      </p:sp>
      <p:sp>
        <p:nvSpPr>
          <p:cNvPr id="11" name="Rectangle 10">
            <a:extLst>
              <a:ext uri="{FF2B5EF4-FFF2-40B4-BE49-F238E27FC236}">
                <a16:creationId xmlns:a16="http://schemas.microsoft.com/office/drawing/2014/main" id="{FBB809D0-AE4D-AD82-A646-D3432379958F}"/>
              </a:ext>
            </a:extLst>
          </p:cNvPr>
          <p:cNvSpPr/>
          <p:nvPr/>
        </p:nvSpPr>
        <p:spPr>
          <a:xfrm>
            <a:off x="8015119" y="4634144"/>
            <a:ext cx="825623" cy="426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next</a:t>
            </a:r>
          </a:p>
        </p:txBody>
      </p:sp>
      <p:sp>
        <p:nvSpPr>
          <p:cNvPr id="12" name="TextBox 11">
            <a:extLst>
              <a:ext uri="{FF2B5EF4-FFF2-40B4-BE49-F238E27FC236}">
                <a16:creationId xmlns:a16="http://schemas.microsoft.com/office/drawing/2014/main" id="{992A03B1-2D73-436B-7D5E-66760CCD7299}"/>
              </a:ext>
            </a:extLst>
          </p:cNvPr>
          <p:cNvSpPr txBox="1"/>
          <p:nvPr/>
        </p:nvSpPr>
        <p:spPr>
          <a:xfrm>
            <a:off x="2200045" y="4634145"/>
            <a:ext cx="702953" cy="369332"/>
          </a:xfrm>
          <a:prstGeom prst="rect">
            <a:avLst/>
          </a:prstGeom>
          <a:noFill/>
        </p:spPr>
        <p:txBody>
          <a:bodyPr wrap="square" rtlCol="0">
            <a:spAutoFit/>
          </a:bodyPr>
          <a:lstStyle/>
          <a:p>
            <a:r>
              <a:rPr lang="en-IN" dirty="0"/>
              <a:t>data</a:t>
            </a:r>
          </a:p>
        </p:txBody>
      </p:sp>
      <p:cxnSp>
        <p:nvCxnSpPr>
          <p:cNvPr id="14" name="Straight Arrow Connector 13">
            <a:extLst>
              <a:ext uri="{FF2B5EF4-FFF2-40B4-BE49-F238E27FC236}">
                <a16:creationId xmlns:a16="http://schemas.microsoft.com/office/drawing/2014/main" id="{F3AB26B5-6B0C-139D-028C-BDE4BF9D7F12}"/>
              </a:ext>
            </a:extLst>
          </p:cNvPr>
          <p:cNvCxnSpPr>
            <a:stCxn id="5" idx="3"/>
            <a:endCxn id="8" idx="1"/>
          </p:cNvCxnSpPr>
          <p:nvPr/>
        </p:nvCxnSpPr>
        <p:spPr>
          <a:xfrm>
            <a:off x="3870664" y="4847208"/>
            <a:ext cx="8936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C7ABDA0-9500-F364-62E5-85052B67A405}"/>
              </a:ext>
            </a:extLst>
          </p:cNvPr>
          <p:cNvCxnSpPr>
            <a:stCxn id="9" idx="3"/>
            <a:endCxn id="10" idx="1"/>
          </p:cNvCxnSpPr>
          <p:nvPr/>
        </p:nvCxnSpPr>
        <p:spPr>
          <a:xfrm>
            <a:off x="6415522" y="4847208"/>
            <a:ext cx="8256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615FC063-2B54-2363-0483-D08CEE62A86B}"/>
              </a:ext>
            </a:extLst>
          </p:cNvPr>
          <p:cNvCxnSpPr>
            <a:stCxn id="11" idx="3"/>
            <a:endCxn id="4" idx="1"/>
          </p:cNvCxnSpPr>
          <p:nvPr/>
        </p:nvCxnSpPr>
        <p:spPr>
          <a:xfrm flipH="1">
            <a:off x="2148396" y="4847208"/>
            <a:ext cx="6692346" cy="12700"/>
          </a:xfrm>
          <a:prstGeom prst="bentConnector5">
            <a:avLst>
              <a:gd name="adj1" fmla="val -3416"/>
              <a:gd name="adj2" fmla="val 7112614"/>
              <a:gd name="adj3" fmla="val 10341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EDC3D59-00B3-F389-80BD-11C75BBA76F9}"/>
              </a:ext>
            </a:extLst>
          </p:cNvPr>
          <p:cNvCxnSpPr>
            <a:cxnSpLocks/>
          </p:cNvCxnSpPr>
          <p:nvPr/>
        </p:nvCxnSpPr>
        <p:spPr>
          <a:xfrm flipH="1">
            <a:off x="8939814" y="4634144"/>
            <a:ext cx="3994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6D6DB316-EC3F-E2C4-46DD-27130F9A7458}"/>
              </a:ext>
            </a:extLst>
          </p:cNvPr>
          <p:cNvSpPr txBox="1"/>
          <p:nvPr/>
        </p:nvSpPr>
        <p:spPr>
          <a:xfrm>
            <a:off x="8939814" y="4305670"/>
            <a:ext cx="1272541" cy="369332"/>
          </a:xfrm>
          <a:prstGeom prst="rect">
            <a:avLst/>
          </a:prstGeom>
          <a:noFill/>
        </p:spPr>
        <p:txBody>
          <a:bodyPr wrap="square" rtlCol="0">
            <a:spAutoFit/>
          </a:bodyPr>
          <a:lstStyle/>
          <a:p>
            <a:r>
              <a:rPr lang="en-IN" dirty="0"/>
              <a:t>last</a:t>
            </a:r>
          </a:p>
        </p:txBody>
      </p:sp>
      <p:pic>
        <p:nvPicPr>
          <p:cNvPr id="17" name="Picture 16">
            <a:extLst>
              <a:ext uri="{FF2B5EF4-FFF2-40B4-BE49-F238E27FC236}">
                <a16:creationId xmlns:a16="http://schemas.microsoft.com/office/drawing/2014/main" id="{6647547B-45D3-19B1-D3F8-D69C11E8D183}"/>
              </a:ext>
            </a:extLst>
          </p:cNvPr>
          <p:cNvPicPr>
            <a:picLocks noChangeAspect="1"/>
          </p:cNvPicPr>
          <p:nvPr/>
        </p:nvPicPr>
        <p:blipFill rotWithShape="1">
          <a:blip r:embed="rId2"/>
          <a:srcRect t="30933" b="29867"/>
          <a:stretch/>
        </p:blipFill>
        <p:spPr>
          <a:xfrm>
            <a:off x="8382000" y="-50800"/>
            <a:ext cx="3810000" cy="1107440"/>
          </a:xfrm>
          <a:prstGeom prst="rect">
            <a:avLst/>
          </a:prstGeom>
        </p:spPr>
      </p:pic>
    </p:spTree>
    <p:extLst>
      <p:ext uri="{BB962C8B-B14F-4D97-AF65-F5344CB8AC3E}">
        <p14:creationId xmlns:p14="http://schemas.microsoft.com/office/powerpoint/2010/main" val="2699968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B7644-B557-F6AD-3FEF-C69AB2937D7E}"/>
              </a:ext>
            </a:extLst>
          </p:cNvPr>
          <p:cNvSpPr>
            <a:spLocks noGrp="1"/>
          </p:cNvSpPr>
          <p:nvPr>
            <p:ph type="title"/>
          </p:nvPr>
        </p:nvSpPr>
        <p:spPr/>
        <p:txBody>
          <a:bodyPr/>
          <a:lstStyle/>
          <a:p>
            <a:pPr algn="l"/>
            <a:r>
              <a:rPr lang="en-IN" dirty="0"/>
              <a:t>INTRODUCTION</a:t>
            </a:r>
          </a:p>
        </p:txBody>
      </p:sp>
      <p:sp>
        <p:nvSpPr>
          <p:cNvPr id="3" name="Content Placeholder 2">
            <a:extLst>
              <a:ext uri="{FF2B5EF4-FFF2-40B4-BE49-F238E27FC236}">
                <a16:creationId xmlns:a16="http://schemas.microsoft.com/office/drawing/2014/main" id="{CBAAB3AD-70F6-DC86-19C8-7C29DCC96D00}"/>
              </a:ext>
            </a:extLst>
          </p:cNvPr>
          <p:cNvSpPr>
            <a:spLocks noGrp="1"/>
          </p:cNvSpPr>
          <p:nvPr>
            <p:ph idx="1"/>
          </p:nvPr>
        </p:nvSpPr>
        <p:spPr>
          <a:xfrm>
            <a:off x="1331046" y="2255862"/>
            <a:ext cx="10201048" cy="2826016"/>
          </a:xfrm>
        </p:spPr>
        <p:txBody>
          <a:bodyPr/>
          <a:lstStyle/>
          <a:p>
            <a:r>
              <a:rPr lang="en-IN" dirty="0"/>
              <a:t>The Train Reservation and Management System handles train reservations for public interactions and services.</a:t>
            </a:r>
          </a:p>
          <a:p>
            <a:r>
              <a:rPr lang="en-US" dirty="0"/>
              <a:t>The project's objective is to learn how to utilize a railway booking system and </a:t>
            </a:r>
            <a:r>
              <a:rPr lang="en-US"/>
              <a:t>manage passenger’s </a:t>
            </a:r>
            <a:r>
              <a:rPr lang="en-US" dirty="0"/>
              <a:t>travel arrangements</a:t>
            </a:r>
            <a:r>
              <a:rPr lang="en-IN" dirty="0"/>
              <a:t>.</a:t>
            </a:r>
          </a:p>
          <a:p>
            <a:r>
              <a:rPr lang="en-US" dirty="0"/>
              <a:t>This project's interface also offers a simple method to book and cancel reservations.</a:t>
            </a:r>
            <a:endParaRPr lang="en-IN" dirty="0"/>
          </a:p>
        </p:txBody>
      </p:sp>
      <p:pic>
        <p:nvPicPr>
          <p:cNvPr id="4" name="Picture 3">
            <a:extLst>
              <a:ext uri="{FF2B5EF4-FFF2-40B4-BE49-F238E27FC236}">
                <a16:creationId xmlns:a16="http://schemas.microsoft.com/office/drawing/2014/main" id="{EA9F8EB9-4D8A-08CA-214D-29A422C43AC2}"/>
              </a:ext>
            </a:extLst>
          </p:cNvPr>
          <p:cNvPicPr>
            <a:picLocks noChangeAspect="1"/>
          </p:cNvPicPr>
          <p:nvPr/>
        </p:nvPicPr>
        <p:blipFill rotWithShape="1">
          <a:blip r:embed="rId2"/>
          <a:srcRect t="30933" b="29867"/>
          <a:stretch/>
        </p:blipFill>
        <p:spPr>
          <a:xfrm>
            <a:off x="8382000" y="-50800"/>
            <a:ext cx="3810000" cy="1107440"/>
          </a:xfrm>
          <a:prstGeom prst="rect">
            <a:avLst/>
          </a:prstGeom>
        </p:spPr>
      </p:pic>
    </p:spTree>
    <p:extLst>
      <p:ext uri="{BB962C8B-B14F-4D97-AF65-F5344CB8AC3E}">
        <p14:creationId xmlns:p14="http://schemas.microsoft.com/office/powerpoint/2010/main" val="3551968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7BD58-47D8-01F7-B227-58F74E67CC46}"/>
              </a:ext>
            </a:extLst>
          </p:cNvPr>
          <p:cNvSpPr>
            <a:spLocks noGrp="1"/>
          </p:cNvSpPr>
          <p:nvPr>
            <p:ph type="title"/>
          </p:nvPr>
        </p:nvSpPr>
        <p:spPr/>
        <p:txBody>
          <a:bodyPr/>
          <a:lstStyle/>
          <a:p>
            <a:pPr algn="l"/>
            <a:r>
              <a:rPr lang="en-IN" dirty="0"/>
              <a:t>Services </a:t>
            </a:r>
          </a:p>
        </p:txBody>
      </p:sp>
      <p:sp>
        <p:nvSpPr>
          <p:cNvPr id="3" name="Content Placeholder 2">
            <a:extLst>
              <a:ext uri="{FF2B5EF4-FFF2-40B4-BE49-F238E27FC236}">
                <a16:creationId xmlns:a16="http://schemas.microsoft.com/office/drawing/2014/main" id="{F08B243B-672B-A4F9-316B-C4AFBC448443}"/>
              </a:ext>
            </a:extLst>
          </p:cNvPr>
          <p:cNvSpPr>
            <a:spLocks noGrp="1"/>
          </p:cNvSpPr>
          <p:nvPr>
            <p:ph idx="1"/>
          </p:nvPr>
        </p:nvSpPr>
        <p:spPr>
          <a:xfrm>
            <a:off x="1732334" y="2389027"/>
            <a:ext cx="9535222" cy="2981963"/>
          </a:xfrm>
        </p:spPr>
        <p:txBody>
          <a:bodyPr/>
          <a:lstStyle/>
          <a:p>
            <a:r>
              <a:rPr lang="en-US" dirty="0"/>
              <a:t>Inquiring about the availability of the selected destination location.</a:t>
            </a:r>
          </a:p>
          <a:p>
            <a:r>
              <a:rPr lang="en-US" dirty="0"/>
              <a:t>Booking tickets for the trip.</a:t>
            </a:r>
          </a:p>
          <a:p>
            <a:r>
              <a:rPr lang="en-US" dirty="0"/>
              <a:t>Choosing the passengers' preferred coach.</a:t>
            </a:r>
          </a:p>
          <a:p>
            <a:r>
              <a:rPr lang="en-US" dirty="0"/>
              <a:t>Cancelation of pre-booked reservations</a:t>
            </a:r>
          </a:p>
          <a:p>
            <a:r>
              <a:rPr lang="en-US" dirty="0"/>
              <a:t>Complaints about any difficulties faced when purchasing or cancelling tickets.</a:t>
            </a:r>
            <a:endParaRPr lang="en-IN" dirty="0"/>
          </a:p>
        </p:txBody>
      </p:sp>
      <p:pic>
        <p:nvPicPr>
          <p:cNvPr id="4" name="Picture 3">
            <a:extLst>
              <a:ext uri="{FF2B5EF4-FFF2-40B4-BE49-F238E27FC236}">
                <a16:creationId xmlns:a16="http://schemas.microsoft.com/office/drawing/2014/main" id="{F7219139-4A44-5558-FE3E-9F27C2DFB8B3}"/>
              </a:ext>
            </a:extLst>
          </p:cNvPr>
          <p:cNvPicPr>
            <a:picLocks noChangeAspect="1"/>
          </p:cNvPicPr>
          <p:nvPr/>
        </p:nvPicPr>
        <p:blipFill rotWithShape="1">
          <a:blip r:embed="rId2"/>
          <a:srcRect t="30933" b="29867"/>
          <a:stretch/>
        </p:blipFill>
        <p:spPr>
          <a:xfrm>
            <a:off x="8382000" y="-50800"/>
            <a:ext cx="3810000" cy="1107440"/>
          </a:xfrm>
          <a:prstGeom prst="rect">
            <a:avLst/>
          </a:prstGeom>
        </p:spPr>
      </p:pic>
    </p:spTree>
    <p:extLst>
      <p:ext uri="{BB962C8B-B14F-4D97-AF65-F5344CB8AC3E}">
        <p14:creationId xmlns:p14="http://schemas.microsoft.com/office/powerpoint/2010/main" val="1797710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774F1-C422-36ED-7368-0EE9CC8C3CB3}"/>
              </a:ext>
            </a:extLst>
          </p:cNvPr>
          <p:cNvSpPr>
            <a:spLocks noGrp="1"/>
          </p:cNvSpPr>
          <p:nvPr>
            <p:ph type="title"/>
          </p:nvPr>
        </p:nvSpPr>
        <p:spPr/>
        <p:txBody>
          <a:bodyPr/>
          <a:lstStyle/>
          <a:p>
            <a:pPr algn="l"/>
            <a:r>
              <a:rPr lang="en-US" dirty="0"/>
              <a:t>Booking a ticket</a:t>
            </a:r>
            <a:endParaRPr lang="en-IN" dirty="0"/>
          </a:p>
        </p:txBody>
      </p:sp>
      <p:sp>
        <p:nvSpPr>
          <p:cNvPr id="3" name="Content Placeholder 2">
            <a:extLst>
              <a:ext uri="{FF2B5EF4-FFF2-40B4-BE49-F238E27FC236}">
                <a16:creationId xmlns:a16="http://schemas.microsoft.com/office/drawing/2014/main" id="{9B4E0AA8-0505-BFC1-4112-30FD38050AE6}"/>
              </a:ext>
            </a:extLst>
          </p:cNvPr>
          <p:cNvSpPr>
            <a:spLocks noGrp="1"/>
          </p:cNvSpPr>
          <p:nvPr>
            <p:ph idx="1"/>
          </p:nvPr>
        </p:nvSpPr>
        <p:spPr/>
        <p:txBody>
          <a:bodyPr/>
          <a:lstStyle/>
          <a:p>
            <a:r>
              <a:rPr lang="en-US" dirty="0">
                <a:effectLst/>
                <a:latin typeface="-apple-system"/>
              </a:rPr>
              <a:t>Firstly, choose the book a reservation option from the given choices.</a:t>
            </a:r>
          </a:p>
          <a:p>
            <a:r>
              <a:rPr lang="en-US" b="0" i="0" dirty="0">
                <a:effectLst/>
                <a:latin typeface="-apple-system"/>
              </a:rPr>
              <a:t> </a:t>
            </a:r>
            <a:r>
              <a:rPr lang="en-US" dirty="0">
                <a:effectLst/>
                <a:latin typeface="-apple-system"/>
              </a:rPr>
              <a:t>Choose the </a:t>
            </a:r>
            <a:r>
              <a:rPr lang="en-US" b="0" i="0" dirty="0">
                <a:effectLst/>
                <a:latin typeface="-apple-system"/>
              </a:rPr>
              <a:t>destination place.</a:t>
            </a:r>
          </a:p>
          <a:p>
            <a:pPr algn="l" rtl="0"/>
            <a:r>
              <a:rPr lang="en-US" dirty="0">
                <a:effectLst/>
                <a:latin typeface="-apple-system"/>
              </a:rPr>
              <a:t> After Choosing the </a:t>
            </a:r>
            <a:r>
              <a:rPr lang="en-US" b="0" i="0" dirty="0">
                <a:effectLst/>
                <a:latin typeface="-apple-system"/>
              </a:rPr>
              <a:t>destination place, a train id will be given which helps for further process.</a:t>
            </a:r>
          </a:p>
          <a:p>
            <a:pPr algn="l" rtl="0"/>
            <a:r>
              <a:rPr lang="en-US" dirty="0">
                <a:effectLst/>
                <a:latin typeface="-apple-system"/>
              </a:rPr>
              <a:t>Then enter the number of passengers and their names by entering the train id.</a:t>
            </a:r>
            <a:endParaRPr lang="en-US" b="0" i="0" dirty="0">
              <a:effectLst/>
              <a:latin typeface="-apple-system"/>
            </a:endParaRPr>
          </a:p>
          <a:p>
            <a:pPr algn="l" rtl="0"/>
            <a:r>
              <a:rPr lang="en-US" dirty="0">
                <a:effectLst/>
                <a:latin typeface="-apple-system"/>
              </a:rPr>
              <a:t>Finally choose the seating class.</a:t>
            </a:r>
            <a:endParaRPr lang="en-US" b="0" i="0" dirty="0">
              <a:effectLst/>
              <a:latin typeface="-apple-system"/>
            </a:endParaRPr>
          </a:p>
          <a:p>
            <a:r>
              <a:rPr lang="en-US" dirty="0">
                <a:latin typeface="Times New Roman" panose="02020603050405020304" pitchFamily="18" charset="0"/>
                <a:cs typeface="Times New Roman" panose="02020603050405020304" pitchFamily="18" charset="0"/>
              </a:rPr>
              <a:t>Following the conclusion of the booking, you will be notified that "Your Ticket Was Confirmed."</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044344C-525E-FB8D-2136-54E5E271B7FB}"/>
              </a:ext>
            </a:extLst>
          </p:cNvPr>
          <p:cNvPicPr>
            <a:picLocks noChangeAspect="1"/>
          </p:cNvPicPr>
          <p:nvPr/>
        </p:nvPicPr>
        <p:blipFill rotWithShape="1">
          <a:blip r:embed="rId2"/>
          <a:srcRect t="30933" b="29867"/>
          <a:stretch/>
        </p:blipFill>
        <p:spPr>
          <a:xfrm>
            <a:off x="8382000" y="-50800"/>
            <a:ext cx="3810000" cy="1107440"/>
          </a:xfrm>
          <a:prstGeom prst="rect">
            <a:avLst/>
          </a:prstGeom>
        </p:spPr>
      </p:pic>
    </p:spTree>
    <p:extLst>
      <p:ext uri="{BB962C8B-B14F-4D97-AF65-F5344CB8AC3E}">
        <p14:creationId xmlns:p14="http://schemas.microsoft.com/office/powerpoint/2010/main" val="2523949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41C0F-3AD8-51DD-0720-D768CD1A0CB0}"/>
              </a:ext>
            </a:extLst>
          </p:cNvPr>
          <p:cNvSpPr>
            <a:spLocks noGrp="1"/>
          </p:cNvSpPr>
          <p:nvPr>
            <p:ph type="title"/>
          </p:nvPr>
        </p:nvSpPr>
        <p:spPr/>
        <p:txBody>
          <a:bodyPr/>
          <a:lstStyle/>
          <a:p>
            <a:pPr algn="l"/>
            <a:r>
              <a:rPr lang="en-US" dirty="0"/>
              <a:t>Canceling a reservation</a:t>
            </a:r>
            <a:endParaRPr lang="en-IN" dirty="0"/>
          </a:p>
        </p:txBody>
      </p:sp>
      <p:sp>
        <p:nvSpPr>
          <p:cNvPr id="3" name="Content Placeholder 2">
            <a:extLst>
              <a:ext uri="{FF2B5EF4-FFF2-40B4-BE49-F238E27FC236}">
                <a16:creationId xmlns:a16="http://schemas.microsoft.com/office/drawing/2014/main" id="{9C4FA492-F83D-3B95-242A-7EEB19665F01}"/>
              </a:ext>
            </a:extLst>
          </p:cNvPr>
          <p:cNvSpPr>
            <a:spLocks noGrp="1"/>
          </p:cNvSpPr>
          <p:nvPr>
            <p:ph idx="1"/>
          </p:nvPr>
        </p:nvSpPr>
        <p:spPr>
          <a:xfrm>
            <a:off x="1579621" y="2182751"/>
            <a:ext cx="9348791" cy="2826016"/>
          </a:xfrm>
        </p:spPr>
        <p:txBody>
          <a:bodyPr/>
          <a:lstStyle/>
          <a:p>
            <a:r>
              <a:rPr lang="en-US" dirty="0">
                <a:effectLst/>
                <a:latin typeface="-apple-system"/>
              </a:rPr>
              <a:t>To begin, select the cancel a reservation option from the available options.</a:t>
            </a:r>
          </a:p>
          <a:p>
            <a:r>
              <a:rPr lang="en-US" dirty="0">
                <a:effectLst/>
                <a:latin typeface="-apple-system"/>
              </a:rPr>
              <a:t>Enter the train id that the client was given during the booking procedure.</a:t>
            </a:r>
          </a:p>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Then type in the names of the passengers whose reservations to be cancelled. </a:t>
            </a:r>
          </a:p>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 message indicating the passenger's reservation has been cancelled will be displayed.</a:t>
            </a:r>
          </a:p>
        </p:txBody>
      </p:sp>
      <p:pic>
        <p:nvPicPr>
          <p:cNvPr id="4" name="Picture 3">
            <a:extLst>
              <a:ext uri="{FF2B5EF4-FFF2-40B4-BE49-F238E27FC236}">
                <a16:creationId xmlns:a16="http://schemas.microsoft.com/office/drawing/2014/main" id="{B52ADE39-2340-79C5-ACD0-39A6043CCCAE}"/>
              </a:ext>
            </a:extLst>
          </p:cNvPr>
          <p:cNvPicPr>
            <a:picLocks noChangeAspect="1"/>
          </p:cNvPicPr>
          <p:nvPr/>
        </p:nvPicPr>
        <p:blipFill rotWithShape="1">
          <a:blip r:embed="rId2"/>
          <a:srcRect t="30933" b="29867"/>
          <a:stretch/>
        </p:blipFill>
        <p:spPr>
          <a:xfrm>
            <a:off x="8382000" y="-50800"/>
            <a:ext cx="3810000" cy="1107440"/>
          </a:xfrm>
          <a:prstGeom prst="rect">
            <a:avLst/>
          </a:prstGeom>
        </p:spPr>
      </p:pic>
    </p:spTree>
    <p:extLst>
      <p:ext uri="{BB962C8B-B14F-4D97-AF65-F5344CB8AC3E}">
        <p14:creationId xmlns:p14="http://schemas.microsoft.com/office/powerpoint/2010/main" val="306626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4DF27-D2D0-83F9-43EA-12C26D2BEA68}"/>
              </a:ext>
            </a:extLst>
          </p:cNvPr>
          <p:cNvSpPr>
            <a:spLocks noGrp="1"/>
          </p:cNvSpPr>
          <p:nvPr>
            <p:ph type="title"/>
          </p:nvPr>
        </p:nvSpPr>
        <p:spPr/>
        <p:txBody>
          <a:bodyPr/>
          <a:lstStyle/>
          <a:p>
            <a:pPr algn="l"/>
            <a:r>
              <a:rPr lang="en-IN" b="0" i="0" dirty="0">
                <a:effectLst/>
                <a:latin typeface="Roboto" panose="02000000000000000000" pitchFamily="2" charset="0"/>
              </a:rPr>
              <a:t>insertion of elements</a:t>
            </a:r>
            <a:endParaRPr lang="en-IN" dirty="0"/>
          </a:p>
        </p:txBody>
      </p:sp>
      <p:pic>
        <p:nvPicPr>
          <p:cNvPr id="4" name="Picture 3">
            <a:extLst>
              <a:ext uri="{FF2B5EF4-FFF2-40B4-BE49-F238E27FC236}">
                <a16:creationId xmlns:a16="http://schemas.microsoft.com/office/drawing/2014/main" id="{F7F9481B-6D67-B5FD-F3E6-C406C89A79FD}"/>
              </a:ext>
            </a:extLst>
          </p:cNvPr>
          <p:cNvPicPr>
            <a:picLocks noChangeAspect="1"/>
          </p:cNvPicPr>
          <p:nvPr/>
        </p:nvPicPr>
        <p:blipFill rotWithShape="1">
          <a:blip r:embed="rId2"/>
          <a:srcRect t="30933" b="29867"/>
          <a:stretch/>
        </p:blipFill>
        <p:spPr>
          <a:xfrm>
            <a:off x="8382000" y="-50800"/>
            <a:ext cx="3810000" cy="1107440"/>
          </a:xfrm>
          <a:prstGeom prst="rect">
            <a:avLst/>
          </a:prstGeom>
        </p:spPr>
      </p:pic>
      <p:pic>
        <p:nvPicPr>
          <p:cNvPr id="10" name="Picture 9">
            <a:extLst>
              <a:ext uri="{FF2B5EF4-FFF2-40B4-BE49-F238E27FC236}">
                <a16:creationId xmlns:a16="http://schemas.microsoft.com/office/drawing/2014/main" id="{B0D28516-0F36-37FB-0F7D-70C47C163F00}"/>
              </a:ext>
            </a:extLst>
          </p:cNvPr>
          <p:cNvPicPr>
            <a:picLocks noChangeAspect="1"/>
          </p:cNvPicPr>
          <p:nvPr/>
        </p:nvPicPr>
        <p:blipFill>
          <a:blip r:embed="rId3"/>
          <a:stretch>
            <a:fillRect/>
          </a:stretch>
        </p:blipFill>
        <p:spPr>
          <a:xfrm>
            <a:off x="2802773" y="1825651"/>
            <a:ext cx="5579227" cy="4422749"/>
          </a:xfrm>
          <a:prstGeom prst="rect">
            <a:avLst/>
          </a:prstGeom>
        </p:spPr>
      </p:pic>
    </p:spTree>
    <p:extLst>
      <p:ext uri="{BB962C8B-B14F-4D97-AF65-F5344CB8AC3E}">
        <p14:creationId xmlns:p14="http://schemas.microsoft.com/office/powerpoint/2010/main" val="2293928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EFE85-7A29-D647-69D1-656821269AB9}"/>
              </a:ext>
            </a:extLst>
          </p:cNvPr>
          <p:cNvSpPr>
            <a:spLocks noGrp="1"/>
          </p:cNvSpPr>
          <p:nvPr>
            <p:ph type="title"/>
          </p:nvPr>
        </p:nvSpPr>
        <p:spPr/>
        <p:txBody>
          <a:bodyPr/>
          <a:lstStyle/>
          <a:p>
            <a:pPr algn="l"/>
            <a:r>
              <a:rPr lang="en-US" dirty="0"/>
              <a:t>Displaying the elements</a:t>
            </a:r>
            <a:endParaRPr lang="en-IN" dirty="0"/>
          </a:p>
        </p:txBody>
      </p:sp>
      <p:pic>
        <p:nvPicPr>
          <p:cNvPr id="5" name="Content Placeholder 4">
            <a:extLst>
              <a:ext uri="{FF2B5EF4-FFF2-40B4-BE49-F238E27FC236}">
                <a16:creationId xmlns:a16="http://schemas.microsoft.com/office/drawing/2014/main" id="{61A74141-248E-9B18-B964-568A14769ACA}"/>
              </a:ext>
            </a:extLst>
          </p:cNvPr>
          <p:cNvPicPr>
            <a:picLocks noGrp="1" noChangeAspect="1"/>
          </p:cNvPicPr>
          <p:nvPr>
            <p:ph idx="1"/>
          </p:nvPr>
        </p:nvPicPr>
        <p:blipFill>
          <a:blip r:embed="rId2"/>
          <a:stretch>
            <a:fillRect/>
          </a:stretch>
        </p:blipFill>
        <p:spPr>
          <a:xfrm>
            <a:off x="2770828" y="1895885"/>
            <a:ext cx="6354036" cy="4352515"/>
          </a:xfrm>
        </p:spPr>
      </p:pic>
      <p:pic>
        <p:nvPicPr>
          <p:cNvPr id="4" name="Picture 3">
            <a:extLst>
              <a:ext uri="{FF2B5EF4-FFF2-40B4-BE49-F238E27FC236}">
                <a16:creationId xmlns:a16="http://schemas.microsoft.com/office/drawing/2014/main" id="{DC13C250-6297-4641-C196-801068198454}"/>
              </a:ext>
            </a:extLst>
          </p:cNvPr>
          <p:cNvPicPr>
            <a:picLocks noChangeAspect="1"/>
          </p:cNvPicPr>
          <p:nvPr/>
        </p:nvPicPr>
        <p:blipFill rotWithShape="1">
          <a:blip r:embed="rId3"/>
          <a:srcRect t="30933" b="29867"/>
          <a:stretch/>
        </p:blipFill>
        <p:spPr>
          <a:xfrm>
            <a:off x="8382000" y="-50800"/>
            <a:ext cx="3810000" cy="1107440"/>
          </a:xfrm>
          <a:prstGeom prst="rect">
            <a:avLst/>
          </a:prstGeom>
        </p:spPr>
      </p:pic>
    </p:spTree>
    <p:extLst>
      <p:ext uri="{BB962C8B-B14F-4D97-AF65-F5344CB8AC3E}">
        <p14:creationId xmlns:p14="http://schemas.microsoft.com/office/powerpoint/2010/main" val="40556003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E6E88-8A80-FEE0-AF64-D4F6405E1149}"/>
              </a:ext>
            </a:extLst>
          </p:cNvPr>
          <p:cNvSpPr>
            <a:spLocks noGrp="1"/>
          </p:cNvSpPr>
          <p:nvPr>
            <p:ph type="title"/>
          </p:nvPr>
        </p:nvSpPr>
        <p:spPr/>
        <p:txBody>
          <a:bodyPr/>
          <a:lstStyle/>
          <a:p>
            <a:pPr algn="l"/>
            <a:r>
              <a:rPr lang="en-US" dirty="0"/>
              <a:t>Deleting an element</a:t>
            </a:r>
            <a:endParaRPr lang="en-IN" dirty="0"/>
          </a:p>
        </p:txBody>
      </p:sp>
      <p:pic>
        <p:nvPicPr>
          <p:cNvPr id="4" name="Picture 3">
            <a:extLst>
              <a:ext uri="{FF2B5EF4-FFF2-40B4-BE49-F238E27FC236}">
                <a16:creationId xmlns:a16="http://schemas.microsoft.com/office/drawing/2014/main" id="{5A3A5754-78AA-D568-C127-0049861DE6E4}"/>
              </a:ext>
            </a:extLst>
          </p:cNvPr>
          <p:cNvPicPr>
            <a:picLocks noChangeAspect="1"/>
          </p:cNvPicPr>
          <p:nvPr/>
        </p:nvPicPr>
        <p:blipFill rotWithShape="1">
          <a:blip r:embed="rId2"/>
          <a:srcRect t="30933" b="29867"/>
          <a:stretch/>
        </p:blipFill>
        <p:spPr>
          <a:xfrm>
            <a:off x="8382000" y="-50800"/>
            <a:ext cx="3810000" cy="1107440"/>
          </a:xfrm>
          <a:prstGeom prst="rect">
            <a:avLst/>
          </a:prstGeom>
        </p:spPr>
      </p:pic>
      <p:pic>
        <p:nvPicPr>
          <p:cNvPr id="8" name="Picture 7">
            <a:extLst>
              <a:ext uri="{FF2B5EF4-FFF2-40B4-BE49-F238E27FC236}">
                <a16:creationId xmlns:a16="http://schemas.microsoft.com/office/drawing/2014/main" id="{02A48BCA-388A-B319-1899-4BFBF2047A98}"/>
              </a:ext>
            </a:extLst>
          </p:cNvPr>
          <p:cNvPicPr>
            <a:picLocks noChangeAspect="1"/>
          </p:cNvPicPr>
          <p:nvPr/>
        </p:nvPicPr>
        <p:blipFill>
          <a:blip r:embed="rId3"/>
          <a:stretch>
            <a:fillRect/>
          </a:stretch>
        </p:blipFill>
        <p:spPr>
          <a:xfrm>
            <a:off x="2786638" y="1717040"/>
            <a:ext cx="6174482" cy="4445322"/>
          </a:xfrm>
          <a:prstGeom prst="rect">
            <a:avLst/>
          </a:prstGeom>
        </p:spPr>
      </p:pic>
    </p:spTree>
    <p:extLst>
      <p:ext uri="{BB962C8B-B14F-4D97-AF65-F5344CB8AC3E}">
        <p14:creationId xmlns:p14="http://schemas.microsoft.com/office/powerpoint/2010/main" val="5569260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2E43-3006-05F3-C6C3-49243E78419B}"/>
              </a:ext>
            </a:extLst>
          </p:cNvPr>
          <p:cNvSpPr>
            <a:spLocks noGrp="1"/>
          </p:cNvSpPr>
          <p:nvPr>
            <p:ph type="title"/>
          </p:nvPr>
        </p:nvSpPr>
        <p:spPr>
          <a:xfrm>
            <a:off x="919119" y="2387600"/>
            <a:ext cx="10353761" cy="1326321"/>
          </a:xfrm>
        </p:spPr>
        <p:txBody>
          <a:bodyPr/>
          <a:lstStyle/>
          <a:p>
            <a:r>
              <a:rPr lang="en-US" dirty="0"/>
              <a:t>Code simulation</a:t>
            </a:r>
          </a:p>
        </p:txBody>
      </p:sp>
      <p:pic>
        <p:nvPicPr>
          <p:cNvPr id="4" name="Picture 3">
            <a:extLst>
              <a:ext uri="{FF2B5EF4-FFF2-40B4-BE49-F238E27FC236}">
                <a16:creationId xmlns:a16="http://schemas.microsoft.com/office/drawing/2014/main" id="{D89C9A68-4D97-977B-DA0D-8AABDFDE03A2}"/>
              </a:ext>
            </a:extLst>
          </p:cNvPr>
          <p:cNvPicPr>
            <a:picLocks noChangeAspect="1"/>
          </p:cNvPicPr>
          <p:nvPr/>
        </p:nvPicPr>
        <p:blipFill rotWithShape="1">
          <a:blip r:embed="rId2"/>
          <a:srcRect t="30933" b="29867"/>
          <a:stretch/>
        </p:blipFill>
        <p:spPr>
          <a:xfrm>
            <a:off x="8382000" y="-50800"/>
            <a:ext cx="3810000" cy="1107440"/>
          </a:xfrm>
          <a:prstGeom prst="rect">
            <a:avLst/>
          </a:prstGeom>
        </p:spPr>
      </p:pic>
    </p:spTree>
    <p:extLst>
      <p:ext uri="{BB962C8B-B14F-4D97-AF65-F5344CB8AC3E}">
        <p14:creationId xmlns:p14="http://schemas.microsoft.com/office/powerpoint/2010/main" val="707166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739FA-9AAA-4A0C-8F4D-1CEB9F561B19}"/>
              </a:ext>
            </a:extLst>
          </p:cNvPr>
          <p:cNvSpPr>
            <a:spLocks noGrp="1"/>
          </p:cNvSpPr>
          <p:nvPr>
            <p:ph type="ctrTitle"/>
          </p:nvPr>
        </p:nvSpPr>
        <p:spPr>
          <a:xfrm>
            <a:off x="355600" y="1483957"/>
            <a:ext cx="11511280" cy="4145877"/>
          </a:xfrm>
        </p:spPr>
        <p:txBody>
          <a:bodyPr>
            <a:normAutofit/>
          </a:bodyPr>
          <a:lstStyle/>
          <a:p>
            <a:pPr algn="l"/>
            <a:r>
              <a:rPr lang="en-US" dirty="0"/>
              <a:t> project title:</a:t>
            </a:r>
            <a:br>
              <a:rPr lang="en-US" dirty="0"/>
            </a:br>
            <a:r>
              <a:rPr lang="en-US" dirty="0"/>
              <a:t>      Train MANAGEMENT SYSTEM</a:t>
            </a:r>
            <a:br>
              <a:rPr lang="en-US" dirty="0"/>
            </a:br>
            <a:br>
              <a:rPr lang="en-US" dirty="0"/>
            </a:br>
            <a:r>
              <a:rPr lang="en-US" dirty="0"/>
              <a:t>                </a:t>
            </a:r>
            <a:r>
              <a:rPr lang="en-US" dirty="0">
                <a:solidFill>
                  <a:schemeClr val="tx2">
                    <a:lumMod val="60000"/>
                    <a:lumOff val="40000"/>
                  </a:schemeClr>
                </a:solidFill>
              </a:rPr>
              <a:t>batch-4</a:t>
            </a:r>
            <a:br>
              <a:rPr lang="en-US" dirty="0"/>
            </a:br>
            <a:endParaRPr lang="en-US" dirty="0"/>
          </a:p>
        </p:txBody>
      </p:sp>
      <p:pic>
        <p:nvPicPr>
          <p:cNvPr id="3" name="Picture 2">
            <a:extLst>
              <a:ext uri="{FF2B5EF4-FFF2-40B4-BE49-F238E27FC236}">
                <a16:creationId xmlns:a16="http://schemas.microsoft.com/office/drawing/2014/main" id="{8A4E9D0F-6C78-4EB5-A146-86F3DD541B81}"/>
              </a:ext>
            </a:extLst>
          </p:cNvPr>
          <p:cNvPicPr>
            <a:picLocks noChangeAspect="1"/>
          </p:cNvPicPr>
          <p:nvPr/>
        </p:nvPicPr>
        <p:blipFill rotWithShape="1">
          <a:blip r:embed="rId2"/>
          <a:srcRect t="30933" b="29867"/>
          <a:stretch/>
        </p:blipFill>
        <p:spPr>
          <a:xfrm>
            <a:off x="8382000" y="0"/>
            <a:ext cx="3810000" cy="1107440"/>
          </a:xfrm>
          <a:prstGeom prst="rect">
            <a:avLst/>
          </a:prstGeom>
        </p:spPr>
      </p:pic>
    </p:spTree>
    <p:extLst>
      <p:ext uri="{BB962C8B-B14F-4D97-AF65-F5344CB8AC3E}">
        <p14:creationId xmlns:p14="http://schemas.microsoft.com/office/powerpoint/2010/main" val="9752234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5DD54-D4F4-FC42-D94A-7BDFD106AB92}"/>
              </a:ext>
            </a:extLst>
          </p:cNvPr>
          <p:cNvSpPr>
            <a:spLocks noGrp="1"/>
          </p:cNvSpPr>
          <p:nvPr>
            <p:ph type="title"/>
          </p:nvPr>
        </p:nvSpPr>
        <p:spPr>
          <a:xfrm>
            <a:off x="913795" y="609601"/>
            <a:ext cx="3282285" cy="599440"/>
          </a:xfrm>
        </p:spPr>
        <p:txBody>
          <a:bodyPr/>
          <a:lstStyle/>
          <a:p>
            <a:pPr algn="l"/>
            <a:r>
              <a:rPr lang="en-US" dirty="0"/>
              <a:t>OUTPUT:</a:t>
            </a:r>
          </a:p>
        </p:txBody>
      </p:sp>
      <p:pic>
        <p:nvPicPr>
          <p:cNvPr id="6" name="Picture 5">
            <a:extLst>
              <a:ext uri="{FF2B5EF4-FFF2-40B4-BE49-F238E27FC236}">
                <a16:creationId xmlns:a16="http://schemas.microsoft.com/office/drawing/2014/main" id="{33B1DB63-1BDD-286B-6B48-846401A3631A}"/>
              </a:ext>
            </a:extLst>
          </p:cNvPr>
          <p:cNvPicPr>
            <a:picLocks noChangeAspect="1"/>
          </p:cNvPicPr>
          <p:nvPr/>
        </p:nvPicPr>
        <p:blipFill>
          <a:blip r:embed="rId2"/>
          <a:stretch>
            <a:fillRect/>
          </a:stretch>
        </p:blipFill>
        <p:spPr>
          <a:xfrm>
            <a:off x="1157635" y="1670050"/>
            <a:ext cx="3454400" cy="3517900"/>
          </a:xfrm>
          <a:prstGeom prst="rect">
            <a:avLst/>
          </a:prstGeom>
        </p:spPr>
      </p:pic>
      <p:pic>
        <p:nvPicPr>
          <p:cNvPr id="7" name="Picture 6">
            <a:extLst>
              <a:ext uri="{FF2B5EF4-FFF2-40B4-BE49-F238E27FC236}">
                <a16:creationId xmlns:a16="http://schemas.microsoft.com/office/drawing/2014/main" id="{563F297F-4B44-D3CB-F931-05CC3742B352}"/>
              </a:ext>
            </a:extLst>
          </p:cNvPr>
          <p:cNvPicPr>
            <a:picLocks noChangeAspect="1"/>
          </p:cNvPicPr>
          <p:nvPr/>
        </p:nvPicPr>
        <p:blipFill rotWithShape="1">
          <a:blip r:embed="rId3"/>
          <a:srcRect t="11826"/>
          <a:stretch/>
        </p:blipFill>
        <p:spPr bwMode="auto">
          <a:xfrm>
            <a:off x="5476212" y="2100580"/>
            <a:ext cx="5731510" cy="3219450"/>
          </a:xfrm>
          <a:prstGeom prst="rect">
            <a:avLst/>
          </a:prstGeom>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710D8BD2-2130-1AC3-F008-FA8DB2A0BC3F}"/>
              </a:ext>
            </a:extLst>
          </p:cNvPr>
          <p:cNvPicPr>
            <a:picLocks noChangeAspect="1"/>
          </p:cNvPicPr>
          <p:nvPr/>
        </p:nvPicPr>
        <p:blipFill rotWithShape="1">
          <a:blip r:embed="rId4"/>
          <a:srcRect t="30933" b="29867"/>
          <a:stretch/>
        </p:blipFill>
        <p:spPr>
          <a:xfrm>
            <a:off x="8382000" y="-50800"/>
            <a:ext cx="3810000" cy="1107440"/>
          </a:xfrm>
          <a:prstGeom prst="rect">
            <a:avLst/>
          </a:prstGeom>
        </p:spPr>
      </p:pic>
    </p:spTree>
    <p:extLst>
      <p:ext uri="{BB962C8B-B14F-4D97-AF65-F5344CB8AC3E}">
        <p14:creationId xmlns:p14="http://schemas.microsoft.com/office/powerpoint/2010/main" val="16837414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9FBE269-5030-EA62-6A77-BD67D12F8BA9}"/>
              </a:ext>
            </a:extLst>
          </p:cNvPr>
          <p:cNvPicPr>
            <a:picLocks noChangeAspect="1"/>
          </p:cNvPicPr>
          <p:nvPr/>
        </p:nvPicPr>
        <p:blipFill>
          <a:blip r:embed="rId2"/>
          <a:stretch>
            <a:fillRect/>
          </a:stretch>
        </p:blipFill>
        <p:spPr>
          <a:xfrm>
            <a:off x="1736725" y="641667"/>
            <a:ext cx="5731510" cy="2506345"/>
          </a:xfrm>
          <a:prstGeom prst="rect">
            <a:avLst/>
          </a:prstGeom>
        </p:spPr>
      </p:pic>
      <p:pic>
        <p:nvPicPr>
          <p:cNvPr id="5" name="Picture 4">
            <a:extLst>
              <a:ext uri="{FF2B5EF4-FFF2-40B4-BE49-F238E27FC236}">
                <a16:creationId xmlns:a16="http://schemas.microsoft.com/office/drawing/2014/main" id="{7AF6E4A9-0E31-8F53-BA3D-D20818FB0D9C}"/>
              </a:ext>
            </a:extLst>
          </p:cNvPr>
          <p:cNvPicPr>
            <a:picLocks noChangeAspect="1"/>
          </p:cNvPicPr>
          <p:nvPr/>
        </p:nvPicPr>
        <p:blipFill>
          <a:blip r:embed="rId3"/>
          <a:stretch>
            <a:fillRect/>
          </a:stretch>
        </p:blipFill>
        <p:spPr>
          <a:xfrm>
            <a:off x="1736725" y="3429000"/>
            <a:ext cx="5731510" cy="2554605"/>
          </a:xfrm>
          <a:prstGeom prst="rect">
            <a:avLst/>
          </a:prstGeom>
        </p:spPr>
      </p:pic>
      <p:pic>
        <p:nvPicPr>
          <p:cNvPr id="6" name="Picture 5">
            <a:extLst>
              <a:ext uri="{FF2B5EF4-FFF2-40B4-BE49-F238E27FC236}">
                <a16:creationId xmlns:a16="http://schemas.microsoft.com/office/drawing/2014/main" id="{2931D91A-60A0-4EFC-8CF8-0E7AC29EA112}"/>
              </a:ext>
            </a:extLst>
          </p:cNvPr>
          <p:cNvPicPr>
            <a:picLocks noChangeAspect="1"/>
          </p:cNvPicPr>
          <p:nvPr/>
        </p:nvPicPr>
        <p:blipFill rotWithShape="1">
          <a:blip r:embed="rId4"/>
          <a:srcRect t="30933" b="29867"/>
          <a:stretch/>
        </p:blipFill>
        <p:spPr>
          <a:xfrm>
            <a:off x="8382000" y="-50800"/>
            <a:ext cx="3810000" cy="1107440"/>
          </a:xfrm>
          <a:prstGeom prst="rect">
            <a:avLst/>
          </a:prstGeom>
        </p:spPr>
      </p:pic>
    </p:spTree>
    <p:extLst>
      <p:ext uri="{BB962C8B-B14F-4D97-AF65-F5344CB8AC3E}">
        <p14:creationId xmlns:p14="http://schemas.microsoft.com/office/powerpoint/2010/main" val="15332080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3398862-2285-A7EF-083A-6B933884FF90}"/>
              </a:ext>
            </a:extLst>
          </p:cNvPr>
          <p:cNvPicPr>
            <a:picLocks noChangeAspect="1"/>
          </p:cNvPicPr>
          <p:nvPr/>
        </p:nvPicPr>
        <p:blipFill>
          <a:blip r:embed="rId2"/>
          <a:stretch>
            <a:fillRect/>
          </a:stretch>
        </p:blipFill>
        <p:spPr>
          <a:xfrm>
            <a:off x="2529205" y="281304"/>
            <a:ext cx="5731510" cy="2623185"/>
          </a:xfrm>
          <a:prstGeom prst="rect">
            <a:avLst/>
          </a:prstGeom>
        </p:spPr>
      </p:pic>
      <p:pic>
        <p:nvPicPr>
          <p:cNvPr id="5" name="Picture 4">
            <a:extLst>
              <a:ext uri="{FF2B5EF4-FFF2-40B4-BE49-F238E27FC236}">
                <a16:creationId xmlns:a16="http://schemas.microsoft.com/office/drawing/2014/main" id="{083C4777-3074-A308-5A79-D02CE6E1695A}"/>
              </a:ext>
            </a:extLst>
          </p:cNvPr>
          <p:cNvPicPr>
            <a:picLocks noChangeAspect="1"/>
          </p:cNvPicPr>
          <p:nvPr/>
        </p:nvPicPr>
        <p:blipFill rotWithShape="1">
          <a:blip r:embed="rId3"/>
          <a:srcRect b="21412"/>
          <a:stretch/>
        </p:blipFill>
        <p:spPr>
          <a:xfrm>
            <a:off x="2529205" y="3022600"/>
            <a:ext cx="5731510" cy="1752600"/>
          </a:xfrm>
          <a:prstGeom prst="rect">
            <a:avLst/>
          </a:prstGeom>
        </p:spPr>
      </p:pic>
      <p:pic>
        <p:nvPicPr>
          <p:cNvPr id="6" name="Picture 5">
            <a:extLst>
              <a:ext uri="{FF2B5EF4-FFF2-40B4-BE49-F238E27FC236}">
                <a16:creationId xmlns:a16="http://schemas.microsoft.com/office/drawing/2014/main" id="{0CB297F1-2327-8C60-00F3-80DE990683F8}"/>
              </a:ext>
            </a:extLst>
          </p:cNvPr>
          <p:cNvPicPr>
            <a:picLocks noChangeAspect="1"/>
          </p:cNvPicPr>
          <p:nvPr/>
        </p:nvPicPr>
        <p:blipFill>
          <a:blip r:embed="rId4"/>
          <a:stretch>
            <a:fillRect/>
          </a:stretch>
        </p:blipFill>
        <p:spPr>
          <a:xfrm>
            <a:off x="2529205" y="4936172"/>
            <a:ext cx="5731510" cy="1354455"/>
          </a:xfrm>
          <a:prstGeom prst="rect">
            <a:avLst/>
          </a:prstGeom>
        </p:spPr>
      </p:pic>
      <p:pic>
        <p:nvPicPr>
          <p:cNvPr id="7" name="Picture 6">
            <a:extLst>
              <a:ext uri="{FF2B5EF4-FFF2-40B4-BE49-F238E27FC236}">
                <a16:creationId xmlns:a16="http://schemas.microsoft.com/office/drawing/2014/main" id="{CD8702A0-D008-E78B-4CA8-473BCAE4C6D7}"/>
              </a:ext>
            </a:extLst>
          </p:cNvPr>
          <p:cNvPicPr>
            <a:picLocks noChangeAspect="1"/>
          </p:cNvPicPr>
          <p:nvPr/>
        </p:nvPicPr>
        <p:blipFill rotWithShape="1">
          <a:blip r:embed="rId5"/>
          <a:srcRect t="30933" b="29867"/>
          <a:stretch/>
        </p:blipFill>
        <p:spPr>
          <a:xfrm>
            <a:off x="8382000" y="-50800"/>
            <a:ext cx="3810000" cy="1107440"/>
          </a:xfrm>
          <a:prstGeom prst="rect">
            <a:avLst/>
          </a:prstGeom>
        </p:spPr>
      </p:pic>
    </p:spTree>
    <p:extLst>
      <p:ext uri="{BB962C8B-B14F-4D97-AF65-F5344CB8AC3E}">
        <p14:creationId xmlns:p14="http://schemas.microsoft.com/office/powerpoint/2010/main" val="26062842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65DCE-120A-4B00-ADEE-41A665D86EE2}"/>
              </a:ext>
            </a:extLst>
          </p:cNvPr>
          <p:cNvSpPr>
            <a:spLocks noGrp="1"/>
          </p:cNvSpPr>
          <p:nvPr>
            <p:ph type="ctrTitle"/>
          </p:nvPr>
        </p:nvSpPr>
        <p:spPr>
          <a:xfrm>
            <a:off x="1595269" y="2661919"/>
            <a:ext cx="9001462" cy="1061403"/>
          </a:xfrm>
        </p:spPr>
        <p:txBody>
          <a:bodyPr/>
          <a:lstStyle/>
          <a:p>
            <a:r>
              <a:rPr lang="en-US" dirty="0"/>
              <a:t>Thank you..!!</a:t>
            </a:r>
          </a:p>
        </p:txBody>
      </p:sp>
      <p:pic>
        <p:nvPicPr>
          <p:cNvPr id="3" name="Picture 2">
            <a:extLst>
              <a:ext uri="{FF2B5EF4-FFF2-40B4-BE49-F238E27FC236}">
                <a16:creationId xmlns:a16="http://schemas.microsoft.com/office/drawing/2014/main" id="{38622C43-1E61-973E-DFAE-DCB4E021200A}"/>
              </a:ext>
            </a:extLst>
          </p:cNvPr>
          <p:cNvPicPr>
            <a:picLocks noChangeAspect="1"/>
          </p:cNvPicPr>
          <p:nvPr/>
        </p:nvPicPr>
        <p:blipFill rotWithShape="1">
          <a:blip r:embed="rId2"/>
          <a:srcRect t="30933" b="29867"/>
          <a:stretch/>
        </p:blipFill>
        <p:spPr>
          <a:xfrm>
            <a:off x="8382000" y="-50800"/>
            <a:ext cx="3810000" cy="1107440"/>
          </a:xfrm>
          <a:prstGeom prst="rect">
            <a:avLst/>
          </a:prstGeom>
        </p:spPr>
      </p:pic>
    </p:spTree>
    <p:extLst>
      <p:ext uri="{BB962C8B-B14F-4D97-AF65-F5344CB8AC3E}">
        <p14:creationId xmlns:p14="http://schemas.microsoft.com/office/powerpoint/2010/main" val="804176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BEC5DB0-5BF1-400F-B095-2EBCD3F57DB4}"/>
              </a:ext>
            </a:extLst>
          </p:cNvPr>
          <p:cNvSpPr txBox="1"/>
          <p:nvPr/>
        </p:nvSpPr>
        <p:spPr>
          <a:xfrm>
            <a:off x="811007" y="1491129"/>
            <a:ext cx="10403840" cy="3719288"/>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TEAM MEMBERS:</a:t>
            </a:r>
          </a:p>
          <a:p>
            <a:endParaRPr lang="en-US" sz="3200" b="1" dirty="0">
              <a:latin typeface="Times New Roman" panose="02020603050405020304" pitchFamily="18" charset="0"/>
              <a:cs typeface="Times New Roman" panose="02020603050405020304" pitchFamily="18" charset="0"/>
            </a:endParaRPr>
          </a:p>
          <a:p>
            <a:endParaRPr lang="en-US" sz="2800" b="1" dirty="0">
              <a:solidFill>
                <a:schemeClr val="tx2">
                  <a:lumMod val="60000"/>
                  <a:lumOff val="40000"/>
                </a:schemeClr>
              </a:solidFill>
              <a:latin typeface="Times New Roman" panose="02020603050405020304" pitchFamily="18" charset="0"/>
              <a:cs typeface="Times New Roman" panose="02020603050405020304" pitchFamily="18" charset="0"/>
            </a:endParaRPr>
          </a:p>
          <a:p>
            <a:pPr algn="ctr">
              <a:lnSpc>
                <a:spcPct val="150000"/>
              </a:lnSpc>
            </a:pPr>
            <a:r>
              <a:rPr lang="en-US" sz="2400" b="1" dirty="0">
                <a:solidFill>
                  <a:schemeClr val="tx2">
                    <a:lumMod val="60000"/>
                    <a:lumOff val="40000"/>
                  </a:schemeClr>
                </a:solidFill>
                <a:latin typeface="Times New Roman" panose="02020603050405020304" pitchFamily="18" charset="0"/>
                <a:cs typeface="Times New Roman" panose="02020603050405020304" pitchFamily="18" charset="0"/>
              </a:rPr>
              <a:t>M RAMYA SREE – BL.EN.U4AIE21072</a:t>
            </a:r>
          </a:p>
          <a:p>
            <a:pPr algn="ctr">
              <a:lnSpc>
                <a:spcPct val="150000"/>
              </a:lnSpc>
            </a:pPr>
            <a:r>
              <a:rPr lang="en-US" sz="2400" b="1" dirty="0">
                <a:solidFill>
                  <a:schemeClr val="tx2">
                    <a:lumMod val="60000"/>
                    <a:lumOff val="40000"/>
                  </a:schemeClr>
                </a:solidFill>
                <a:latin typeface="Times New Roman" panose="02020603050405020304" pitchFamily="18" charset="0"/>
                <a:cs typeface="Times New Roman" panose="02020603050405020304" pitchFamily="18" charset="0"/>
              </a:rPr>
              <a:t>METTU SIDDHARTHA- BL.EN.U4AIE21080</a:t>
            </a:r>
          </a:p>
          <a:p>
            <a:pPr algn="ctr">
              <a:lnSpc>
                <a:spcPct val="150000"/>
              </a:lnSpc>
            </a:pPr>
            <a:r>
              <a:rPr lang="en-US" sz="2400" b="1" dirty="0">
                <a:solidFill>
                  <a:schemeClr val="tx2">
                    <a:lumMod val="60000"/>
                    <a:lumOff val="40000"/>
                  </a:schemeClr>
                </a:solidFill>
                <a:latin typeface="Times New Roman" panose="02020603050405020304" pitchFamily="18" charset="0"/>
                <a:cs typeface="Times New Roman" panose="02020603050405020304" pitchFamily="18" charset="0"/>
              </a:rPr>
              <a:t>POLI VAMSI VARDHAN REDDY – BL.EN.U4AIE21101</a:t>
            </a:r>
          </a:p>
          <a:p>
            <a:pPr algn="ctr">
              <a:lnSpc>
                <a:spcPct val="150000"/>
              </a:lnSpc>
            </a:pPr>
            <a:r>
              <a:rPr lang="en-US" sz="2400" b="1" dirty="0">
                <a:solidFill>
                  <a:schemeClr val="tx2">
                    <a:lumMod val="60000"/>
                    <a:lumOff val="40000"/>
                  </a:schemeClr>
                </a:solidFill>
                <a:latin typeface="Times New Roman" panose="02020603050405020304" pitchFamily="18" charset="0"/>
                <a:cs typeface="Times New Roman" panose="02020603050405020304" pitchFamily="18" charset="0"/>
              </a:rPr>
              <a:t> </a:t>
            </a:r>
          </a:p>
        </p:txBody>
      </p:sp>
      <p:pic>
        <p:nvPicPr>
          <p:cNvPr id="3" name="Picture 2">
            <a:extLst>
              <a:ext uri="{FF2B5EF4-FFF2-40B4-BE49-F238E27FC236}">
                <a16:creationId xmlns:a16="http://schemas.microsoft.com/office/drawing/2014/main" id="{A345D974-98A7-4E05-A57A-9A0C390D54F9}"/>
              </a:ext>
            </a:extLst>
          </p:cNvPr>
          <p:cNvPicPr>
            <a:picLocks noChangeAspect="1"/>
          </p:cNvPicPr>
          <p:nvPr/>
        </p:nvPicPr>
        <p:blipFill rotWithShape="1">
          <a:blip r:embed="rId2"/>
          <a:srcRect t="30933" b="29867"/>
          <a:stretch/>
        </p:blipFill>
        <p:spPr>
          <a:xfrm>
            <a:off x="8382000" y="-50800"/>
            <a:ext cx="3810000" cy="1107440"/>
          </a:xfrm>
          <a:prstGeom prst="rect">
            <a:avLst/>
          </a:prstGeom>
        </p:spPr>
      </p:pic>
    </p:spTree>
    <p:extLst>
      <p:ext uri="{BB962C8B-B14F-4D97-AF65-F5344CB8AC3E}">
        <p14:creationId xmlns:p14="http://schemas.microsoft.com/office/powerpoint/2010/main" val="1489102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B3F72-0815-4E26-AB7D-A526AB9943A7}"/>
              </a:ext>
            </a:extLst>
          </p:cNvPr>
          <p:cNvSpPr>
            <a:spLocks noGrp="1"/>
          </p:cNvSpPr>
          <p:nvPr>
            <p:ph type="ctrTitle"/>
          </p:nvPr>
        </p:nvSpPr>
        <p:spPr>
          <a:xfrm>
            <a:off x="690282" y="379226"/>
            <a:ext cx="8597602" cy="912625"/>
          </a:xfrm>
        </p:spPr>
        <p:txBody>
          <a:bodyPr>
            <a:normAutofit/>
          </a:bodyPr>
          <a:lstStyle/>
          <a:p>
            <a:pPr algn="l"/>
            <a:r>
              <a:rPr lang="en-IN" sz="4400" dirty="0">
                <a:solidFill>
                  <a:schemeClr val="tx2">
                    <a:lumMod val="60000"/>
                    <a:lumOff val="40000"/>
                  </a:schemeClr>
                </a:solidFill>
                <a:latin typeface="Times New Roman" panose="02020603050405020304" pitchFamily="18" charset="0"/>
                <a:cs typeface="Times New Roman" panose="02020603050405020304" pitchFamily="18" charset="0"/>
              </a:rPr>
              <a:t>contents</a:t>
            </a:r>
          </a:p>
        </p:txBody>
      </p:sp>
      <p:sp>
        <p:nvSpPr>
          <p:cNvPr id="3" name="Subtitle 2">
            <a:extLst>
              <a:ext uri="{FF2B5EF4-FFF2-40B4-BE49-F238E27FC236}">
                <a16:creationId xmlns:a16="http://schemas.microsoft.com/office/drawing/2014/main" id="{BAA3C863-21B0-4058-B6DD-5C53B25294E5}"/>
              </a:ext>
            </a:extLst>
          </p:cNvPr>
          <p:cNvSpPr>
            <a:spLocks noGrp="1"/>
          </p:cNvSpPr>
          <p:nvPr>
            <p:ph type="subTitle" idx="1"/>
          </p:nvPr>
        </p:nvSpPr>
        <p:spPr>
          <a:xfrm>
            <a:off x="286422" y="1899920"/>
            <a:ext cx="11475272" cy="3312160"/>
          </a:xfrm>
        </p:spPr>
        <p:txBody>
          <a:bodyPr/>
          <a:lstStyle/>
          <a:p>
            <a:pPr lvl="8" algn="just">
              <a:lnSpc>
                <a:spcPct val="200000"/>
              </a:lnSpc>
            </a:pPr>
            <a:endParaRPr lang="en-IN" sz="2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dirty="0"/>
          </a:p>
        </p:txBody>
      </p:sp>
      <p:sp>
        <p:nvSpPr>
          <p:cNvPr id="4" name="TextBox 3">
            <a:extLst>
              <a:ext uri="{FF2B5EF4-FFF2-40B4-BE49-F238E27FC236}">
                <a16:creationId xmlns:a16="http://schemas.microsoft.com/office/drawing/2014/main" id="{135A5D60-78EC-9104-7F86-89A83CFC842A}"/>
              </a:ext>
            </a:extLst>
          </p:cNvPr>
          <p:cNvSpPr txBox="1"/>
          <p:nvPr/>
        </p:nvSpPr>
        <p:spPr>
          <a:xfrm>
            <a:off x="2895600" y="1971040"/>
            <a:ext cx="4907280" cy="2800767"/>
          </a:xfrm>
          <a:prstGeom prst="rect">
            <a:avLst/>
          </a:prstGeom>
          <a:noFill/>
        </p:spPr>
        <p:txBody>
          <a:bodyPr wrap="square" rtlCol="0">
            <a:spAutoFit/>
          </a:bodyPr>
          <a:lstStyle/>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Description about Linked list</a:t>
            </a: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Introduction</a:t>
            </a: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Services</a:t>
            </a: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Booking of ticket</a:t>
            </a: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Canceling the reservation</a:t>
            </a: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With respective methods</a:t>
            </a: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Code</a:t>
            </a: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Output </a:t>
            </a:r>
          </a:p>
        </p:txBody>
      </p:sp>
      <p:pic>
        <p:nvPicPr>
          <p:cNvPr id="5" name="Picture 4">
            <a:extLst>
              <a:ext uri="{FF2B5EF4-FFF2-40B4-BE49-F238E27FC236}">
                <a16:creationId xmlns:a16="http://schemas.microsoft.com/office/drawing/2014/main" id="{5960431A-AB13-D6C6-4B4F-D5DD5B2194F9}"/>
              </a:ext>
            </a:extLst>
          </p:cNvPr>
          <p:cNvPicPr>
            <a:picLocks noChangeAspect="1"/>
          </p:cNvPicPr>
          <p:nvPr/>
        </p:nvPicPr>
        <p:blipFill rotWithShape="1">
          <a:blip r:embed="rId2"/>
          <a:srcRect t="30933" b="29867"/>
          <a:stretch/>
        </p:blipFill>
        <p:spPr>
          <a:xfrm>
            <a:off x="8382000" y="-50800"/>
            <a:ext cx="3810000" cy="1107440"/>
          </a:xfrm>
          <a:prstGeom prst="rect">
            <a:avLst/>
          </a:prstGeom>
        </p:spPr>
      </p:pic>
    </p:spTree>
    <p:extLst>
      <p:ext uri="{BB962C8B-B14F-4D97-AF65-F5344CB8AC3E}">
        <p14:creationId xmlns:p14="http://schemas.microsoft.com/office/powerpoint/2010/main" val="3991779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24523-73B0-4EAF-A09D-46830C74CC49}"/>
              </a:ext>
            </a:extLst>
          </p:cNvPr>
          <p:cNvSpPr>
            <a:spLocks noGrp="1"/>
          </p:cNvSpPr>
          <p:nvPr>
            <p:ph type="title"/>
          </p:nvPr>
        </p:nvSpPr>
        <p:spPr>
          <a:xfrm>
            <a:off x="576729" y="316568"/>
            <a:ext cx="11376211" cy="938492"/>
          </a:xfrm>
        </p:spPr>
        <p:txBody>
          <a:bodyPr/>
          <a:lstStyle/>
          <a:p>
            <a:pPr algn="l"/>
            <a:r>
              <a:rPr lang="en-US" dirty="0">
                <a:solidFill>
                  <a:schemeClr val="tx2">
                    <a:lumMod val="60000"/>
                    <a:lumOff val="40000"/>
                  </a:schemeClr>
                </a:solidFill>
                <a:latin typeface="Times New Roman" panose="02020603050405020304" pitchFamily="18" charset="0"/>
                <a:cs typeface="Times New Roman" panose="02020603050405020304" pitchFamily="18" charset="0"/>
              </a:rPr>
              <a:t>L</a:t>
            </a:r>
            <a:r>
              <a:rPr lang="en-IN" dirty="0">
                <a:solidFill>
                  <a:schemeClr val="tx2">
                    <a:lumMod val="60000"/>
                    <a:lumOff val="40000"/>
                  </a:schemeClr>
                </a:solidFill>
                <a:latin typeface="Times New Roman" panose="02020603050405020304" pitchFamily="18" charset="0"/>
                <a:cs typeface="Times New Roman" panose="02020603050405020304" pitchFamily="18" charset="0"/>
              </a:rPr>
              <a:t>INKED LISTS</a:t>
            </a:r>
          </a:p>
        </p:txBody>
      </p:sp>
      <p:sp>
        <p:nvSpPr>
          <p:cNvPr id="3" name="Text Placeholder 2">
            <a:extLst>
              <a:ext uri="{FF2B5EF4-FFF2-40B4-BE49-F238E27FC236}">
                <a16:creationId xmlns:a16="http://schemas.microsoft.com/office/drawing/2014/main" id="{FB3CCFB5-E3CD-48E5-B955-5D2A6C3C7697}"/>
              </a:ext>
            </a:extLst>
          </p:cNvPr>
          <p:cNvSpPr>
            <a:spLocks noGrp="1"/>
          </p:cNvSpPr>
          <p:nvPr>
            <p:ph type="body" idx="1"/>
          </p:nvPr>
        </p:nvSpPr>
        <p:spPr>
          <a:xfrm>
            <a:off x="513976" y="1570616"/>
            <a:ext cx="11271624" cy="4769224"/>
          </a:xfrm>
        </p:spPr>
        <p:txBody>
          <a:bodyPr>
            <a:normAutofit fontScale="92500" lnSpcReduction="20000"/>
          </a:bodyPr>
          <a:lstStyle/>
          <a:p>
            <a:pPr marL="342900" indent="-342900" algn="l">
              <a:buFont typeface="Arial" panose="020B0604020202020204" pitchFamily="34" charset="0"/>
              <a:buChar char="•"/>
            </a:pPr>
            <a:endParaRPr lang="en-US" b="0" i="0" dirty="0">
              <a:solidFill>
                <a:schemeClr val="tx1"/>
              </a:solidFill>
              <a:effectLst/>
              <a:latin typeface="Roboto" panose="02000000000000000000" pitchFamily="2" charset="0"/>
            </a:endParaRPr>
          </a:p>
          <a:p>
            <a:pPr marL="342900" indent="-342900" algn="l">
              <a:buFont typeface="Arial" panose="020B0604020202020204" pitchFamily="34" charset="0"/>
              <a:buChar char="•"/>
            </a:pPr>
            <a:r>
              <a:rPr lang="en-US" b="0" i="0" dirty="0">
                <a:solidFill>
                  <a:schemeClr val="tx1"/>
                </a:solidFill>
                <a:effectLst/>
                <a:latin typeface="Roboto" panose="02000000000000000000" pitchFamily="2" charset="0"/>
              </a:rPr>
              <a:t>A linear data structure used to store the elements in contiguous locations is called a Linked List</a:t>
            </a:r>
            <a:r>
              <a:rPr lang="en-US" dirty="0">
                <a:solidFill>
                  <a:schemeClr val="tx1"/>
                </a:solidFill>
                <a:effectLst/>
                <a:latin typeface="inter-regular"/>
                <a:cs typeface="Times New Roman" panose="02020603050405020304" pitchFamily="18" charset="0"/>
              </a:rPr>
              <a:t>.</a:t>
            </a:r>
          </a:p>
          <a:p>
            <a:pPr marL="342900" indent="-342900" algn="l">
              <a:buFont typeface="Arial" panose="020B0604020202020204" pitchFamily="34" charset="0"/>
              <a:buChar char="•"/>
            </a:pPr>
            <a:r>
              <a:rPr lang="en-US" b="0" i="0" dirty="0">
                <a:solidFill>
                  <a:schemeClr val="tx1"/>
                </a:solidFill>
                <a:effectLst/>
                <a:latin typeface="Roboto" panose="02000000000000000000" pitchFamily="2" charset="0"/>
              </a:rPr>
              <a:t>Each element in the linked list is called node and it consists of two parts, namely the data part and the address part. </a:t>
            </a:r>
          </a:p>
          <a:p>
            <a:pPr marL="342900" indent="-342900" algn="l">
              <a:buFont typeface="Arial" panose="020B0604020202020204" pitchFamily="34" charset="0"/>
              <a:buChar char="•"/>
            </a:pPr>
            <a:r>
              <a:rPr lang="en-US" b="0" i="0" dirty="0">
                <a:solidFill>
                  <a:schemeClr val="tx1"/>
                </a:solidFill>
                <a:effectLst/>
                <a:latin typeface="Roboto" panose="02000000000000000000" pitchFamily="2" charset="0"/>
              </a:rPr>
              <a:t>The data part is the value of the element.</a:t>
            </a:r>
          </a:p>
          <a:p>
            <a:pPr marL="342900" indent="-342900" algn="l">
              <a:buFont typeface="Arial" panose="020B0604020202020204" pitchFamily="34" charset="0"/>
              <a:buChar char="•"/>
            </a:pPr>
            <a:r>
              <a:rPr lang="en-US" dirty="0">
                <a:solidFill>
                  <a:schemeClr val="tx1"/>
                </a:solidFill>
                <a:effectLst/>
                <a:latin typeface="Roboto" panose="02000000000000000000" pitchFamily="2" charset="0"/>
              </a:rPr>
              <a:t>T</a:t>
            </a:r>
            <a:r>
              <a:rPr lang="en-US" b="0" i="0" dirty="0">
                <a:solidFill>
                  <a:schemeClr val="tx1"/>
                </a:solidFill>
                <a:effectLst/>
                <a:latin typeface="Roboto" panose="02000000000000000000" pitchFamily="2" charset="0"/>
              </a:rPr>
              <a:t>he address part consists of the pointers and addresses that are used to link the elements. </a:t>
            </a:r>
            <a:endParaRPr lang="en-US" b="0" i="0" dirty="0">
              <a:solidFill>
                <a:schemeClr val="tx1"/>
              </a:solidFill>
              <a:effectLst/>
              <a:latin typeface="inter-regular"/>
              <a:cs typeface="Times New Roman" panose="02020603050405020304" pitchFamily="18" charset="0"/>
            </a:endParaRPr>
          </a:p>
          <a:p>
            <a:pPr algn="l"/>
            <a:r>
              <a:rPr lang="en-US" b="0" i="0" dirty="0">
                <a:solidFill>
                  <a:schemeClr val="tx1"/>
                </a:solidFill>
                <a:effectLst/>
                <a:latin typeface="inter-regular"/>
              </a:rPr>
              <a:t> </a:t>
            </a:r>
          </a:p>
          <a:p>
            <a:br>
              <a:rPr lang="en-US" dirty="0"/>
            </a:br>
            <a:endParaRPr lang="en-US" b="0" i="0" dirty="0">
              <a:solidFill>
                <a:schemeClr val="tx1"/>
              </a:solidFill>
              <a:effectLst/>
              <a:latin typeface="inter-regular"/>
            </a:endParaRPr>
          </a:p>
          <a:p>
            <a:pPr marL="342900" indent="-342900" algn="l">
              <a:buFont typeface="Arial" panose="020B0604020202020204" pitchFamily="34" charset="0"/>
              <a:buChar char="•"/>
            </a:pPr>
            <a:endParaRPr lang="en-US" b="0" i="0" dirty="0">
              <a:solidFill>
                <a:schemeClr val="tx1"/>
              </a:solidFill>
              <a:effectLst/>
              <a:latin typeface="inter-regular"/>
            </a:endParaRPr>
          </a:p>
          <a:p>
            <a:pPr marL="342900" indent="-342900" algn="l">
              <a:buFont typeface="Arial" panose="020B0604020202020204" pitchFamily="34" charset="0"/>
              <a:buChar char="•"/>
            </a:pPr>
            <a:endParaRPr lang="en-US" b="0" i="0" dirty="0">
              <a:solidFill>
                <a:schemeClr val="tx1"/>
              </a:solidFill>
              <a:effectLst/>
              <a:latin typeface="inter-regular"/>
            </a:endParaRPr>
          </a:p>
          <a:p>
            <a:pPr algn="l"/>
            <a:endParaRPr lang="en-US" b="0" i="0" dirty="0">
              <a:solidFill>
                <a:srgbClr val="000000"/>
              </a:solidFill>
              <a:effectLst/>
              <a:latin typeface="inter-regular"/>
            </a:endParaRPr>
          </a:p>
          <a:p>
            <a:pPr algn="l"/>
            <a:endParaRPr lang="en-IN" dirty="0"/>
          </a:p>
        </p:txBody>
      </p:sp>
      <p:pic>
        <p:nvPicPr>
          <p:cNvPr id="4" name="Picture 3">
            <a:extLst>
              <a:ext uri="{FF2B5EF4-FFF2-40B4-BE49-F238E27FC236}">
                <a16:creationId xmlns:a16="http://schemas.microsoft.com/office/drawing/2014/main" id="{B3414D0B-DD73-6780-BE5B-39B78F805EF0}"/>
              </a:ext>
            </a:extLst>
          </p:cNvPr>
          <p:cNvPicPr>
            <a:picLocks noChangeAspect="1"/>
          </p:cNvPicPr>
          <p:nvPr/>
        </p:nvPicPr>
        <p:blipFill rotWithShape="1">
          <a:blip r:embed="rId2"/>
          <a:srcRect t="30933" b="29867"/>
          <a:stretch/>
        </p:blipFill>
        <p:spPr>
          <a:xfrm>
            <a:off x="8382000" y="-50800"/>
            <a:ext cx="3810000" cy="1107440"/>
          </a:xfrm>
          <a:prstGeom prst="rect">
            <a:avLst/>
          </a:prstGeom>
        </p:spPr>
      </p:pic>
    </p:spTree>
    <p:extLst>
      <p:ext uri="{BB962C8B-B14F-4D97-AF65-F5344CB8AC3E}">
        <p14:creationId xmlns:p14="http://schemas.microsoft.com/office/powerpoint/2010/main" val="4100008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54E6B-FE72-4C29-9FFF-9407CDCED26B}"/>
              </a:ext>
            </a:extLst>
          </p:cNvPr>
          <p:cNvSpPr>
            <a:spLocks noGrp="1"/>
          </p:cNvSpPr>
          <p:nvPr>
            <p:ph type="title"/>
          </p:nvPr>
        </p:nvSpPr>
        <p:spPr>
          <a:xfrm>
            <a:off x="267149" y="334590"/>
            <a:ext cx="11376211" cy="974350"/>
          </a:xfrm>
        </p:spPr>
        <p:txBody>
          <a:bodyPr>
            <a:normAutofit/>
          </a:bodyPr>
          <a:lstStyle/>
          <a:p>
            <a:pPr algn="l"/>
            <a:r>
              <a:rPr lang="en-IN" sz="3600" dirty="0">
                <a:solidFill>
                  <a:schemeClr val="tx2">
                    <a:lumMod val="60000"/>
                    <a:lumOff val="40000"/>
                  </a:schemeClr>
                </a:solidFill>
                <a:latin typeface="Times New Roman" panose="02020603050405020304" pitchFamily="18" charset="0"/>
                <a:cs typeface="Times New Roman" panose="02020603050405020304" pitchFamily="18" charset="0"/>
              </a:rPr>
              <a:t>working</a:t>
            </a:r>
          </a:p>
        </p:txBody>
      </p:sp>
      <p:sp>
        <p:nvSpPr>
          <p:cNvPr id="3" name="Text Placeholder 2">
            <a:extLst>
              <a:ext uri="{FF2B5EF4-FFF2-40B4-BE49-F238E27FC236}">
                <a16:creationId xmlns:a16="http://schemas.microsoft.com/office/drawing/2014/main" id="{1E0198F7-8433-45C9-98FB-5E41A6182D27}"/>
              </a:ext>
            </a:extLst>
          </p:cNvPr>
          <p:cNvSpPr>
            <a:spLocks noGrp="1"/>
          </p:cNvSpPr>
          <p:nvPr>
            <p:ph type="body" idx="1"/>
          </p:nvPr>
        </p:nvSpPr>
        <p:spPr>
          <a:xfrm>
            <a:off x="568961" y="1656079"/>
            <a:ext cx="10980888" cy="4867331"/>
          </a:xfrm>
        </p:spPr>
        <p:txBody>
          <a:bodyPr>
            <a:normAutofit/>
          </a:bodyPr>
          <a:lstStyle/>
          <a:p>
            <a:pPr marL="342900" indent="-342900" algn="l">
              <a:buFont typeface="Arial" panose="020B0604020202020204" pitchFamily="34" charset="0"/>
              <a:buChar char="•"/>
            </a:pPr>
            <a:r>
              <a:rPr lang="en-US" b="0" i="0" dirty="0">
                <a:solidFill>
                  <a:schemeClr val="tx1"/>
                </a:solidFill>
                <a:effectLst/>
                <a:latin typeface="Roboto" panose="02000000000000000000" pitchFamily="2" charset="0"/>
              </a:rPr>
              <a:t>A linked list in JAVA is a dynamic</a:t>
            </a:r>
            <a:r>
              <a:rPr lang="en-US" dirty="0">
                <a:solidFill>
                  <a:schemeClr val="tx1"/>
                </a:solidFill>
                <a:effectLst/>
                <a:latin typeface="Roboto" panose="02000000000000000000" pitchFamily="2" charset="0"/>
              </a:rPr>
              <a:t> data structure</a:t>
            </a:r>
            <a:r>
              <a:rPr lang="en-US" b="0" i="0" dirty="0">
                <a:solidFill>
                  <a:schemeClr val="tx1"/>
                </a:solidFill>
                <a:effectLst/>
                <a:latin typeface="Roboto" panose="02000000000000000000" pitchFamily="2" charset="0"/>
              </a:rPr>
              <a:t> whose size increases on adding the elements and decreases on removing the elements from the list.</a:t>
            </a:r>
          </a:p>
          <a:p>
            <a:pPr algn="l">
              <a:buFont typeface="Arial" panose="020B0604020202020204" pitchFamily="34" charset="0"/>
              <a:buChar char="•"/>
            </a:pPr>
            <a:r>
              <a:rPr lang="en-US" b="0" i="0" dirty="0">
                <a:solidFill>
                  <a:schemeClr val="tx1"/>
                </a:solidFill>
                <a:effectLst/>
                <a:latin typeface="Roboto" panose="02000000000000000000" pitchFamily="2" charset="0"/>
              </a:rPr>
              <a:t>   The elements in the linked list are stored in containers.</a:t>
            </a:r>
          </a:p>
          <a:p>
            <a:pPr algn="l">
              <a:buFont typeface="Arial" panose="020B0604020202020204" pitchFamily="34" charset="0"/>
              <a:buChar char="•"/>
            </a:pPr>
            <a:r>
              <a:rPr lang="en-US" b="0" i="0" dirty="0">
                <a:solidFill>
                  <a:schemeClr val="tx1"/>
                </a:solidFill>
                <a:effectLst/>
                <a:latin typeface="Roboto" panose="02000000000000000000" pitchFamily="2" charset="0"/>
              </a:rPr>
              <a:t>   The list holds the link to the first container.</a:t>
            </a:r>
          </a:p>
          <a:p>
            <a:pPr algn="l">
              <a:buFont typeface="Arial" panose="020B0604020202020204" pitchFamily="34" charset="0"/>
              <a:buChar char="•"/>
            </a:pPr>
            <a:r>
              <a:rPr lang="en-US" b="0" i="0" dirty="0">
                <a:solidFill>
                  <a:schemeClr val="tx1"/>
                </a:solidFill>
                <a:effectLst/>
                <a:latin typeface="Roboto" panose="02000000000000000000" pitchFamily="2" charset="0"/>
              </a:rPr>
              <a:t>   All the containers have a link to the next container in the list.</a:t>
            </a:r>
          </a:p>
          <a:p>
            <a:pPr marL="342900" indent="-342900" algn="l">
              <a:buFont typeface="Arial" panose="020B0604020202020204" pitchFamily="34" charset="0"/>
              <a:buChar char="•"/>
            </a:pPr>
            <a:r>
              <a:rPr lang="en-US" b="0" i="0" dirty="0">
                <a:solidFill>
                  <a:schemeClr val="tx1"/>
                </a:solidFill>
                <a:effectLst/>
                <a:latin typeface="Roboto" panose="02000000000000000000" pitchFamily="2" charset="0"/>
              </a:rPr>
              <a:t>Whenever we add an element to the list, a new container is  created, and this container is linked to the other containers in the list</a:t>
            </a:r>
          </a:p>
          <a:p>
            <a:pPr algn="l">
              <a:buFont typeface="Arial" panose="020B0604020202020204" pitchFamily="34" charset="0"/>
              <a:buChar char="•"/>
            </a:pPr>
            <a:endParaRPr lang="en-US" b="0" i="0" dirty="0">
              <a:solidFill>
                <a:schemeClr val="tx1"/>
              </a:solidFill>
              <a:effectLst/>
              <a:latin typeface="Roboto" panose="02000000000000000000" pitchFamily="2" charset="0"/>
            </a:endParaRPr>
          </a:p>
          <a:p>
            <a:pPr algn="l">
              <a:buFont typeface="Arial" panose="020B0604020202020204" pitchFamily="34" charset="0"/>
              <a:buChar char="•"/>
            </a:pPr>
            <a:endParaRPr lang="en-US" b="0" i="0" dirty="0">
              <a:solidFill>
                <a:schemeClr val="tx1"/>
              </a:solidFill>
              <a:effectLst/>
              <a:latin typeface="Roboto" panose="02000000000000000000" pitchFamily="2" charset="0"/>
            </a:endParaRPr>
          </a:p>
          <a:p>
            <a:pPr algn="l"/>
            <a:endParaRPr lang="en-US" b="0" i="0" dirty="0">
              <a:solidFill>
                <a:schemeClr val="tx1"/>
              </a:solidFill>
              <a:effectLst/>
              <a:latin typeface="Roboto" panose="02000000000000000000" pitchFamily="2" charset="0"/>
            </a:endParaRPr>
          </a:p>
          <a:p>
            <a:pPr algn="l"/>
            <a:endParaRPr lang="en-IN" dirty="0">
              <a:effectLst/>
            </a:endParaRPr>
          </a:p>
        </p:txBody>
      </p:sp>
      <p:pic>
        <p:nvPicPr>
          <p:cNvPr id="4" name="Picture 3">
            <a:extLst>
              <a:ext uri="{FF2B5EF4-FFF2-40B4-BE49-F238E27FC236}">
                <a16:creationId xmlns:a16="http://schemas.microsoft.com/office/drawing/2014/main" id="{0C84B52B-A2D4-5F29-E249-181642017C62}"/>
              </a:ext>
            </a:extLst>
          </p:cNvPr>
          <p:cNvPicPr>
            <a:picLocks noChangeAspect="1"/>
          </p:cNvPicPr>
          <p:nvPr/>
        </p:nvPicPr>
        <p:blipFill rotWithShape="1">
          <a:blip r:embed="rId2"/>
          <a:srcRect t="30933" b="29867"/>
          <a:stretch/>
        </p:blipFill>
        <p:spPr>
          <a:xfrm>
            <a:off x="8382000" y="-50800"/>
            <a:ext cx="3810000" cy="1107440"/>
          </a:xfrm>
          <a:prstGeom prst="rect">
            <a:avLst/>
          </a:prstGeom>
        </p:spPr>
      </p:pic>
    </p:spTree>
    <p:extLst>
      <p:ext uri="{BB962C8B-B14F-4D97-AF65-F5344CB8AC3E}">
        <p14:creationId xmlns:p14="http://schemas.microsoft.com/office/powerpoint/2010/main" val="3567281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069CB-2418-4DDF-B700-A4624135CAC6}"/>
              </a:ext>
            </a:extLst>
          </p:cNvPr>
          <p:cNvSpPr>
            <a:spLocks noGrp="1"/>
          </p:cNvSpPr>
          <p:nvPr>
            <p:ph type="ctrTitle"/>
          </p:nvPr>
        </p:nvSpPr>
        <p:spPr>
          <a:xfrm>
            <a:off x="438313" y="554105"/>
            <a:ext cx="11555506" cy="858837"/>
          </a:xfrm>
        </p:spPr>
        <p:txBody>
          <a:bodyPr>
            <a:normAutofit/>
          </a:bodyPr>
          <a:lstStyle/>
          <a:p>
            <a:pPr algn="l"/>
            <a:r>
              <a:rPr lang="en-IN" sz="3600" dirty="0">
                <a:solidFill>
                  <a:schemeClr val="tx2">
                    <a:lumMod val="60000"/>
                    <a:lumOff val="40000"/>
                  </a:schemeClr>
                </a:solidFill>
                <a:latin typeface="Times New Roman" panose="02020603050405020304" pitchFamily="18" charset="0"/>
                <a:cs typeface="Times New Roman" panose="02020603050405020304" pitchFamily="18" charset="0"/>
              </a:rPr>
              <a:t>types of linked lists</a:t>
            </a:r>
          </a:p>
        </p:txBody>
      </p:sp>
      <p:sp>
        <p:nvSpPr>
          <p:cNvPr id="3" name="Subtitle 2">
            <a:extLst>
              <a:ext uri="{FF2B5EF4-FFF2-40B4-BE49-F238E27FC236}">
                <a16:creationId xmlns:a16="http://schemas.microsoft.com/office/drawing/2014/main" id="{C274CD1E-7290-4423-993F-0CC836CC2C98}"/>
              </a:ext>
            </a:extLst>
          </p:cNvPr>
          <p:cNvSpPr>
            <a:spLocks noGrp="1"/>
          </p:cNvSpPr>
          <p:nvPr>
            <p:ph type="subTitle" idx="1"/>
          </p:nvPr>
        </p:nvSpPr>
        <p:spPr>
          <a:xfrm>
            <a:off x="1601285" y="2232646"/>
            <a:ext cx="5429828" cy="2066365"/>
          </a:xfrm>
        </p:spPr>
        <p:txBody>
          <a:bodyPr/>
          <a:lstStyle/>
          <a:p>
            <a:pPr marL="342900" indent="-342900" algn="l">
              <a:buFont typeface="Arial" panose="020B0604020202020204" pitchFamily="34" charset="0"/>
              <a:buChar char="•"/>
            </a:pPr>
            <a:r>
              <a:rPr lang="en-US" b="0" i="0" dirty="0">
                <a:effectLst/>
                <a:latin typeface="Roboto" panose="02000000000000000000" pitchFamily="2" charset="0"/>
              </a:rPr>
              <a:t>Singly Linked List  </a:t>
            </a:r>
          </a:p>
          <a:p>
            <a:pPr marL="342900" indent="-342900" algn="l">
              <a:buFont typeface="Arial" panose="020B0604020202020204" pitchFamily="34" charset="0"/>
              <a:buChar char="•"/>
            </a:pPr>
            <a:r>
              <a:rPr lang="en-US" b="0" i="0" dirty="0">
                <a:effectLst/>
                <a:latin typeface="Roboto" panose="02000000000000000000" pitchFamily="2" charset="0"/>
              </a:rPr>
              <a:t>Doubly Linked List</a:t>
            </a:r>
          </a:p>
          <a:p>
            <a:pPr marL="342900" indent="-342900" algn="l">
              <a:buFont typeface="Arial" panose="020B0604020202020204" pitchFamily="34" charset="0"/>
              <a:buChar char="•"/>
            </a:pPr>
            <a:r>
              <a:rPr lang="en-US" b="0" i="0" dirty="0">
                <a:effectLst/>
                <a:latin typeface="Roboto" panose="02000000000000000000" pitchFamily="2" charset="0"/>
              </a:rPr>
              <a:t>Circular Linked List</a:t>
            </a:r>
          </a:p>
          <a:p>
            <a:pPr marL="342900" indent="-342900" algn="l">
              <a:buFont typeface="Arial" panose="020B0604020202020204" pitchFamily="34" charset="0"/>
              <a:buChar char="•"/>
            </a:pPr>
            <a:endParaRPr lang="en-IN" dirty="0"/>
          </a:p>
        </p:txBody>
      </p:sp>
      <p:pic>
        <p:nvPicPr>
          <p:cNvPr id="4" name="Picture 3">
            <a:extLst>
              <a:ext uri="{FF2B5EF4-FFF2-40B4-BE49-F238E27FC236}">
                <a16:creationId xmlns:a16="http://schemas.microsoft.com/office/drawing/2014/main" id="{DF19F64D-8EAB-BB1F-C232-7A16D8774AEE}"/>
              </a:ext>
            </a:extLst>
          </p:cNvPr>
          <p:cNvPicPr>
            <a:picLocks noChangeAspect="1"/>
          </p:cNvPicPr>
          <p:nvPr/>
        </p:nvPicPr>
        <p:blipFill rotWithShape="1">
          <a:blip r:embed="rId2"/>
          <a:srcRect t="30933" b="29867"/>
          <a:stretch/>
        </p:blipFill>
        <p:spPr>
          <a:xfrm>
            <a:off x="8382000" y="-50800"/>
            <a:ext cx="3810000" cy="1107440"/>
          </a:xfrm>
          <a:prstGeom prst="rect">
            <a:avLst/>
          </a:prstGeom>
        </p:spPr>
      </p:pic>
    </p:spTree>
    <p:extLst>
      <p:ext uri="{BB962C8B-B14F-4D97-AF65-F5344CB8AC3E}">
        <p14:creationId xmlns:p14="http://schemas.microsoft.com/office/powerpoint/2010/main" val="2543412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B4D5C-E1B9-4BB7-A0B9-187A08CC3A57}"/>
              </a:ext>
            </a:extLst>
          </p:cNvPr>
          <p:cNvSpPr>
            <a:spLocks noGrp="1"/>
          </p:cNvSpPr>
          <p:nvPr>
            <p:ph type="title"/>
          </p:nvPr>
        </p:nvSpPr>
        <p:spPr>
          <a:xfrm>
            <a:off x="412376" y="251013"/>
            <a:ext cx="10209721" cy="986118"/>
          </a:xfrm>
        </p:spPr>
        <p:txBody>
          <a:bodyPr>
            <a:normAutofit/>
          </a:bodyPr>
          <a:lstStyle/>
          <a:p>
            <a:pPr algn="l"/>
            <a:r>
              <a:rPr lang="en-US" sz="3200" dirty="0">
                <a:solidFill>
                  <a:schemeClr val="tx2">
                    <a:lumMod val="60000"/>
                    <a:lumOff val="40000"/>
                  </a:schemeClr>
                </a:solidFill>
                <a:latin typeface="Times New Roman" panose="02020603050405020304" pitchFamily="18" charset="0"/>
                <a:cs typeface="Times New Roman" panose="02020603050405020304" pitchFamily="18" charset="0"/>
              </a:rPr>
              <a:t>S</a:t>
            </a:r>
            <a:r>
              <a:rPr lang="en-IN" sz="3200" dirty="0">
                <a:solidFill>
                  <a:schemeClr val="tx2">
                    <a:lumMod val="60000"/>
                    <a:lumOff val="40000"/>
                  </a:schemeClr>
                </a:solidFill>
                <a:latin typeface="Times New Roman" panose="02020603050405020304" pitchFamily="18" charset="0"/>
                <a:cs typeface="Times New Roman" panose="02020603050405020304" pitchFamily="18" charset="0"/>
              </a:rPr>
              <a:t>ingly linked list</a:t>
            </a:r>
          </a:p>
        </p:txBody>
      </p:sp>
      <p:sp>
        <p:nvSpPr>
          <p:cNvPr id="3" name="Content Placeholder 2">
            <a:extLst>
              <a:ext uri="{FF2B5EF4-FFF2-40B4-BE49-F238E27FC236}">
                <a16:creationId xmlns:a16="http://schemas.microsoft.com/office/drawing/2014/main" id="{AB95B2D9-04C6-419D-88FE-D6F1B1BD5A3C}"/>
              </a:ext>
            </a:extLst>
          </p:cNvPr>
          <p:cNvSpPr>
            <a:spLocks noGrp="1"/>
          </p:cNvSpPr>
          <p:nvPr>
            <p:ph idx="1"/>
          </p:nvPr>
        </p:nvSpPr>
        <p:spPr>
          <a:xfrm>
            <a:off x="412376" y="1237131"/>
            <a:ext cx="11187953" cy="5109881"/>
          </a:xfrm>
        </p:spPr>
        <p:txBody>
          <a:bodyPr>
            <a:normAutofit/>
          </a:bodyPr>
          <a:lstStyle/>
          <a:p>
            <a:r>
              <a:rPr lang="en-US" sz="2400" b="0" i="0" dirty="0">
                <a:effectLst/>
                <a:latin typeface="Roboto" panose="02000000000000000000" pitchFamily="2" charset="0"/>
              </a:rPr>
              <a:t>The type of linked list consisting of a sequence of nodes where each node consists of data and a link to the next node, that can be traversed from the first node of the list  to the last node of the list and is unidirectional is called Singly Linked list</a:t>
            </a:r>
            <a:r>
              <a:rPr lang="en-US" sz="2400" dirty="0">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sz="2400" b="0" i="0" dirty="0">
                <a:effectLst/>
                <a:latin typeface="Roboto" panose="02000000000000000000" pitchFamily="2" charset="0"/>
              </a:rPr>
              <a:t>The first node in the list is referred to as the head of the list.</a:t>
            </a:r>
          </a:p>
          <a:p>
            <a:pPr algn="l">
              <a:buFont typeface="Arial" panose="020B0604020202020204" pitchFamily="34" charset="0"/>
              <a:buChar char="•"/>
            </a:pPr>
            <a:r>
              <a:rPr lang="en-US" sz="2400" b="0" i="0" dirty="0">
                <a:effectLst/>
                <a:latin typeface="Roboto" panose="02000000000000000000" pitchFamily="2" charset="0"/>
              </a:rPr>
              <a:t>The last node in the list is the tail, and it points to NULL.</a:t>
            </a:r>
          </a:p>
          <a:p>
            <a:endParaRPr lang="en-US" sz="2400" dirty="0">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57A7CB0-5BB8-1F2B-FA3B-55376CF69B7E}"/>
              </a:ext>
            </a:extLst>
          </p:cNvPr>
          <p:cNvPicPr>
            <a:picLocks noChangeAspect="1"/>
          </p:cNvPicPr>
          <p:nvPr/>
        </p:nvPicPr>
        <p:blipFill rotWithShape="1">
          <a:blip r:embed="rId2"/>
          <a:srcRect t="30933" b="29867"/>
          <a:stretch/>
        </p:blipFill>
        <p:spPr>
          <a:xfrm>
            <a:off x="8382000" y="-50800"/>
            <a:ext cx="3810000" cy="1107440"/>
          </a:xfrm>
          <a:prstGeom prst="rect">
            <a:avLst/>
          </a:prstGeom>
        </p:spPr>
      </p:pic>
      <p:sp>
        <p:nvSpPr>
          <p:cNvPr id="5" name="Rectangle 4">
            <a:extLst>
              <a:ext uri="{FF2B5EF4-FFF2-40B4-BE49-F238E27FC236}">
                <a16:creationId xmlns:a16="http://schemas.microsoft.com/office/drawing/2014/main" id="{FA9092E7-2601-B3BD-B177-22D476076F54}"/>
              </a:ext>
            </a:extLst>
          </p:cNvPr>
          <p:cNvSpPr/>
          <p:nvPr/>
        </p:nvSpPr>
        <p:spPr>
          <a:xfrm>
            <a:off x="5273336" y="4882328"/>
            <a:ext cx="1012055" cy="5149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a:t>
            </a:r>
          </a:p>
        </p:txBody>
      </p:sp>
      <p:sp>
        <p:nvSpPr>
          <p:cNvPr id="6" name="Rectangle 5">
            <a:extLst>
              <a:ext uri="{FF2B5EF4-FFF2-40B4-BE49-F238E27FC236}">
                <a16:creationId xmlns:a16="http://schemas.microsoft.com/office/drawing/2014/main" id="{FD8AB5FF-8EB6-0CA5-D258-286974AED8DB}"/>
              </a:ext>
            </a:extLst>
          </p:cNvPr>
          <p:cNvSpPr/>
          <p:nvPr/>
        </p:nvSpPr>
        <p:spPr>
          <a:xfrm>
            <a:off x="6285391" y="4882328"/>
            <a:ext cx="1012055" cy="5149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next</a:t>
            </a:r>
          </a:p>
        </p:txBody>
      </p:sp>
      <p:sp>
        <p:nvSpPr>
          <p:cNvPr id="7" name="Rectangle 6">
            <a:extLst>
              <a:ext uri="{FF2B5EF4-FFF2-40B4-BE49-F238E27FC236}">
                <a16:creationId xmlns:a16="http://schemas.microsoft.com/office/drawing/2014/main" id="{B185F692-9661-1043-624E-AFEDA5291FD3}"/>
              </a:ext>
            </a:extLst>
          </p:cNvPr>
          <p:cNvSpPr/>
          <p:nvPr/>
        </p:nvSpPr>
        <p:spPr>
          <a:xfrm>
            <a:off x="2928093" y="4449569"/>
            <a:ext cx="896644" cy="467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head</a:t>
            </a:r>
          </a:p>
        </p:txBody>
      </p:sp>
      <p:cxnSp>
        <p:nvCxnSpPr>
          <p:cNvPr id="8" name="Connector: Elbow 7">
            <a:extLst>
              <a:ext uri="{FF2B5EF4-FFF2-40B4-BE49-F238E27FC236}">
                <a16:creationId xmlns:a16="http://schemas.microsoft.com/office/drawing/2014/main" id="{418879D3-538F-E344-E0D1-3890F447C2B5}"/>
              </a:ext>
            </a:extLst>
          </p:cNvPr>
          <p:cNvCxnSpPr>
            <a:cxnSpLocks/>
            <a:stCxn id="7" idx="3"/>
            <a:endCxn id="5" idx="1"/>
          </p:cNvCxnSpPr>
          <p:nvPr/>
        </p:nvCxnSpPr>
        <p:spPr>
          <a:xfrm>
            <a:off x="3824737" y="4683088"/>
            <a:ext cx="1448599" cy="45669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7829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9D5F5-ED16-4363-965A-200707E08F94}"/>
              </a:ext>
            </a:extLst>
          </p:cNvPr>
          <p:cNvSpPr>
            <a:spLocks noGrp="1"/>
          </p:cNvSpPr>
          <p:nvPr>
            <p:ph type="title"/>
          </p:nvPr>
        </p:nvSpPr>
        <p:spPr>
          <a:xfrm>
            <a:off x="394447" y="271743"/>
            <a:ext cx="11474824" cy="983315"/>
          </a:xfrm>
        </p:spPr>
        <p:txBody>
          <a:bodyPr/>
          <a:lstStyle/>
          <a:p>
            <a:pPr algn="l"/>
            <a:r>
              <a:rPr lang="en-IN" dirty="0">
                <a:solidFill>
                  <a:schemeClr val="tx2">
                    <a:lumMod val="60000"/>
                    <a:lumOff val="40000"/>
                  </a:schemeClr>
                </a:solidFill>
                <a:latin typeface="Times New Roman" panose="02020603050405020304" pitchFamily="18" charset="0"/>
                <a:cs typeface="Times New Roman" panose="02020603050405020304" pitchFamily="18" charset="0"/>
              </a:rPr>
              <a:t>syntax</a:t>
            </a:r>
          </a:p>
        </p:txBody>
      </p:sp>
      <p:sp>
        <p:nvSpPr>
          <p:cNvPr id="3" name="Text Placeholder 2">
            <a:extLst>
              <a:ext uri="{FF2B5EF4-FFF2-40B4-BE49-F238E27FC236}">
                <a16:creationId xmlns:a16="http://schemas.microsoft.com/office/drawing/2014/main" id="{0ABE2E6D-E2C5-4407-B743-33721C820ED9}"/>
              </a:ext>
            </a:extLst>
          </p:cNvPr>
          <p:cNvSpPr>
            <a:spLocks noGrp="1"/>
          </p:cNvSpPr>
          <p:nvPr>
            <p:ph type="body" idx="1"/>
          </p:nvPr>
        </p:nvSpPr>
        <p:spPr>
          <a:xfrm>
            <a:off x="394445" y="1622612"/>
            <a:ext cx="11474825" cy="4963645"/>
          </a:xfrm>
        </p:spPr>
        <p:txBody>
          <a:bodyPr>
            <a:normAutofit/>
          </a:bodyPr>
          <a:lstStyle/>
          <a:p>
            <a:pPr lvl="6"/>
            <a:r>
              <a:rPr lang="en-IN" b="0" i="0" dirty="0">
                <a:solidFill>
                  <a:schemeClr val="tx1"/>
                </a:solidFill>
                <a:effectLst/>
                <a:latin typeface="Roboto" panose="02000000000000000000" pitchFamily="2" charset="0"/>
              </a:rPr>
              <a:t>public class SinglyLinkedList </a:t>
            </a:r>
          </a:p>
          <a:p>
            <a:pPr lvl="6"/>
            <a:r>
              <a:rPr lang="en-IN" b="0" i="0" dirty="0">
                <a:solidFill>
                  <a:schemeClr val="tx1"/>
                </a:solidFill>
                <a:effectLst/>
                <a:latin typeface="Roboto" panose="02000000000000000000" pitchFamily="2" charset="0"/>
              </a:rPr>
              <a:t>{    </a:t>
            </a:r>
          </a:p>
          <a:p>
            <a:pPr lvl="6"/>
            <a:r>
              <a:rPr lang="en-IN" b="0" i="0" dirty="0">
                <a:solidFill>
                  <a:schemeClr val="tx1"/>
                </a:solidFill>
                <a:effectLst/>
                <a:latin typeface="Roboto" panose="02000000000000000000" pitchFamily="2" charset="0"/>
              </a:rPr>
              <a:t>       class Node</a:t>
            </a:r>
          </a:p>
          <a:p>
            <a:pPr lvl="6"/>
            <a:r>
              <a:rPr lang="en-IN" b="0" i="0" dirty="0">
                <a:solidFill>
                  <a:schemeClr val="tx1"/>
                </a:solidFill>
                <a:effectLst/>
                <a:latin typeface="Roboto" panose="02000000000000000000" pitchFamily="2" charset="0"/>
              </a:rPr>
              <a:t>    {    </a:t>
            </a:r>
          </a:p>
          <a:p>
            <a:pPr lvl="6"/>
            <a:r>
              <a:rPr lang="en-IN" b="0" i="0" dirty="0">
                <a:solidFill>
                  <a:schemeClr val="tx1"/>
                </a:solidFill>
                <a:effectLst/>
                <a:latin typeface="Roboto" panose="02000000000000000000" pitchFamily="2" charset="0"/>
              </a:rPr>
              <a:t>               int data;    </a:t>
            </a:r>
          </a:p>
          <a:p>
            <a:pPr lvl="6"/>
            <a:r>
              <a:rPr lang="en-IN" b="0" i="0" dirty="0">
                <a:solidFill>
                  <a:schemeClr val="tx1"/>
                </a:solidFill>
                <a:effectLst/>
                <a:latin typeface="Roboto" panose="02000000000000000000" pitchFamily="2" charset="0"/>
              </a:rPr>
              <a:t>               Node next;                </a:t>
            </a:r>
          </a:p>
          <a:p>
            <a:pPr lvl="6"/>
            <a:r>
              <a:rPr lang="en-IN" b="0" i="0" dirty="0">
                <a:solidFill>
                  <a:schemeClr val="tx1"/>
                </a:solidFill>
                <a:effectLst/>
                <a:latin typeface="Roboto" panose="02000000000000000000" pitchFamily="2" charset="0"/>
              </a:rPr>
              <a:t>               public Node(int data) </a:t>
            </a:r>
          </a:p>
          <a:p>
            <a:pPr lvl="6"/>
            <a:r>
              <a:rPr lang="en-IN" b="0" i="0" dirty="0">
                <a:solidFill>
                  <a:schemeClr val="tx1"/>
                </a:solidFill>
                <a:effectLst/>
                <a:latin typeface="Roboto" panose="02000000000000000000" pitchFamily="2" charset="0"/>
              </a:rPr>
              <a:t>            {    </a:t>
            </a:r>
          </a:p>
          <a:p>
            <a:pPr lvl="6"/>
            <a:r>
              <a:rPr lang="en-IN" b="0" i="0" dirty="0">
                <a:solidFill>
                  <a:schemeClr val="tx1"/>
                </a:solidFill>
                <a:effectLst/>
                <a:latin typeface="Roboto" panose="02000000000000000000" pitchFamily="2" charset="0"/>
              </a:rPr>
              <a:t>                           </a:t>
            </a:r>
            <a:r>
              <a:rPr lang="en-IN" b="0" i="0" dirty="0" err="1">
                <a:solidFill>
                  <a:schemeClr val="tx1"/>
                </a:solidFill>
                <a:effectLst/>
                <a:latin typeface="Roboto" panose="02000000000000000000" pitchFamily="2" charset="0"/>
              </a:rPr>
              <a:t>this.data</a:t>
            </a:r>
            <a:r>
              <a:rPr lang="en-IN" b="0" i="0" dirty="0">
                <a:solidFill>
                  <a:schemeClr val="tx1"/>
                </a:solidFill>
                <a:effectLst/>
                <a:latin typeface="Roboto" panose="02000000000000000000" pitchFamily="2" charset="0"/>
              </a:rPr>
              <a:t> = data;    </a:t>
            </a:r>
          </a:p>
          <a:p>
            <a:pPr lvl="6"/>
            <a:r>
              <a:rPr lang="en-IN" b="0" i="0" dirty="0">
                <a:solidFill>
                  <a:schemeClr val="tx1"/>
                </a:solidFill>
                <a:effectLst/>
                <a:latin typeface="Roboto" panose="02000000000000000000" pitchFamily="2" charset="0"/>
              </a:rPr>
              <a:t>                           </a:t>
            </a:r>
            <a:r>
              <a:rPr lang="en-IN" b="0" i="0" dirty="0" err="1">
                <a:solidFill>
                  <a:schemeClr val="tx1"/>
                </a:solidFill>
                <a:effectLst/>
                <a:latin typeface="Roboto" panose="02000000000000000000" pitchFamily="2" charset="0"/>
              </a:rPr>
              <a:t>this.next</a:t>
            </a:r>
            <a:r>
              <a:rPr lang="en-IN" b="0" i="0" dirty="0">
                <a:solidFill>
                  <a:schemeClr val="tx1"/>
                </a:solidFill>
                <a:effectLst/>
                <a:latin typeface="Roboto" panose="02000000000000000000" pitchFamily="2" charset="0"/>
              </a:rPr>
              <a:t> = null;    </a:t>
            </a:r>
          </a:p>
          <a:p>
            <a:pPr lvl="6"/>
            <a:r>
              <a:rPr lang="en-IN" b="0" i="0" dirty="0">
                <a:solidFill>
                  <a:schemeClr val="tx1"/>
                </a:solidFill>
                <a:effectLst/>
                <a:latin typeface="Roboto" panose="02000000000000000000" pitchFamily="2" charset="0"/>
              </a:rPr>
              <a:t>               }    </a:t>
            </a:r>
          </a:p>
          <a:p>
            <a:pPr lvl="6"/>
            <a:r>
              <a:rPr lang="en-IN" b="0" i="0" dirty="0">
                <a:solidFill>
                  <a:schemeClr val="tx1"/>
                </a:solidFill>
                <a:effectLst/>
                <a:latin typeface="Roboto" panose="02000000000000000000" pitchFamily="2" charset="0"/>
              </a:rPr>
              <a:t>       }    </a:t>
            </a:r>
          </a:p>
          <a:p>
            <a:pPr lvl="6"/>
            <a:r>
              <a:rPr lang="en-IN" b="0" i="0" dirty="0">
                <a:solidFill>
                  <a:schemeClr val="tx1"/>
                </a:solidFill>
                <a:effectLst/>
                <a:latin typeface="Roboto" panose="02000000000000000000" pitchFamily="2" charset="0"/>
              </a:rPr>
              <a:t>}</a:t>
            </a:r>
          </a:p>
          <a:p>
            <a:pPr algn="l"/>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CB20DD3-FB2F-D44C-5FB6-55765C32485B}"/>
              </a:ext>
            </a:extLst>
          </p:cNvPr>
          <p:cNvPicPr>
            <a:picLocks noChangeAspect="1"/>
          </p:cNvPicPr>
          <p:nvPr/>
        </p:nvPicPr>
        <p:blipFill rotWithShape="1">
          <a:blip r:embed="rId2"/>
          <a:srcRect t="30933" b="29867"/>
          <a:stretch/>
        </p:blipFill>
        <p:spPr>
          <a:xfrm>
            <a:off x="8382000" y="-50800"/>
            <a:ext cx="3810000" cy="1107440"/>
          </a:xfrm>
          <a:prstGeom prst="rect">
            <a:avLst/>
          </a:prstGeom>
        </p:spPr>
      </p:pic>
    </p:spTree>
    <p:extLst>
      <p:ext uri="{BB962C8B-B14F-4D97-AF65-F5344CB8AC3E}">
        <p14:creationId xmlns:p14="http://schemas.microsoft.com/office/powerpoint/2010/main" val="10723422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78346F"/>
      </a:dk2>
      <a:lt2>
        <a:srgbClr val="D9A8D2"/>
      </a:lt2>
      <a:accent1>
        <a:srgbClr val="CE57AB"/>
      </a:accent1>
      <a:accent2>
        <a:srgbClr val="8E8EFD"/>
      </a:accent2>
      <a:accent3>
        <a:srgbClr val="7CBCE0"/>
      </a:accent3>
      <a:accent4>
        <a:srgbClr val="70BF9F"/>
      </a:accent4>
      <a:accent5>
        <a:srgbClr val="A5B960"/>
      </a:accent5>
      <a:accent6>
        <a:srgbClr val="D47A57"/>
      </a:accent6>
      <a:hlink>
        <a:srgbClr val="D164DE"/>
      </a:hlink>
      <a:folHlink>
        <a:srgbClr val="BE87C4"/>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D4FE1632-F131-47D3-A814-99E9CD025E2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10138A479D42D4CB85BBE47B664C421" ma:contentTypeVersion="9" ma:contentTypeDescription="Create a new document." ma:contentTypeScope="" ma:versionID="babb4c7388ba6f94c6a25448076001b3">
  <xsd:schema xmlns:xsd="http://www.w3.org/2001/XMLSchema" xmlns:xs="http://www.w3.org/2001/XMLSchema" xmlns:p="http://schemas.microsoft.com/office/2006/metadata/properties" xmlns:ns3="b68f695e-9d85-4b15-abd6-682badaab9e4" xmlns:ns4="4ca75b90-9c51-45b0-90d0-86d342c91973" targetNamespace="http://schemas.microsoft.com/office/2006/metadata/properties" ma:root="true" ma:fieldsID="25256686b99f9d53ea4a96d883102b15" ns3:_="" ns4:_="">
    <xsd:import namespace="b68f695e-9d85-4b15-abd6-682badaab9e4"/>
    <xsd:import namespace="4ca75b90-9c51-45b0-90d0-86d342c91973"/>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68f695e-9d85-4b15-abd6-682badaab9e4"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ca75b90-9c51-45b0-90d0-86d342c91973"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2339F76-0968-4E49-998E-BCF0ED8A19F1}">
  <ds:schemaRefs>
    <ds:schemaRef ds:uri="http://schemas.microsoft.com/sharepoint/v3/contenttype/forms"/>
  </ds:schemaRefs>
</ds:datastoreItem>
</file>

<file path=customXml/itemProps2.xml><?xml version="1.0" encoding="utf-8"?>
<ds:datastoreItem xmlns:ds="http://schemas.openxmlformats.org/officeDocument/2006/customXml" ds:itemID="{9BDC8CA1-A50B-41C1-A3A9-71F1F4BCC380}">
  <ds:schemaRefs>
    <ds:schemaRef ds:uri="http://schemas.microsoft.com/office/infopath/2007/PartnerControls"/>
    <ds:schemaRef ds:uri="http://purl.org/dc/elements/1.1/"/>
    <ds:schemaRef ds:uri="http://purl.org/dc/terms/"/>
    <ds:schemaRef ds:uri="http://schemas.microsoft.com/office/2006/metadata/properties"/>
    <ds:schemaRef ds:uri="http://www.w3.org/XML/1998/namespace"/>
    <ds:schemaRef ds:uri="4ca75b90-9c51-45b0-90d0-86d342c91973"/>
    <ds:schemaRef ds:uri="http://purl.org/dc/dcmitype/"/>
    <ds:schemaRef ds:uri="http://schemas.microsoft.com/office/2006/documentManagement/types"/>
    <ds:schemaRef ds:uri="http://schemas.openxmlformats.org/package/2006/metadata/core-properties"/>
    <ds:schemaRef ds:uri="b68f695e-9d85-4b15-abd6-682badaab9e4"/>
  </ds:schemaRefs>
</ds:datastoreItem>
</file>

<file path=customXml/itemProps3.xml><?xml version="1.0" encoding="utf-8"?>
<ds:datastoreItem xmlns:ds="http://schemas.openxmlformats.org/officeDocument/2006/customXml" ds:itemID="{17123962-DFE9-4D28-8281-BFDE6745A3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68f695e-9d85-4b15-abd6-682badaab9e4"/>
    <ds:schemaRef ds:uri="4ca75b90-9c51-45b0-90d0-86d342c9197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TM04033921[[fn=Damask]]</Template>
  <TotalTime>1001</TotalTime>
  <Words>786</Words>
  <Application>Microsoft Office PowerPoint</Application>
  <PresentationFormat>Widescreen</PresentationFormat>
  <Paragraphs>110</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-apple-system</vt:lpstr>
      <vt:lpstr>Arial</vt:lpstr>
      <vt:lpstr>Bookman Old Style</vt:lpstr>
      <vt:lpstr>inter-regular</vt:lpstr>
      <vt:lpstr>Roboto</vt:lpstr>
      <vt:lpstr>Rockwell</vt:lpstr>
      <vt:lpstr>Times New Roman</vt:lpstr>
      <vt:lpstr>Damask</vt:lpstr>
      <vt:lpstr>21AIE111 DATA STRUCTURES AND ALGORITHMS </vt:lpstr>
      <vt:lpstr> project title:       Train MANAGEMENT SYSTEM                  batch-4 </vt:lpstr>
      <vt:lpstr>PowerPoint Presentation</vt:lpstr>
      <vt:lpstr>contents</vt:lpstr>
      <vt:lpstr>LINKED LISTS</vt:lpstr>
      <vt:lpstr>working</vt:lpstr>
      <vt:lpstr>types of linked lists</vt:lpstr>
      <vt:lpstr>Singly linked list</vt:lpstr>
      <vt:lpstr>syntax</vt:lpstr>
      <vt:lpstr>doubly linked list</vt:lpstr>
      <vt:lpstr>circular linked list</vt:lpstr>
      <vt:lpstr>INTRODUCTION</vt:lpstr>
      <vt:lpstr>Services </vt:lpstr>
      <vt:lpstr>Booking a ticket</vt:lpstr>
      <vt:lpstr>Canceling a reservation</vt:lpstr>
      <vt:lpstr>insertion of elements</vt:lpstr>
      <vt:lpstr>Displaying the elements</vt:lpstr>
      <vt:lpstr>Deleting an element</vt:lpstr>
      <vt:lpstr>Code simulation</vt:lpstr>
      <vt:lpstr>OUTPUT:</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dc:title>
  <dc:creator>M Ramya Sree</dc:creator>
  <cp:lastModifiedBy>HIMASREE</cp:lastModifiedBy>
  <cp:revision>20</cp:revision>
  <dcterms:created xsi:type="dcterms:W3CDTF">2022-02-18T05:21:29Z</dcterms:created>
  <dcterms:modified xsi:type="dcterms:W3CDTF">2022-07-13T03:43:12Z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0x010100510138A479D42D4CB85BBE47B664C421</vt:lpwstr>
  </property>
</Properties>
</file>