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75" r:id="rId1"/>
  </p:sldMasterIdLst>
  <p:notesMasterIdLst>
    <p:notesMasterId r:id="rId23"/>
  </p:notesMasterIdLst>
  <p:sldIdLst>
    <p:sldId id="256" r:id="rId2"/>
    <p:sldId id="257" r:id="rId3"/>
    <p:sldId id="278" r:id="rId4"/>
    <p:sldId id="279" r:id="rId5"/>
    <p:sldId id="280" r:id="rId6"/>
    <p:sldId id="281" r:id="rId7"/>
    <p:sldId id="282" r:id="rId8"/>
    <p:sldId id="283" r:id="rId9"/>
    <p:sldId id="284" r:id="rId10"/>
    <p:sldId id="285" r:id="rId11"/>
    <p:sldId id="287" r:id="rId12"/>
    <p:sldId id="288" r:id="rId13"/>
    <p:sldId id="289" r:id="rId14"/>
    <p:sldId id="290" r:id="rId15"/>
    <p:sldId id="291" r:id="rId16"/>
    <p:sldId id="292" r:id="rId17"/>
    <p:sldId id="293" r:id="rId18"/>
    <p:sldId id="294" r:id="rId19"/>
    <p:sldId id="276" r:id="rId20"/>
    <p:sldId id="28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044">
          <p15:clr>
            <a:srgbClr val="9AA0A6"/>
          </p15:clr>
        </p15:guide>
        <p15:guide id="4" orient="horz" pos="79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1162" y="82"/>
      </p:cViewPr>
      <p:guideLst>
        <p:guide orient="horz" pos="2160"/>
        <p:guide pos="2880"/>
        <p:guide orient="horz" pos="1044"/>
        <p:guide orient="horz" pos="79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80f26fb90c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80f26fb90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80f26fb90c_1_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80f26fb90c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80f5bd163e_0_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80f5bd163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8B2E5-DE5C-4BC3-8D6D-2EFC845A1315}"/>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4BCEF49E-86E8-4CE8-8437-0FF4BCFEBBDD}"/>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FD26EA5-B3C4-42B8-AF03-29772AB6D765}"/>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ED905496-3DF0-4C63-9233-346ACCD73A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6581AD-0F11-4CE7-BF16-CAC934F043A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45684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1A43-112E-4837-871F-859A186C95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D95FD3-3882-4A6D-9BB1-E3DB801348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8561B6-085C-4825-9677-D8BF9C42C9A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46468F51-382A-484C-AB62-2920911404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8A6DC7-BD6A-44E1-90A7-87980A3B05A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1390598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74C87C-7273-4ABC-8F6A-57CF098BCA2D}"/>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6B3C5C-3ED1-4986-828F-6D3DD0F2747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C9C4B5-1FC4-4CD6-B56A-DE8FD3B02DFD}"/>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9063E538-DD9C-44FD-9EA6-C585C6AB16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5C3A30-2360-49C2-8070-611E89535E3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8398245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14" name="Title 1"/>
          <p:cNvSpPr>
            <a:spLocks noGrp="1"/>
          </p:cNvSpPr>
          <p:nvPr>
            <p:ph type="title"/>
          </p:nvPr>
        </p:nvSpPr>
        <p:spPr>
          <a:xfrm>
            <a:off x="514351" y="685800"/>
            <a:ext cx="7796030"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739569" y="2063396"/>
            <a:ext cx="3591317"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514352" y="2861733"/>
            <a:ext cx="3816534"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5340" y="2063396"/>
            <a:ext cx="359667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495477" y="2861733"/>
            <a:ext cx="3816535"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4040925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514351" y="2063396"/>
            <a:ext cx="7796030"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4466298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C5AF7-C406-4CE8-A4AA-F6E9E2A8C9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1C635F-5C60-4805-9C85-10C5F9BED7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69C89E-9418-4215-A26D-12188D853522}"/>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DE54C5DB-D269-411C-9E5F-2175AECFE8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1AFD05-78A6-4EE7-8915-96D2ED7BCDB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240218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155C9-D690-4764-BE80-B544CBA45F0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1A681A-F30E-4D98-A748-9F875514ED6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83F4B9-0421-47B2-AFE8-237C815E8791}"/>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A1F7A17E-0274-4911-8540-2DCC306236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83EA9E-B089-4FD3-AD7A-A4B4B9F9F50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97506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66C67-7A2B-4E0C-93B6-90A1CEAFA4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B8E292-97AC-419A-82B9-14EF5EAA893A}"/>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DE8ECA-7EF1-4C8B-BA2E-08CF655578DA}"/>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996B45-6A51-4565-95D1-C6442FE46512}"/>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331BECCA-2B2E-4E93-8391-67F5463F87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B47FE1-9FD0-49FC-A0EA-C4C41B7455A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3083157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AED73-E113-4926-842A-B1ADAAF9EFF4}"/>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A96AE2-702F-4B7B-963F-AEBF663611D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174576B-E27A-432F-AA68-51104A9720B1}"/>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501CAEF-949F-424B-B74F-64CCACAEFB3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E873D8F5-EC46-4B95-A974-BF9D78767007}"/>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48C098-B0B9-4001-92A9-F7EABF122CE3}"/>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5EE768A2-47B1-4BD3-BF76-AD2311C71CB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5F5F8DA-5DA9-4F2C-BF58-02DCE39D3F1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0096061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1E653-252B-4406-A424-47E2A8C578D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5D26E6-937D-4D92-AF97-3C64915125E8}"/>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BBFBD935-6169-40DE-8248-13790CC4645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B40D93D-CE31-4BAB-BC13-E04F2330065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41344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B2D66F-236A-4A7F-9932-8A2307AAC194}"/>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6DA5343B-F41C-487E-9351-239A42F811F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7CDFBB4-2936-4978-9AA1-5A661FA974C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23439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25CD2-09EF-4A4A-9891-15092F29F2D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F32EF70-BABD-4D20-92D9-2D5414B0E968}"/>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B147E2-F3C2-4C84-84AF-F86C22B2E01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29177F2-96F2-4E37-91A4-D490D0AEC080}"/>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41790B27-6ED8-4758-8CEA-4156CE5632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652DD1-B7EB-45BC-BA65-5127E431DD7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0024281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1CD9F-2DDD-4CA6-9428-9B0C5FA9187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844E74-05B6-46FC-AAA9-DDF0909D25FE}"/>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679AB13F-F020-4174-B3EC-22E26FD839C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E760AD2-010F-4836-A155-C02CADE4549E}"/>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8C2E1E58-BE8C-49DD-A720-200E93B045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037632-552F-4335-A6F1-3C34E9C182F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3509260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148A65-16A5-4234-922B-1DC8782CDAF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B1CDD0-D691-4CB5-A8B1-E811CFFD96E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282ABF-0FCC-4BA1-87E6-BAAFF45B1A0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BBDA3540-CAF4-425A-85D2-356564B8D40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832E38F-BB10-4BEF-BEE0-5E712C69632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53642334"/>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157" name="Google Shape;157;p13" descr="C:\Users\Phanendra\Downloads\Logo CBIT (1).jpg"/>
          <p:cNvPicPr preferRelativeResize="0"/>
          <p:nvPr/>
        </p:nvPicPr>
        <p:blipFill rotWithShape="1">
          <a:blip r:embed="rId3">
            <a:alphaModFix/>
          </a:blip>
          <a:srcRect/>
          <a:stretch/>
        </p:blipFill>
        <p:spPr>
          <a:xfrm>
            <a:off x="381000" y="243840"/>
            <a:ext cx="1053955" cy="1432560"/>
          </a:xfrm>
          <a:prstGeom prst="rect">
            <a:avLst/>
          </a:prstGeom>
          <a:noFill/>
          <a:ln>
            <a:noFill/>
          </a:ln>
        </p:spPr>
      </p:pic>
      <p:sp>
        <p:nvSpPr>
          <p:cNvPr id="158" name="Google Shape;158;p13"/>
          <p:cNvSpPr txBox="1"/>
          <p:nvPr/>
        </p:nvSpPr>
        <p:spPr>
          <a:xfrm>
            <a:off x="0" y="1769076"/>
            <a:ext cx="9144000" cy="236988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0" i="1" u="none" strike="noStrike" cap="none" dirty="0">
                <a:solidFill>
                  <a:schemeClr val="dk1"/>
                </a:solidFill>
                <a:latin typeface="Times New Roman"/>
                <a:ea typeface="Times New Roman"/>
                <a:cs typeface="Times New Roman"/>
                <a:sym typeface="Times New Roman"/>
              </a:rPr>
              <a:t>Seminar on:</a:t>
            </a:r>
            <a:endParaRPr dirty="0"/>
          </a:p>
          <a:p>
            <a:pPr marL="0" marR="0" lvl="0" indent="0" algn="ctr" rtl="0">
              <a:spcBef>
                <a:spcPts val="600"/>
              </a:spcBef>
              <a:spcAft>
                <a:spcPts val="0"/>
              </a:spcAft>
              <a:buNone/>
            </a:pPr>
            <a:r>
              <a:rPr lang="en-US" sz="3600" b="0" i="0" u="none" strike="noStrike" cap="none" dirty="0">
                <a:solidFill>
                  <a:schemeClr val="dk1"/>
                </a:solidFill>
                <a:latin typeface="Times New Roman"/>
                <a:ea typeface="Times New Roman"/>
                <a:cs typeface="Times New Roman"/>
                <a:sym typeface="Times New Roman"/>
              </a:rPr>
              <a:t> UNDERWATER WINDMILL</a:t>
            </a:r>
            <a:endParaRPr dirty="0"/>
          </a:p>
          <a:p>
            <a:pPr marL="0" marR="0" lvl="0" indent="0" algn="ctr" rtl="0">
              <a:spcBef>
                <a:spcPts val="600"/>
              </a:spcBef>
              <a:spcAft>
                <a:spcPts val="0"/>
              </a:spcAft>
              <a:buNone/>
            </a:pPr>
            <a:r>
              <a:rPr lang="en-US" sz="2400" b="0" i="1" u="none" strike="noStrike" cap="none" dirty="0">
                <a:solidFill>
                  <a:schemeClr val="dk1"/>
                </a:solidFill>
                <a:latin typeface="Times New Roman"/>
                <a:ea typeface="Times New Roman"/>
                <a:cs typeface="Times New Roman"/>
                <a:sym typeface="Times New Roman"/>
              </a:rPr>
              <a:t>Author(s): OP KEDA</a:t>
            </a:r>
            <a:r>
              <a:rPr lang="en-US" sz="2400" i="1" dirty="0">
                <a:solidFill>
                  <a:schemeClr val="dk1"/>
                </a:solidFill>
                <a:latin typeface="Times New Roman"/>
                <a:ea typeface="Times New Roman"/>
                <a:cs typeface="Times New Roman"/>
                <a:sym typeface="Times New Roman"/>
              </a:rPr>
              <a:t>R</a:t>
            </a:r>
            <a:endParaRPr dirty="0"/>
          </a:p>
          <a:p>
            <a:pPr marL="0" marR="0" lvl="0" indent="0" algn="ctr" rtl="0">
              <a:spcBef>
                <a:spcPts val="600"/>
              </a:spcBef>
              <a:spcAft>
                <a:spcPts val="0"/>
              </a:spcAft>
              <a:buNone/>
            </a:pPr>
            <a:r>
              <a:rPr lang="en-US" sz="2400" b="0" i="1" u="none" strike="noStrike" cap="none" dirty="0">
                <a:solidFill>
                  <a:schemeClr val="dk1"/>
                </a:solidFill>
                <a:latin typeface="Times New Roman"/>
                <a:ea typeface="Times New Roman"/>
                <a:cs typeface="Times New Roman"/>
                <a:sym typeface="Times New Roman"/>
              </a:rPr>
              <a:t>Source: [</a:t>
            </a:r>
            <a:r>
              <a:rPr lang="en-US" sz="2400" i="1" dirty="0">
                <a:solidFill>
                  <a:schemeClr val="dk1"/>
                </a:solidFill>
                <a:latin typeface="Times New Roman"/>
                <a:ea typeface="Times New Roman"/>
                <a:cs typeface="Times New Roman"/>
                <a:sym typeface="Times New Roman"/>
              </a:rPr>
              <a:t> </a:t>
            </a:r>
            <a:endParaRPr dirty="0"/>
          </a:p>
          <a:p>
            <a:pPr marL="0" marR="0" lvl="0" indent="0" algn="ctr" rtl="0">
              <a:spcBef>
                <a:spcPts val="600"/>
              </a:spcBef>
              <a:spcAft>
                <a:spcPts val="0"/>
              </a:spcAft>
              <a:buNone/>
            </a:pPr>
            <a:endParaRPr sz="2400" b="0" i="1" u="none" strike="noStrike" cap="none" dirty="0">
              <a:solidFill>
                <a:schemeClr val="dk1"/>
              </a:solidFill>
              <a:latin typeface="Times New Roman"/>
              <a:ea typeface="Times New Roman"/>
              <a:cs typeface="Times New Roman"/>
              <a:sym typeface="Times New Roman"/>
            </a:endParaRPr>
          </a:p>
        </p:txBody>
      </p:sp>
      <p:sp>
        <p:nvSpPr>
          <p:cNvPr id="159" name="Google Shape;159;p13"/>
          <p:cNvSpPr txBox="1"/>
          <p:nvPr/>
        </p:nvSpPr>
        <p:spPr>
          <a:xfrm>
            <a:off x="0" y="5077851"/>
            <a:ext cx="9144000" cy="126188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0" i="0" u="none" strike="noStrike" cap="none" dirty="0">
                <a:solidFill>
                  <a:schemeClr val="dk1"/>
                </a:solidFill>
                <a:latin typeface="Times New Roman"/>
                <a:ea typeface="Times New Roman"/>
                <a:cs typeface="Times New Roman"/>
                <a:sym typeface="Times New Roman"/>
              </a:rPr>
              <a:t>Presented </a:t>
            </a:r>
            <a:r>
              <a:rPr lang="en-US" sz="2400" b="0" i="0" u="none" strike="noStrike" cap="none" dirty="0">
                <a:solidFill>
                  <a:schemeClr val="dk1"/>
                </a:solidFill>
                <a:latin typeface="Times New Roman"/>
                <a:ea typeface="Times New Roman"/>
                <a:cs typeface="Times New Roman"/>
                <a:sym typeface="Times New Roman"/>
              </a:rPr>
              <a:t>by</a:t>
            </a:r>
            <a:endParaRPr dirty="0"/>
          </a:p>
          <a:p>
            <a:pPr marL="0" marR="0" lvl="0" indent="0" algn="ctr" rtl="0">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Name: </a:t>
            </a:r>
            <a:r>
              <a:rPr lang="en-US" sz="2400" dirty="0">
                <a:solidFill>
                  <a:schemeClr val="dk1"/>
                </a:solidFill>
                <a:latin typeface="Times New Roman"/>
                <a:ea typeface="Times New Roman"/>
                <a:cs typeface="Times New Roman"/>
                <a:sym typeface="Times New Roman"/>
              </a:rPr>
              <a:t>R.Yeshwanth</a:t>
            </a:r>
          </a:p>
          <a:p>
            <a:pPr marL="0" marR="0" lvl="0" indent="0" algn="ctr" rtl="0">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Roll No: 160117734120</a:t>
            </a:r>
            <a:endParaRPr sz="2400" b="0" i="0" u="none" strike="noStrike" cap="none" dirty="0">
              <a:solidFill>
                <a:schemeClr val="dk1"/>
              </a:solidFill>
              <a:latin typeface="Times New Roman"/>
              <a:ea typeface="Times New Roman"/>
              <a:cs typeface="Times New Roman"/>
              <a:sym typeface="Times New Roman"/>
            </a:endParaRPr>
          </a:p>
        </p:txBody>
      </p:sp>
      <p:grpSp>
        <p:nvGrpSpPr>
          <p:cNvPr id="80" name="Group 79">
            <a:extLst>
              <a:ext uri="{FF2B5EF4-FFF2-40B4-BE49-F238E27FC236}">
                <a16:creationId xmlns:a16="http://schemas.microsoft.com/office/drawing/2014/main" id="{50E7CCE7-9BB9-4322-9949-D5EAF1FA195C}"/>
              </a:ext>
            </a:extLst>
          </p:cNvPr>
          <p:cNvGrpSpPr>
            <a:grpSpLocks/>
          </p:cNvGrpSpPr>
          <p:nvPr/>
        </p:nvGrpSpPr>
        <p:grpSpPr bwMode="auto">
          <a:xfrm>
            <a:off x="7315200" y="457200"/>
            <a:ext cx="1222310" cy="1156996"/>
            <a:chOff x="3408" y="1104"/>
            <a:chExt cx="2112" cy="1680"/>
          </a:xfrm>
        </p:grpSpPr>
        <p:sp>
          <p:nvSpPr>
            <p:cNvPr id="81" name="WordArt 11">
              <a:extLst>
                <a:ext uri="{FF2B5EF4-FFF2-40B4-BE49-F238E27FC236}">
                  <a16:creationId xmlns:a16="http://schemas.microsoft.com/office/drawing/2014/main" id="{FDE2D72F-E1AE-438C-9778-1E2D6C4D848E}"/>
                </a:ext>
              </a:extLst>
            </p:cNvPr>
            <p:cNvSpPr>
              <a:spLocks noChangeAspect="1" noChangeArrowheads="1" noChangeShapeType="1" noTextEdit="1"/>
            </p:cNvSpPr>
            <p:nvPr/>
          </p:nvSpPr>
          <p:spPr bwMode="auto">
            <a:xfrm>
              <a:off x="3408" y="1104"/>
              <a:ext cx="2112" cy="1680"/>
            </a:xfrm>
            <a:prstGeom prst="rect">
              <a:avLst/>
            </a:prstGeom>
          </p:spPr>
          <p:txBody>
            <a:bodyPr spcFirstLastPara="1" wrap="none" numCol="1" fromWordArt="1">
              <a:prstTxWarp prst="textButton">
                <a:avLst>
                  <a:gd name="adj" fmla="val 10800004"/>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gn="ctr"/>
              <a:r>
                <a:rPr lang="en-US" sz="700" kern="10" dirty="0">
                  <a:ln w="6350">
                    <a:solidFill>
                      <a:srgbClr val="0000FF"/>
                    </a:solidFill>
                    <a:round/>
                    <a:headEnd/>
                    <a:tailEnd/>
                  </a:ln>
                  <a:solidFill>
                    <a:srgbClr val="000000"/>
                  </a:solidFill>
                  <a:latin typeface="Agency FB"/>
                </a:rPr>
                <a:t>ELECTRICAL &amp; ELECTRONICS ENGINEERING DEPARTMENT </a:t>
              </a:r>
            </a:p>
            <a:p>
              <a:pPr algn="ctr"/>
              <a:endParaRPr lang="en-US" sz="700" kern="10" dirty="0">
                <a:ln w="6350">
                  <a:solidFill>
                    <a:srgbClr val="0000FF"/>
                  </a:solidFill>
                  <a:round/>
                  <a:headEnd/>
                  <a:tailEnd/>
                </a:ln>
                <a:solidFill>
                  <a:srgbClr val="000000"/>
                </a:solidFill>
                <a:latin typeface="Agency FB"/>
              </a:endParaRPr>
            </a:p>
            <a:p>
              <a:pPr algn="ctr"/>
              <a:r>
                <a:rPr lang="en-US" sz="700" kern="10" dirty="0">
                  <a:ln w="6350">
                    <a:solidFill>
                      <a:srgbClr val="0000FF"/>
                    </a:solidFill>
                    <a:round/>
                    <a:headEnd/>
                    <a:tailEnd/>
                  </a:ln>
                  <a:solidFill>
                    <a:srgbClr val="000000"/>
                  </a:solidFill>
                  <a:latin typeface="Agency FB"/>
                </a:rPr>
                <a:t># CHAITANYA BHARATHI INSTITUTE OF TECHNOLOGY #</a:t>
              </a:r>
            </a:p>
          </p:txBody>
        </p:sp>
        <p:grpSp>
          <p:nvGrpSpPr>
            <p:cNvPr id="82" name="Group 81">
              <a:extLst>
                <a:ext uri="{FF2B5EF4-FFF2-40B4-BE49-F238E27FC236}">
                  <a16:creationId xmlns:a16="http://schemas.microsoft.com/office/drawing/2014/main" id="{8E117FED-29E5-4FDC-982F-3CFC83CF4E00}"/>
                </a:ext>
              </a:extLst>
            </p:cNvPr>
            <p:cNvGrpSpPr>
              <a:grpSpLocks noChangeAspect="1"/>
            </p:cNvGrpSpPr>
            <p:nvPr/>
          </p:nvGrpSpPr>
          <p:grpSpPr bwMode="auto">
            <a:xfrm>
              <a:off x="3519" y="1171"/>
              <a:ext cx="1890" cy="1507"/>
              <a:chOff x="718" y="4463"/>
              <a:chExt cx="10943" cy="10654"/>
            </a:xfrm>
          </p:grpSpPr>
          <p:sp>
            <p:nvSpPr>
              <p:cNvPr id="83" name="Oval 82">
                <a:extLst>
                  <a:ext uri="{FF2B5EF4-FFF2-40B4-BE49-F238E27FC236}">
                    <a16:creationId xmlns:a16="http://schemas.microsoft.com/office/drawing/2014/main" id="{00331E6C-6922-4F54-AF18-A1DBAE6BFC91}"/>
                  </a:ext>
                </a:extLst>
              </p:cNvPr>
              <p:cNvSpPr>
                <a:spLocks noChangeAspect="1" noChangeArrowheads="1"/>
              </p:cNvSpPr>
              <p:nvPr/>
            </p:nvSpPr>
            <p:spPr bwMode="auto">
              <a:xfrm>
                <a:off x="718" y="4463"/>
                <a:ext cx="10943" cy="10654"/>
              </a:xfrm>
              <a:prstGeom prst="ellipse">
                <a:avLst/>
              </a:prstGeom>
              <a:noFill/>
              <a:ln w="3175">
                <a:solidFill>
                  <a:srgbClr val="0000FF"/>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alibri" pitchFamily="34" charset="0"/>
                </a:endParaRPr>
              </a:p>
            </p:txBody>
          </p:sp>
          <p:grpSp>
            <p:nvGrpSpPr>
              <p:cNvPr id="160" name="Group 159">
                <a:extLst>
                  <a:ext uri="{FF2B5EF4-FFF2-40B4-BE49-F238E27FC236}">
                    <a16:creationId xmlns:a16="http://schemas.microsoft.com/office/drawing/2014/main" id="{E6A51D51-528B-404B-9DEE-9EBCF492C3FC}"/>
                  </a:ext>
                </a:extLst>
              </p:cNvPr>
              <p:cNvGrpSpPr>
                <a:grpSpLocks noChangeAspect="1"/>
              </p:cNvGrpSpPr>
              <p:nvPr/>
            </p:nvGrpSpPr>
            <p:grpSpPr bwMode="auto">
              <a:xfrm>
                <a:off x="4896" y="11808"/>
                <a:ext cx="2880" cy="2666"/>
                <a:chOff x="7272" y="6768"/>
                <a:chExt cx="2880" cy="2666"/>
              </a:xfrm>
            </p:grpSpPr>
            <p:sp>
              <p:nvSpPr>
                <p:cNvPr id="217" name="Rectangle 216">
                  <a:extLst>
                    <a:ext uri="{FF2B5EF4-FFF2-40B4-BE49-F238E27FC236}">
                      <a16:creationId xmlns:a16="http://schemas.microsoft.com/office/drawing/2014/main" id="{D756A6CA-7D3A-46A9-8F8F-871676B87431}"/>
                    </a:ext>
                  </a:extLst>
                </p:cNvPr>
                <p:cNvSpPr>
                  <a:spLocks noChangeAspect="1" noChangeArrowheads="1"/>
                </p:cNvSpPr>
                <p:nvPr/>
              </p:nvSpPr>
              <p:spPr bwMode="auto">
                <a:xfrm>
                  <a:off x="7469" y="6768"/>
                  <a:ext cx="1778" cy="1284"/>
                </a:xfrm>
                <a:prstGeom prst="rect">
                  <a:avLst/>
                </a:prstGeom>
                <a:noFill/>
                <a:ln w="3175">
                  <a:solidFill>
                    <a:srgbClr val="0000FF"/>
                  </a:solidFill>
                  <a:miter lim="800000"/>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alibri" pitchFamily="34" charset="0"/>
                  </a:endParaRPr>
                </a:p>
              </p:txBody>
            </p:sp>
            <p:sp>
              <p:nvSpPr>
                <p:cNvPr id="218" name="Rectangle 217" descr="Brown marble">
                  <a:extLst>
                    <a:ext uri="{FF2B5EF4-FFF2-40B4-BE49-F238E27FC236}">
                      <a16:creationId xmlns:a16="http://schemas.microsoft.com/office/drawing/2014/main" id="{FB199907-DB3E-45BA-9753-9A9D5F047845}"/>
                    </a:ext>
                  </a:extLst>
                </p:cNvPr>
                <p:cNvSpPr>
                  <a:spLocks noChangeAspect="1" noChangeArrowheads="1"/>
                </p:cNvSpPr>
                <p:nvPr/>
              </p:nvSpPr>
              <p:spPr bwMode="auto">
                <a:xfrm>
                  <a:off x="7568" y="6867"/>
                  <a:ext cx="1580" cy="1086"/>
                </a:xfrm>
                <a:prstGeom prst="rect">
                  <a:avLst/>
                </a:prstGeom>
                <a:noFill/>
                <a:ln w="3175">
                  <a:solidFill>
                    <a:srgbClr val="0000FF"/>
                  </a:solidFill>
                  <a:miter lim="800000"/>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alibri" pitchFamily="34" charset="0"/>
                  </a:endParaRPr>
                </a:p>
              </p:txBody>
            </p:sp>
            <p:sp>
              <p:nvSpPr>
                <p:cNvPr id="219" name="Rectangle 218">
                  <a:extLst>
                    <a:ext uri="{FF2B5EF4-FFF2-40B4-BE49-F238E27FC236}">
                      <a16:creationId xmlns:a16="http://schemas.microsoft.com/office/drawing/2014/main" id="{62414765-6C93-4DEC-9070-0B1FB2EE46BA}"/>
                    </a:ext>
                  </a:extLst>
                </p:cNvPr>
                <p:cNvSpPr>
                  <a:spLocks noChangeAspect="1" noChangeArrowheads="1"/>
                </p:cNvSpPr>
                <p:nvPr/>
              </p:nvSpPr>
              <p:spPr bwMode="auto">
                <a:xfrm>
                  <a:off x="7568" y="8052"/>
                  <a:ext cx="1580" cy="197"/>
                </a:xfrm>
                <a:prstGeom prst="rect">
                  <a:avLst/>
                </a:prstGeom>
                <a:noFill/>
                <a:ln w="3175">
                  <a:solidFill>
                    <a:srgbClr val="0000FF"/>
                  </a:solidFill>
                  <a:miter lim="800000"/>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alibri" pitchFamily="34" charset="0"/>
                  </a:endParaRPr>
                </a:p>
              </p:txBody>
            </p:sp>
            <p:sp>
              <p:nvSpPr>
                <p:cNvPr id="220" name="Rectangle 219" descr="Granite">
                  <a:extLst>
                    <a:ext uri="{FF2B5EF4-FFF2-40B4-BE49-F238E27FC236}">
                      <a16:creationId xmlns:a16="http://schemas.microsoft.com/office/drawing/2014/main" id="{39FFE37F-7848-49F1-A4AC-CB1610CA6667}"/>
                    </a:ext>
                  </a:extLst>
                </p:cNvPr>
                <p:cNvSpPr>
                  <a:spLocks noChangeAspect="1" noChangeArrowheads="1"/>
                </p:cNvSpPr>
                <p:nvPr/>
              </p:nvSpPr>
              <p:spPr bwMode="auto">
                <a:xfrm>
                  <a:off x="7272" y="8150"/>
                  <a:ext cx="2172" cy="593"/>
                </a:xfrm>
                <a:prstGeom prst="rect">
                  <a:avLst/>
                </a:prstGeom>
                <a:noFill/>
                <a:ln w="3175">
                  <a:solidFill>
                    <a:srgbClr val="0000FF"/>
                  </a:solidFill>
                  <a:miter lim="800000"/>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alibri" pitchFamily="34" charset="0"/>
                  </a:endParaRPr>
                </a:p>
              </p:txBody>
            </p:sp>
            <p:grpSp>
              <p:nvGrpSpPr>
                <p:cNvPr id="221" name="Group 220">
                  <a:extLst>
                    <a:ext uri="{FF2B5EF4-FFF2-40B4-BE49-F238E27FC236}">
                      <a16:creationId xmlns:a16="http://schemas.microsoft.com/office/drawing/2014/main" id="{3D97C1F6-3576-4E1D-B7CD-4A9E870379D1}"/>
                    </a:ext>
                  </a:extLst>
                </p:cNvPr>
                <p:cNvGrpSpPr>
                  <a:grpSpLocks noChangeAspect="1"/>
                </p:cNvGrpSpPr>
                <p:nvPr/>
              </p:nvGrpSpPr>
              <p:grpSpPr bwMode="auto">
                <a:xfrm>
                  <a:off x="9839" y="8940"/>
                  <a:ext cx="297" cy="494"/>
                  <a:chOff x="8280" y="4032"/>
                  <a:chExt cx="576" cy="864"/>
                </a:xfrm>
              </p:grpSpPr>
              <p:sp>
                <p:nvSpPr>
                  <p:cNvPr id="226" name="Oval 225">
                    <a:extLst>
                      <a:ext uri="{FF2B5EF4-FFF2-40B4-BE49-F238E27FC236}">
                        <a16:creationId xmlns:a16="http://schemas.microsoft.com/office/drawing/2014/main" id="{47FC586F-7847-49B5-BE63-E2E90D688300}"/>
                      </a:ext>
                    </a:extLst>
                  </p:cNvPr>
                  <p:cNvSpPr>
                    <a:spLocks noChangeAspect="1" noChangeArrowheads="1"/>
                  </p:cNvSpPr>
                  <p:nvPr/>
                </p:nvSpPr>
                <p:spPr bwMode="auto">
                  <a:xfrm>
                    <a:off x="8280" y="4032"/>
                    <a:ext cx="576" cy="864"/>
                  </a:xfrm>
                  <a:prstGeom prst="ellipse">
                    <a:avLst/>
                  </a:prstGeom>
                  <a:noFill/>
                  <a:ln w="3175">
                    <a:solidFill>
                      <a:srgbClr val="0000FF"/>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alibri" pitchFamily="34" charset="0"/>
                    </a:endParaRPr>
                  </a:p>
                </p:txBody>
              </p:sp>
              <p:sp>
                <p:nvSpPr>
                  <p:cNvPr id="227" name="Line 21">
                    <a:extLst>
                      <a:ext uri="{FF2B5EF4-FFF2-40B4-BE49-F238E27FC236}">
                        <a16:creationId xmlns:a16="http://schemas.microsoft.com/office/drawing/2014/main" id="{717C878E-ADF8-4134-94EF-9C0DE1CB8A4C}"/>
                      </a:ext>
                    </a:extLst>
                  </p:cNvPr>
                  <p:cNvSpPr>
                    <a:spLocks noChangeAspect="1" noChangeShapeType="1"/>
                  </p:cNvSpPr>
                  <p:nvPr/>
                </p:nvSpPr>
                <p:spPr bwMode="auto">
                  <a:xfrm>
                    <a:off x="8280" y="4464"/>
                    <a:ext cx="576" cy="0"/>
                  </a:xfrm>
                  <a:prstGeom prst="line">
                    <a:avLst/>
                  </a:prstGeom>
                  <a:noFill/>
                  <a:ln w="3175">
                    <a:solidFill>
                      <a:srgbClr val="0000FF"/>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p>
                </p:txBody>
              </p:sp>
              <p:sp>
                <p:nvSpPr>
                  <p:cNvPr id="228" name="Line 22">
                    <a:extLst>
                      <a:ext uri="{FF2B5EF4-FFF2-40B4-BE49-F238E27FC236}">
                        <a16:creationId xmlns:a16="http://schemas.microsoft.com/office/drawing/2014/main" id="{63D5B6DC-90A4-42E3-8D36-5DCE4F4648DC}"/>
                      </a:ext>
                    </a:extLst>
                  </p:cNvPr>
                  <p:cNvSpPr>
                    <a:spLocks noChangeAspect="1" noChangeShapeType="1"/>
                  </p:cNvSpPr>
                  <p:nvPr/>
                </p:nvSpPr>
                <p:spPr bwMode="auto">
                  <a:xfrm>
                    <a:off x="8568" y="4032"/>
                    <a:ext cx="0" cy="432"/>
                  </a:xfrm>
                  <a:prstGeom prst="line">
                    <a:avLst/>
                  </a:prstGeom>
                  <a:noFill/>
                  <a:ln w="3175">
                    <a:solidFill>
                      <a:srgbClr val="0000FF"/>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p>
                </p:txBody>
              </p:sp>
            </p:grpSp>
            <p:sp>
              <p:nvSpPr>
                <p:cNvPr id="222" name="Freeform 70">
                  <a:extLst>
                    <a:ext uri="{FF2B5EF4-FFF2-40B4-BE49-F238E27FC236}">
                      <a16:creationId xmlns:a16="http://schemas.microsoft.com/office/drawing/2014/main" id="{21751AD4-88EF-4B3D-9197-F8387F5A1860}"/>
                    </a:ext>
                  </a:extLst>
                </p:cNvPr>
                <p:cNvSpPr>
                  <a:spLocks noChangeAspect="1"/>
                </p:cNvSpPr>
                <p:nvPr/>
              </p:nvSpPr>
              <p:spPr bwMode="auto">
                <a:xfrm>
                  <a:off x="9428" y="7686"/>
                  <a:ext cx="724" cy="1254"/>
                </a:xfrm>
                <a:custGeom>
                  <a:avLst/>
                  <a:gdLst>
                    <a:gd name="T0" fmla="*/ 0 w 1056"/>
                    <a:gd name="T1" fmla="*/ 1 h 1829"/>
                    <a:gd name="T2" fmla="*/ 1 w 1056"/>
                    <a:gd name="T3" fmla="*/ 1 h 1829"/>
                    <a:gd name="T4" fmla="*/ 1 w 1056"/>
                    <a:gd name="T5" fmla="*/ 1 h 1829"/>
                    <a:gd name="T6" fmla="*/ 1 w 1056"/>
                    <a:gd name="T7" fmla="*/ 1 h 1829"/>
                    <a:gd name="T8" fmla="*/ 1 w 1056"/>
                    <a:gd name="T9" fmla="*/ 1 h 1829"/>
                    <a:gd name="T10" fmla="*/ 1 w 1056"/>
                    <a:gd name="T11" fmla="*/ 1 h 1829"/>
                    <a:gd name="T12" fmla="*/ 1 w 1056"/>
                    <a:gd name="T13" fmla="*/ 1 h 1829"/>
                    <a:gd name="T14" fmla="*/ 0 60000 65536"/>
                    <a:gd name="T15" fmla="*/ 0 60000 65536"/>
                    <a:gd name="T16" fmla="*/ 0 60000 65536"/>
                    <a:gd name="T17" fmla="*/ 0 60000 65536"/>
                    <a:gd name="T18" fmla="*/ 0 60000 65536"/>
                    <a:gd name="T19" fmla="*/ 0 60000 65536"/>
                    <a:gd name="T20" fmla="*/ 0 60000 65536"/>
                    <a:gd name="T21" fmla="*/ 0 w 1056"/>
                    <a:gd name="T22" fmla="*/ 0 h 1829"/>
                    <a:gd name="T23" fmla="*/ 1056 w 1056"/>
                    <a:gd name="T24" fmla="*/ 1829 h 18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6" h="1829">
                      <a:moveTo>
                        <a:pt x="0" y="995"/>
                      </a:moveTo>
                      <a:cubicBezTo>
                        <a:pt x="51" y="850"/>
                        <a:pt x="176" y="310"/>
                        <a:pt x="304" y="155"/>
                      </a:cubicBezTo>
                      <a:cubicBezTo>
                        <a:pt x="432" y="0"/>
                        <a:pt x="646" y="5"/>
                        <a:pt x="770" y="65"/>
                      </a:cubicBezTo>
                      <a:cubicBezTo>
                        <a:pt x="894" y="125"/>
                        <a:pt x="1056" y="341"/>
                        <a:pt x="1050" y="515"/>
                      </a:cubicBezTo>
                      <a:cubicBezTo>
                        <a:pt x="1044" y="689"/>
                        <a:pt x="761" y="938"/>
                        <a:pt x="733" y="1109"/>
                      </a:cubicBezTo>
                      <a:cubicBezTo>
                        <a:pt x="705" y="1280"/>
                        <a:pt x="882" y="1421"/>
                        <a:pt x="882" y="1541"/>
                      </a:cubicBezTo>
                      <a:cubicBezTo>
                        <a:pt x="882" y="1661"/>
                        <a:pt x="807" y="1745"/>
                        <a:pt x="733" y="1829"/>
                      </a:cubicBezTo>
                    </a:path>
                  </a:pathLst>
                </a:custGeom>
                <a:noFill/>
                <a:ln w="3175">
                  <a:solidFill>
                    <a:srgbClr val="0000FF"/>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alibri" pitchFamily="34" charset="0"/>
                  </a:endParaRPr>
                </a:p>
              </p:txBody>
            </p:sp>
            <p:sp>
              <p:nvSpPr>
                <p:cNvPr id="223" name="Rectangle 222" descr="Sphere">
                  <a:extLst>
                    <a:ext uri="{FF2B5EF4-FFF2-40B4-BE49-F238E27FC236}">
                      <a16:creationId xmlns:a16="http://schemas.microsoft.com/office/drawing/2014/main" id="{2BB73E35-4D01-40C2-8D1A-032540F6390E}"/>
                    </a:ext>
                  </a:extLst>
                </p:cNvPr>
                <p:cNvSpPr>
                  <a:spLocks noChangeAspect="1" noChangeArrowheads="1"/>
                </p:cNvSpPr>
                <p:nvPr/>
              </p:nvSpPr>
              <p:spPr bwMode="auto">
                <a:xfrm>
                  <a:off x="7272" y="8940"/>
                  <a:ext cx="2172" cy="395"/>
                </a:xfrm>
                <a:prstGeom prst="rect">
                  <a:avLst/>
                </a:prstGeom>
                <a:noFill/>
                <a:ln w="3175">
                  <a:solidFill>
                    <a:srgbClr val="0000FF"/>
                  </a:solidFill>
                  <a:miter lim="800000"/>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alibri" pitchFamily="34" charset="0"/>
                  </a:endParaRPr>
                </a:p>
              </p:txBody>
            </p:sp>
            <p:sp>
              <p:nvSpPr>
                <p:cNvPr id="224" name="Freeform 72">
                  <a:extLst>
                    <a:ext uri="{FF2B5EF4-FFF2-40B4-BE49-F238E27FC236}">
                      <a16:creationId xmlns:a16="http://schemas.microsoft.com/office/drawing/2014/main" id="{B7F142C6-A541-4558-A6D2-731355068117}"/>
                    </a:ext>
                  </a:extLst>
                </p:cNvPr>
                <p:cNvSpPr>
                  <a:spLocks noChangeAspect="1"/>
                </p:cNvSpPr>
                <p:nvPr/>
              </p:nvSpPr>
              <p:spPr bwMode="auto">
                <a:xfrm>
                  <a:off x="8062" y="8533"/>
                  <a:ext cx="1711" cy="407"/>
                </a:xfrm>
                <a:custGeom>
                  <a:avLst/>
                  <a:gdLst>
                    <a:gd name="T0" fmla="*/ 1 w 2496"/>
                    <a:gd name="T1" fmla="*/ 0 h 594"/>
                    <a:gd name="T2" fmla="*/ 1 w 2496"/>
                    <a:gd name="T3" fmla="*/ 1 h 594"/>
                    <a:gd name="T4" fmla="*/ 1 w 2496"/>
                    <a:gd name="T5" fmla="*/ 1 h 594"/>
                    <a:gd name="T6" fmla="*/ 1 w 2496"/>
                    <a:gd name="T7" fmla="*/ 1 h 594"/>
                    <a:gd name="T8" fmla="*/ 1 w 2496"/>
                    <a:gd name="T9" fmla="*/ 1 h 594"/>
                    <a:gd name="T10" fmla="*/ 0 w 2496"/>
                    <a:gd name="T11" fmla="*/ 1 h 594"/>
                    <a:gd name="T12" fmla="*/ 0 60000 65536"/>
                    <a:gd name="T13" fmla="*/ 0 60000 65536"/>
                    <a:gd name="T14" fmla="*/ 0 60000 65536"/>
                    <a:gd name="T15" fmla="*/ 0 60000 65536"/>
                    <a:gd name="T16" fmla="*/ 0 60000 65536"/>
                    <a:gd name="T17" fmla="*/ 0 60000 65536"/>
                    <a:gd name="T18" fmla="*/ 0 w 2496"/>
                    <a:gd name="T19" fmla="*/ 0 h 594"/>
                    <a:gd name="T20" fmla="*/ 2496 w 2496"/>
                    <a:gd name="T21" fmla="*/ 594 h 594"/>
                  </a:gdLst>
                  <a:ahLst/>
                  <a:cxnLst>
                    <a:cxn ang="T12">
                      <a:pos x="T0" y="T1"/>
                    </a:cxn>
                    <a:cxn ang="T13">
                      <a:pos x="T2" y="T3"/>
                    </a:cxn>
                    <a:cxn ang="T14">
                      <a:pos x="T4" y="T5"/>
                    </a:cxn>
                    <a:cxn ang="T15">
                      <a:pos x="T6" y="T7"/>
                    </a:cxn>
                    <a:cxn ang="T16">
                      <a:pos x="T8" y="T9"/>
                    </a:cxn>
                    <a:cxn ang="T17">
                      <a:pos x="T10" y="T11"/>
                    </a:cxn>
                  </a:cxnLst>
                  <a:rect l="T18" t="T19" r="T20" b="T21"/>
                  <a:pathLst>
                    <a:path w="2496" h="594">
                      <a:moveTo>
                        <a:pt x="2022" y="0"/>
                      </a:moveTo>
                      <a:cubicBezTo>
                        <a:pt x="2093" y="32"/>
                        <a:pt x="2401" y="87"/>
                        <a:pt x="2448" y="162"/>
                      </a:cubicBezTo>
                      <a:cubicBezTo>
                        <a:pt x="2495" y="237"/>
                        <a:pt x="2496" y="402"/>
                        <a:pt x="2304" y="450"/>
                      </a:cubicBezTo>
                      <a:cubicBezTo>
                        <a:pt x="2112" y="498"/>
                        <a:pt x="1584" y="474"/>
                        <a:pt x="1296" y="450"/>
                      </a:cubicBezTo>
                      <a:cubicBezTo>
                        <a:pt x="1008" y="426"/>
                        <a:pt x="792" y="282"/>
                        <a:pt x="576" y="306"/>
                      </a:cubicBezTo>
                      <a:cubicBezTo>
                        <a:pt x="360" y="330"/>
                        <a:pt x="180" y="462"/>
                        <a:pt x="0" y="594"/>
                      </a:cubicBezTo>
                    </a:path>
                  </a:pathLst>
                </a:custGeom>
                <a:noFill/>
                <a:ln w="3175">
                  <a:solidFill>
                    <a:srgbClr val="0000FF"/>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alibri" pitchFamily="34" charset="0"/>
                  </a:endParaRPr>
                </a:p>
              </p:txBody>
            </p:sp>
            <p:sp>
              <p:nvSpPr>
                <p:cNvPr id="225" name="Text Box 26" descr="Recycled paper">
                  <a:extLst>
                    <a:ext uri="{FF2B5EF4-FFF2-40B4-BE49-F238E27FC236}">
                      <a16:creationId xmlns:a16="http://schemas.microsoft.com/office/drawing/2014/main" id="{CDF134F5-A127-4B91-98D6-93D8A2A63B76}"/>
                    </a:ext>
                  </a:extLst>
                </p:cNvPr>
                <p:cNvSpPr txBox="1">
                  <a:spLocks noChangeAspect="1" noChangeArrowheads="1"/>
                </p:cNvSpPr>
                <p:nvPr/>
              </p:nvSpPr>
              <p:spPr bwMode="auto">
                <a:xfrm>
                  <a:off x="7560" y="6912"/>
                  <a:ext cx="1584" cy="1008"/>
                </a:xfrm>
                <a:prstGeom prst="rect">
                  <a:avLst/>
                </a:prstGeom>
                <a:noFill/>
                <a:ln w="3175">
                  <a:solidFill>
                    <a:srgbClr val="0000FF"/>
                  </a:solidFill>
                  <a:miter lim="800000"/>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gn="ctr" eaLnBrk="0" hangingPunct="0"/>
                  <a:endParaRPr lang="en-US" sz="1400" b="1">
                    <a:solidFill>
                      <a:srgbClr val="FF0000"/>
                    </a:solidFill>
                    <a:latin typeface="Times New Roman" pitchFamily="18" charset="0"/>
                  </a:endParaRPr>
                </a:p>
              </p:txBody>
            </p:sp>
          </p:grpSp>
          <p:grpSp>
            <p:nvGrpSpPr>
              <p:cNvPr id="161" name="Group 160">
                <a:extLst>
                  <a:ext uri="{FF2B5EF4-FFF2-40B4-BE49-F238E27FC236}">
                    <a16:creationId xmlns:a16="http://schemas.microsoft.com/office/drawing/2014/main" id="{69A64547-D55E-4671-9E92-DE5D38C2A875}"/>
                  </a:ext>
                </a:extLst>
              </p:cNvPr>
              <p:cNvGrpSpPr>
                <a:grpSpLocks noChangeAspect="1"/>
              </p:cNvGrpSpPr>
              <p:nvPr/>
            </p:nvGrpSpPr>
            <p:grpSpPr bwMode="auto">
              <a:xfrm>
                <a:off x="4750" y="4608"/>
                <a:ext cx="2672" cy="2592"/>
                <a:chOff x="7702" y="3312"/>
                <a:chExt cx="2672" cy="2592"/>
              </a:xfrm>
            </p:grpSpPr>
            <p:grpSp>
              <p:nvGrpSpPr>
                <p:cNvPr id="202" name="Group 201">
                  <a:extLst>
                    <a:ext uri="{FF2B5EF4-FFF2-40B4-BE49-F238E27FC236}">
                      <a16:creationId xmlns:a16="http://schemas.microsoft.com/office/drawing/2014/main" id="{FC112C7A-09B9-4BC2-98B4-AB50A18A5478}"/>
                    </a:ext>
                  </a:extLst>
                </p:cNvPr>
                <p:cNvGrpSpPr>
                  <a:grpSpLocks noChangeAspect="1"/>
                </p:cNvGrpSpPr>
                <p:nvPr/>
              </p:nvGrpSpPr>
              <p:grpSpPr bwMode="auto">
                <a:xfrm>
                  <a:off x="7702" y="3312"/>
                  <a:ext cx="2672" cy="1756"/>
                  <a:chOff x="3060" y="1440"/>
                  <a:chExt cx="8281" cy="5430"/>
                </a:xfrm>
              </p:grpSpPr>
              <p:grpSp>
                <p:nvGrpSpPr>
                  <p:cNvPr id="204" name="Group 203">
                    <a:extLst>
                      <a:ext uri="{FF2B5EF4-FFF2-40B4-BE49-F238E27FC236}">
                        <a16:creationId xmlns:a16="http://schemas.microsoft.com/office/drawing/2014/main" id="{181E32FE-C897-4B82-82D1-80473B76D661}"/>
                      </a:ext>
                    </a:extLst>
                  </p:cNvPr>
                  <p:cNvGrpSpPr>
                    <a:grpSpLocks noChangeAspect="1"/>
                  </p:cNvGrpSpPr>
                  <p:nvPr/>
                </p:nvGrpSpPr>
                <p:grpSpPr bwMode="auto">
                  <a:xfrm rot="5400000">
                    <a:off x="5055" y="3225"/>
                    <a:ext cx="4320" cy="750"/>
                    <a:chOff x="4320" y="3960"/>
                    <a:chExt cx="4320" cy="750"/>
                  </a:xfrm>
                </p:grpSpPr>
                <p:sp>
                  <p:nvSpPr>
                    <p:cNvPr id="214" name="Freeform 62">
                      <a:extLst>
                        <a:ext uri="{FF2B5EF4-FFF2-40B4-BE49-F238E27FC236}">
                          <a16:creationId xmlns:a16="http://schemas.microsoft.com/office/drawing/2014/main" id="{CE9F7360-92BB-4235-BE86-280FDF280EBE}"/>
                        </a:ext>
                      </a:extLst>
                    </p:cNvPr>
                    <p:cNvSpPr>
                      <a:spLocks noChangeAspect="1"/>
                    </p:cNvSpPr>
                    <p:nvPr/>
                  </p:nvSpPr>
                  <p:spPr bwMode="auto">
                    <a:xfrm>
                      <a:off x="5220" y="3960"/>
                      <a:ext cx="2520" cy="750"/>
                    </a:xfrm>
                    <a:custGeom>
                      <a:avLst/>
                      <a:gdLst>
                        <a:gd name="T0" fmla="*/ 0 w 9000"/>
                        <a:gd name="T1" fmla="*/ 0 h 2940"/>
                        <a:gd name="T2" fmla="*/ 0 w 9000"/>
                        <a:gd name="T3" fmla="*/ 0 h 2940"/>
                        <a:gd name="T4" fmla="*/ 0 w 9000"/>
                        <a:gd name="T5" fmla="*/ 0 h 2940"/>
                        <a:gd name="T6" fmla="*/ 0 w 9000"/>
                        <a:gd name="T7" fmla="*/ 0 h 2940"/>
                        <a:gd name="T8" fmla="*/ 0 w 9000"/>
                        <a:gd name="T9" fmla="*/ 0 h 2940"/>
                        <a:gd name="T10" fmla="*/ 0 w 9000"/>
                        <a:gd name="T11" fmla="*/ 0 h 2940"/>
                        <a:gd name="T12" fmla="*/ 0 w 9000"/>
                        <a:gd name="T13" fmla="*/ 0 h 2940"/>
                        <a:gd name="T14" fmla="*/ 0 w 9000"/>
                        <a:gd name="T15" fmla="*/ 0 h 2940"/>
                        <a:gd name="T16" fmla="*/ 0 w 9000"/>
                        <a:gd name="T17" fmla="*/ 0 h 2940"/>
                        <a:gd name="T18" fmla="*/ 0 w 9000"/>
                        <a:gd name="T19" fmla="*/ 0 h 2940"/>
                        <a:gd name="T20" fmla="*/ 0 w 9000"/>
                        <a:gd name="T21" fmla="*/ 0 h 2940"/>
                        <a:gd name="T22" fmla="*/ 0 w 9000"/>
                        <a:gd name="T23" fmla="*/ 0 h 2940"/>
                        <a:gd name="T24" fmla="*/ 0 w 9000"/>
                        <a:gd name="T25" fmla="*/ 0 h 2940"/>
                        <a:gd name="T26" fmla="*/ 0 w 9000"/>
                        <a:gd name="T27" fmla="*/ 0 h 2940"/>
                        <a:gd name="T28" fmla="*/ 0 w 9000"/>
                        <a:gd name="T29" fmla="*/ 0 h 2940"/>
                        <a:gd name="T30" fmla="*/ 0 w 9000"/>
                        <a:gd name="T31" fmla="*/ 0 h 2940"/>
                        <a:gd name="T32" fmla="*/ 0 w 9000"/>
                        <a:gd name="T33" fmla="*/ 0 h 2940"/>
                        <a:gd name="T34" fmla="*/ 0 w 9000"/>
                        <a:gd name="T35" fmla="*/ 0 h 2940"/>
                        <a:gd name="T36" fmla="*/ 0 w 9000"/>
                        <a:gd name="T37" fmla="*/ 0 h 2940"/>
                        <a:gd name="T38" fmla="*/ 0 w 9000"/>
                        <a:gd name="T39" fmla="*/ 0 h 2940"/>
                        <a:gd name="T40" fmla="*/ 0 w 9000"/>
                        <a:gd name="T41" fmla="*/ 0 h 2940"/>
                        <a:gd name="T42" fmla="*/ 0 w 9000"/>
                        <a:gd name="T43" fmla="*/ 0 h 2940"/>
                        <a:gd name="T44" fmla="*/ 0 w 9000"/>
                        <a:gd name="T45" fmla="*/ 0 h 2940"/>
                        <a:gd name="T46" fmla="*/ 0 w 9000"/>
                        <a:gd name="T47" fmla="*/ 0 h 2940"/>
                        <a:gd name="T48" fmla="*/ 0 w 9000"/>
                        <a:gd name="T49" fmla="*/ 0 h 2940"/>
                        <a:gd name="T50" fmla="*/ 0 w 9000"/>
                        <a:gd name="T51" fmla="*/ 0 h 2940"/>
                        <a:gd name="T52" fmla="*/ 0 w 9000"/>
                        <a:gd name="T53" fmla="*/ 0 h 2940"/>
                        <a:gd name="T54" fmla="*/ 0 w 9000"/>
                        <a:gd name="T55" fmla="*/ 0 h 2940"/>
                        <a:gd name="T56" fmla="*/ 0 w 9000"/>
                        <a:gd name="T57" fmla="*/ 0 h 2940"/>
                        <a:gd name="T58" fmla="*/ 0 w 9000"/>
                        <a:gd name="T59" fmla="*/ 0 h 2940"/>
                        <a:gd name="T60" fmla="*/ 0 w 9000"/>
                        <a:gd name="T61" fmla="*/ 0 h 294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9000"/>
                        <a:gd name="T94" fmla="*/ 0 h 2940"/>
                        <a:gd name="T95" fmla="*/ 9000 w 9000"/>
                        <a:gd name="T96" fmla="*/ 2940 h 294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9000" h="2940">
                          <a:moveTo>
                            <a:pt x="0" y="1470"/>
                          </a:moveTo>
                          <a:cubicBezTo>
                            <a:pt x="240" y="750"/>
                            <a:pt x="480" y="30"/>
                            <a:pt x="720" y="30"/>
                          </a:cubicBezTo>
                          <a:cubicBezTo>
                            <a:pt x="960" y="30"/>
                            <a:pt x="1350" y="990"/>
                            <a:pt x="1440" y="1470"/>
                          </a:cubicBezTo>
                          <a:cubicBezTo>
                            <a:pt x="1530" y="1950"/>
                            <a:pt x="1320" y="2910"/>
                            <a:pt x="1260" y="2910"/>
                          </a:cubicBezTo>
                          <a:cubicBezTo>
                            <a:pt x="1200" y="2910"/>
                            <a:pt x="990" y="1950"/>
                            <a:pt x="1080" y="1470"/>
                          </a:cubicBezTo>
                          <a:cubicBezTo>
                            <a:pt x="1170" y="990"/>
                            <a:pt x="1560" y="60"/>
                            <a:pt x="1800" y="30"/>
                          </a:cubicBezTo>
                          <a:cubicBezTo>
                            <a:pt x="2040" y="0"/>
                            <a:pt x="2430" y="810"/>
                            <a:pt x="2520" y="1290"/>
                          </a:cubicBezTo>
                          <a:cubicBezTo>
                            <a:pt x="2610" y="1770"/>
                            <a:pt x="2400" y="2880"/>
                            <a:pt x="2340" y="2910"/>
                          </a:cubicBezTo>
                          <a:cubicBezTo>
                            <a:pt x="2280" y="2940"/>
                            <a:pt x="2070" y="1950"/>
                            <a:pt x="2160" y="1470"/>
                          </a:cubicBezTo>
                          <a:cubicBezTo>
                            <a:pt x="2250" y="990"/>
                            <a:pt x="2640" y="30"/>
                            <a:pt x="2880" y="30"/>
                          </a:cubicBezTo>
                          <a:cubicBezTo>
                            <a:pt x="3120" y="30"/>
                            <a:pt x="3510" y="990"/>
                            <a:pt x="3600" y="1470"/>
                          </a:cubicBezTo>
                          <a:cubicBezTo>
                            <a:pt x="3690" y="1950"/>
                            <a:pt x="3480" y="2880"/>
                            <a:pt x="3420" y="2910"/>
                          </a:cubicBezTo>
                          <a:cubicBezTo>
                            <a:pt x="3360" y="2940"/>
                            <a:pt x="3150" y="2130"/>
                            <a:pt x="3240" y="1650"/>
                          </a:cubicBezTo>
                          <a:cubicBezTo>
                            <a:pt x="3330" y="1170"/>
                            <a:pt x="3720" y="60"/>
                            <a:pt x="3960" y="30"/>
                          </a:cubicBezTo>
                          <a:cubicBezTo>
                            <a:pt x="4200" y="0"/>
                            <a:pt x="4590" y="990"/>
                            <a:pt x="4680" y="1470"/>
                          </a:cubicBezTo>
                          <a:cubicBezTo>
                            <a:pt x="4770" y="1950"/>
                            <a:pt x="4560" y="2880"/>
                            <a:pt x="4500" y="2910"/>
                          </a:cubicBezTo>
                          <a:cubicBezTo>
                            <a:pt x="4440" y="2940"/>
                            <a:pt x="4230" y="2130"/>
                            <a:pt x="4320" y="1650"/>
                          </a:cubicBezTo>
                          <a:cubicBezTo>
                            <a:pt x="4410" y="1170"/>
                            <a:pt x="4800" y="60"/>
                            <a:pt x="5040" y="30"/>
                          </a:cubicBezTo>
                          <a:cubicBezTo>
                            <a:pt x="5280" y="0"/>
                            <a:pt x="5670" y="990"/>
                            <a:pt x="5760" y="1470"/>
                          </a:cubicBezTo>
                          <a:cubicBezTo>
                            <a:pt x="5850" y="1950"/>
                            <a:pt x="5640" y="2880"/>
                            <a:pt x="5580" y="2910"/>
                          </a:cubicBezTo>
                          <a:cubicBezTo>
                            <a:pt x="5520" y="2940"/>
                            <a:pt x="5310" y="2130"/>
                            <a:pt x="5400" y="1650"/>
                          </a:cubicBezTo>
                          <a:cubicBezTo>
                            <a:pt x="5490" y="1170"/>
                            <a:pt x="5880" y="60"/>
                            <a:pt x="6120" y="30"/>
                          </a:cubicBezTo>
                          <a:cubicBezTo>
                            <a:pt x="6360" y="0"/>
                            <a:pt x="6750" y="990"/>
                            <a:pt x="6840" y="1470"/>
                          </a:cubicBezTo>
                          <a:cubicBezTo>
                            <a:pt x="6930" y="1950"/>
                            <a:pt x="6720" y="2880"/>
                            <a:pt x="6660" y="2910"/>
                          </a:cubicBezTo>
                          <a:cubicBezTo>
                            <a:pt x="6600" y="2940"/>
                            <a:pt x="6390" y="2130"/>
                            <a:pt x="6480" y="1650"/>
                          </a:cubicBezTo>
                          <a:cubicBezTo>
                            <a:pt x="6570" y="1170"/>
                            <a:pt x="6960" y="60"/>
                            <a:pt x="7200" y="30"/>
                          </a:cubicBezTo>
                          <a:cubicBezTo>
                            <a:pt x="7440" y="0"/>
                            <a:pt x="7830" y="990"/>
                            <a:pt x="7920" y="1470"/>
                          </a:cubicBezTo>
                          <a:cubicBezTo>
                            <a:pt x="8010" y="1950"/>
                            <a:pt x="7800" y="2880"/>
                            <a:pt x="7740" y="2910"/>
                          </a:cubicBezTo>
                          <a:cubicBezTo>
                            <a:pt x="7680" y="2940"/>
                            <a:pt x="7470" y="2130"/>
                            <a:pt x="7560" y="1650"/>
                          </a:cubicBezTo>
                          <a:cubicBezTo>
                            <a:pt x="7650" y="1170"/>
                            <a:pt x="8040" y="60"/>
                            <a:pt x="8280" y="30"/>
                          </a:cubicBezTo>
                          <a:cubicBezTo>
                            <a:pt x="8520" y="0"/>
                            <a:pt x="8760" y="735"/>
                            <a:pt x="9000" y="1470"/>
                          </a:cubicBezTo>
                        </a:path>
                      </a:pathLst>
                    </a:custGeom>
                    <a:noFill/>
                    <a:ln w="3175">
                      <a:solidFill>
                        <a:srgbClr val="0000FF"/>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alibri" pitchFamily="34" charset="0"/>
                      </a:endParaRPr>
                    </a:p>
                  </p:txBody>
                </p:sp>
                <p:sp>
                  <p:nvSpPr>
                    <p:cNvPr id="215" name="Line 31">
                      <a:extLst>
                        <a:ext uri="{FF2B5EF4-FFF2-40B4-BE49-F238E27FC236}">
                          <a16:creationId xmlns:a16="http://schemas.microsoft.com/office/drawing/2014/main" id="{31167916-9510-4029-A8F2-0D233807BB4F}"/>
                        </a:ext>
                      </a:extLst>
                    </p:cNvPr>
                    <p:cNvSpPr>
                      <a:spLocks noChangeAspect="1" noChangeShapeType="1"/>
                    </p:cNvSpPr>
                    <p:nvPr/>
                  </p:nvSpPr>
                  <p:spPr bwMode="auto">
                    <a:xfrm>
                      <a:off x="7740" y="4320"/>
                      <a:ext cx="900" cy="0"/>
                    </a:xfrm>
                    <a:prstGeom prst="line">
                      <a:avLst/>
                    </a:prstGeom>
                    <a:noFill/>
                    <a:ln w="3175">
                      <a:solidFill>
                        <a:srgbClr val="0000FF"/>
                      </a:solidFill>
                      <a:round/>
                      <a:headEnd/>
                      <a:tailEnd type="oval"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p>
                  </p:txBody>
                </p:sp>
                <p:sp>
                  <p:nvSpPr>
                    <p:cNvPr id="216" name="Line 32">
                      <a:extLst>
                        <a:ext uri="{FF2B5EF4-FFF2-40B4-BE49-F238E27FC236}">
                          <a16:creationId xmlns:a16="http://schemas.microsoft.com/office/drawing/2014/main" id="{6B8CC480-5DEE-420B-9497-C20038B89837}"/>
                        </a:ext>
                      </a:extLst>
                    </p:cNvPr>
                    <p:cNvSpPr>
                      <a:spLocks noChangeAspect="1" noChangeShapeType="1"/>
                    </p:cNvSpPr>
                    <p:nvPr/>
                  </p:nvSpPr>
                  <p:spPr bwMode="auto">
                    <a:xfrm flipH="1">
                      <a:off x="4320" y="4320"/>
                      <a:ext cx="900" cy="0"/>
                    </a:xfrm>
                    <a:prstGeom prst="line">
                      <a:avLst/>
                    </a:prstGeom>
                    <a:noFill/>
                    <a:ln w="3175">
                      <a:solidFill>
                        <a:srgbClr val="0000FF"/>
                      </a:solidFill>
                      <a:round/>
                      <a:headEnd/>
                      <a:tailEnd type="oval"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p>
                  </p:txBody>
                </p:sp>
              </p:grpSp>
              <p:grpSp>
                <p:nvGrpSpPr>
                  <p:cNvPr id="205" name="Group 204">
                    <a:extLst>
                      <a:ext uri="{FF2B5EF4-FFF2-40B4-BE49-F238E27FC236}">
                        <a16:creationId xmlns:a16="http://schemas.microsoft.com/office/drawing/2014/main" id="{D41BECDF-7F85-4B12-939B-69BB614F65B3}"/>
                      </a:ext>
                    </a:extLst>
                  </p:cNvPr>
                  <p:cNvGrpSpPr>
                    <a:grpSpLocks noChangeAspect="1"/>
                  </p:cNvGrpSpPr>
                  <p:nvPr/>
                </p:nvGrpSpPr>
                <p:grpSpPr bwMode="auto">
                  <a:xfrm rot="-9688626">
                    <a:off x="7084" y="6090"/>
                    <a:ext cx="4257" cy="750"/>
                    <a:chOff x="4320" y="3960"/>
                    <a:chExt cx="4320" cy="750"/>
                  </a:xfrm>
                </p:grpSpPr>
                <p:sp>
                  <p:nvSpPr>
                    <p:cNvPr id="211" name="Freeform 59">
                      <a:extLst>
                        <a:ext uri="{FF2B5EF4-FFF2-40B4-BE49-F238E27FC236}">
                          <a16:creationId xmlns:a16="http://schemas.microsoft.com/office/drawing/2014/main" id="{A1623B36-62EF-476D-A474-0672FD6FBF9A}"/>
                        </a:ext>
                      </a:extLst>
                    </p:cNvPr>
                    <p:cNvSpPr>
                      <a:spLocks noChangeAspect="1"/>
                    </p:cNvSpPr>
                    <p:nvPr/>
                  </p:nvSpPr>
                  <p:spPr bwMode="auto">
                    <a:xfrm>
                      <a:off x="5220" y="3960"/>
                      <a:ext cx="2520" cy="750"/>
                    </a:xfrm>
                    <a:custGeom>
                      <a:avLst/>
                      <a:gdLst>
                        <a:gd name="T0" fmla="*/ 0 w 9000"/>
                        <a:gd name="T1" fmla="*/ 0 h 2940"/>
                        <a:gd name="T2" fmla="*/ 0 w 9000"/>
                        <a:gd name="T3" fmla="*/ 0 h 2940"/>
                        <a:gd name="T4" fmla="*/ 0 w 9000"/>
                        <a:gd name="T5" fmla="*/ 0 h 2940"/>
                        <a:gd name="T6" fmla="*/ 0 w 9000"/>
                        <a:gd name="T7" fmla="*/ 0 h 2940"/>
                        <a:gd name="T8" fmla="*/ 0 w 9000"/>
                        <a:gd name="T9" fmla="*/ 0 h 2940"/>
                        <a:gd name="T10" fmla="*/ 0 w 9000"/>
                        <a:gd name="T11" fmla="*/ 0 h 2940"/>
                        <a:gd name="T12" fmla="*/ 0 w 9000"/>
                        <a:gd name="T13" fmla="*/ 0 h 2940"/>
                        <a:gd name="T14" fmla="*/ 0 w 9000"/>
                        <a:gd name="T15" fmla="*/ 0 h 2940"/>
                        <a:gd name="T16" fmla="*/ 0 w 9000"/>
                        <a:gd name="T17" fmla="*/ 0 h 2940"/>
                        <a:gd name="T18" fmla="*/ 0 w 9000"/>
                        <a:gd name="T19" fmla="*/ 0 h 2940"/>
                        <a:gd name="T20" fmla="*/ 0 w 9000"/>
                        <a:gd name="T21" fmla="*/ 0 h 2940"/>
                        <a:gd name="T22" fmla="*/ 0 w 9000"/>
                        <a:gd name="T23" fmla="*/ 0 h 2940"/>
                        <a:gd name="T24" fmla="*/ 0 w 9000"/>
                        <a:gd name="T25" fmla="*/ 0 h 2940"/>
                        <a:gd name="T26" fmla="*/ 0 w 9000"/>
                        <a:gd name="T27" fmla="*/ 0 h 2940"/>
                        <a:gd name="T28" fmla="*/ 0 w 9000"/>
                        <a:gd name="T29" fmla="*/ 0 h 2940"/>
                        <a:gd name="T30" fmla="*/ 0 w 9000"/>
                        <a:gd name="T31" fmla="*/ 0 h 2940"/>
                        <a:gd name="T32" fmla="*/ 0 w 9000"/>
                        <a:gd name="T33" fmla="*/ 0 h 2940"/>
                        <a:gd name="T34" fmla="*/ 0 w 9000"/>
                        <a:gd name="T35" fmla="*/ 0 h 2940"/>
                        <a:gd name="T36" fmla="*/ 0 w 9000"/>
                        <a:gd name="T37" fmla="*/ 0 h 2940"/>
                        <a:gd name="T38" fmla="*/ 0 w 9000"/>
                        <a:gd name="T39" fmla="*/ 0 h 2940"/>
                        <a:gd name="T40" fmla="*/ 0 w 9000"/>
                        <a:gd name="T41" fmla="*/ 0 h 2940"/>
                        <a:gd name="T42" fmla="*/ 0 w 9000"/>
                        <a:gd name="T43" fmla="*/ 0 h 2940"/>
                        <a:gd name="T44" fmla="*/ 0 w 9000"/>
                        <a:gd name="T45" fmla="*/ 0 h 2940"/>
                        <a:gd name="T46" fmla="*/ 0 w 9000"/>
                        <a:gd name="T47" fmla="*/ 0 h 2940"/>
                        <a:gd name="T48" fmla="*/ 0 w 9000"/>
                        <a:gd name="T49" fmla="*/ 0 h 2940"/>
                        <a:gd name="T50" fmla="*/ 0 w 9000"/>
                        <a:gd name="T51" fmla="*/ 0 h 2940"/>
                        <a:gd name="T52" fmla="*/ 0 w 9000"/>
                        <a:gd name="T53" fmla="*/ 0 h 2940"/>
                        <a:gd name="T54" fmla="*/ 0 w 9000"/>
                        <a:gd name="T55" fmla="*/ 0 h 2940"/>
                        <a:gd name="T56" fmla="*/ 0 w 9000"/>
                        <a:gd name="T57" fmla="*/ 0 h 2940"/>
                        <a:gd name="T58" fmla="*/ 0 w 9000"/>
                        <a:gd name="T59" fmla="*/ 0 h 2940"/>
                        <a:gd name="T60" fmla="*/ 0 w 9000"/>
                        <a:gd name="T61" fmla="*/ 0 h 294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9000"/>
                        <a:gd name="T94" fmla="*/ 0 h 2940"/>
                        <a:gd name="T95" fmla="*/ 9000 w 9000"/>
                        <a:gd name="T96" fmla="*/ 2940 h 294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9000" h="2940">
                          <a:moveTo>
                            <a:pt x="0" y="1470"/>
                          </a:moveTo>
                          <a:cubicBezTo>
                            <a:pt x="240" y="750"/>
                            <a:pt x="480" y="30"/>
                            <a:pt x="720" y="30"/>
                          </a:cubicBezTo>
                          <a:cubicBezTo>
                            <a:pt x="960" y="30"/>
                            <a:pt x="1350" y="990"/>
                            <a:pt x="1440" y="1470"/>
                          </a:cubicBezTo>
                          <a:cubicBezTo>
                            <a:pt x="1530" y="1950"/>
                            <a:pt x="1320" y="2910"/>
                            <a:pt x="1260" y="2910"/>
                          </a:cubicBezTo>
                          <a:cubicBezTo>
                            <a:pt x="1200" y="2910"/>
                            <a:pt x="990" y="1950"/>
                            <a:pt x="1080" y="1470"/>
                          </a:cubicBezTo>
                          <a:cubicBezTo>
                            <a:pt x="1170" y="990"/>
                            <a:pt x="1560" y="60"/>
                            <a:pt x="1800" y="30"/>
                          </a:cubicBezTo>
                          <a:cubicBezTo>
                            <a:pt x="2040" y="0"/>
                            <a:pt x="2430" y="810"/>
                            <a:pt x="2520" y="1290"/>
                          </a:cubicBezTo>
                          <a:cubicBezTo>
                            <a:pt x="2610" y="1770"/>
                            <a:pt x="2400" y="2880"/>
                            <a:pt x="2340" y="2910"/>
                          </a:cubicBezTo>
                          <a:cubicBezTo>
                            <a:pt x="2280" y="2940"/>
                            <a:pt x="2070" y="1950"/>
                            <a:pt x="2160" y="1470"/>
                          </a:cubicBezTo>
                          <a:cubicBezTo>
                            <a:pt x="2250" y="990"/>
                            <a:pt x="2640" y="30"/>
                            <a:pt x="2880" y="30"/>
                          </a:cubicBezTo>
                          <a:cubicBezTo>
                            <a:pt x="3120" y="30"/>
                            <a:pt x="3510" y="990"/>
                            <a:pt x="3600" y="1470"/>
                          </a:cubicBezTo>
                          <a:cubicBezTo>
                            <a:pt x="3690" y="1950"/>
                            <a:pt x="3480" y="2880"/>
                            <a:pt x="3420" y="2910"/>
                          </a:cubicBezTo>
                          <a:cubicBezTo>
                            <a:pt x="3360" y="2940"/>
                            <a:pt x="3150" y="2130"/>
                            <a:pt x="3240" y="1650"/>
                          </a:cubicBezTo>
                          <a:cubicBezTo>
                            <a:pt x="3330" y="1170"/>
                            <a:pt x="3720" y="60"/>
                            <a:pt x="3960" y="30"/>
                          </a:cubicBezTo>
                          <a:cubicBezTo>
                            <a:pt x="4200" y="0"/>
                            <a:pt x="4590" y="990"/>
                            <a:pt x="4680" y="1470"/>
                          </a:cubicBezTo>
                          <a:cubicBezTo>
                            <a:pt x="4770" y="1950"/>
                            <a:pt x="4560" y="2880"/>
                            <a:pt x="4500" y="2910"/>
                          </a:cubicBezTo>
                          <a:cubicBezTo>
                            <a:pt x="4440" y="2940"/>
                            <a:pt x="4230" y="2130"/>
                            <a:pt x="4320" y="1650"/>
                          </a:cubicBezTo>
                          <a:cubicBezTo>
                            <a:pt x="4410" y="1170"/>
                            <a:pt x="4800" y="60"/>
                            <a:pt x="5040" y="30"/>
                          </a:cubicBezTo>
                          <a:cubicBezTo>
                            <a:pt x="5280" y="0"/>
                            <a:pt x="5670" y="990"/>
                            <a:pt x="5760" y="1470"/>
                          </a:cubicBezTo>
                          <a:cubicBezTo>
                            <a:pt x="5850" y="1950"/>
                            <a:pt x="5640" y="2880"/>
                            <a:pt x="5580" y="2910"/>
                          </a:cubicBezTo>
                          <a:cubicBezTo>
                            <a:pt x="5520" y="2940"/>
                            <a:pt x="5310" y="2130"/>
                            <a:pt x="5400" y="1650"/>
                          </a:cubicBezTo>
                          <a:cubicBezTo>
                            <a:pt x="5490" y="1170"/>
                            <a:pt x="5880" y="60"/>
                            <a:pt x="6120" y="30"/>
                          </a:cubicBezTo>
                          <a:cubicBezTo>
                            <a:pt x="6360" y="0"/>
                            <a:pt x="6750" y="990"/>
                            <a:pt x="6840" y="1470"/>
                          </a:cubicBezTo>
                          <a:cubicBezTo>
                            <a:pt x="6930" y="1950"/>
                            <a:pt x="6720" y="2880"/>
                            <a:pt x="6660" y="2910"/>
                          </a:cubicBezTo>
                          <a:cubicBezTo>
                            <a:pt x="6600" y="2940"/>
                            <a:pt x="6390" y="2130"/>
                            <a:pt x="6480" y="1650"/>
                          </a:cubicBezTo>
                          <a:cubicBezTo>
                            <a:pt x="6570" y="1170"/>
                            <a:pt x="6960" y="60"/>
                            <a:pt x="7200" y="30"/>
                          </a:cubicBezTo>
                          <a:cubicBezTo>
                            <a:pt x="7440" y="0"/>
                            <a:pt x="7830" y="990"/>
                            <a:pt x="7920" y="1470"/>
                          </a:cubicBezTo>
                          <a:cubicBezTo>
                            <a:pt x="8010" y="1950"/>
                            <a:pt x="7800" y="2880"/>
                            <a:pt x="7740" y="2910"/>
                          </a:cubicBezTo>
                          <a:cubicBezTo>
                            <a:pt x="7680" y="2940"/>
                            <a:pt x="7470" y="2130"/>
                            <a:pt x="7560" y="1650"/>
                          </a:cubicBezTo>
                          <a:cubicBezTo>
                            <a:pt x="7650" y="1170"/>
                            <a:pt x="8040" y="60"/>
                            <a:pt x="8280" y="30"/>
                          </a:cubicBezTo>
                          <a:cubicBezTo>
                            <a:pt x="8520" y="0"/>
                            <a:pt x="8760" y="735"/>
                            <a:pt x="9000" y="1470"/>
                          </a:cubicBezTo>
                        </a:path>
                      </a:pathLst>
                    </a:custGeom>
                    <a:noFill/>
                    <a:ln w="3175">
                      <a:solidFill>
                        <a:srgbClr val="0000FF"/>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alibri" pitchFamily="34" charset="0"/>
                      </a:endParaRPr>
                    </a:p>
                  </p:txBody>
                </p:sp>
                <p:sp>
                  <p:nvSpPr>
                    <p:cNvPr id="212" name="Line 35">
                      <a:extLst>
                        <a:ext uri="{FF2B5EF4-FFF2-40B4-BE49-F238E27FC236}">
                          <a16:creationId xmlns:a16="http://schemas.microsoft.com/office/drawing/2014/main" id="{A6D09EB6-5741-4979-84A4-59B7FB91C8D9}"/>
                        </a:ext>
                      </a:extLst>
                    </p:cNvPr>
                    <p:cNvSpPr>
                      <a:spLocks noChangeAspect="1" noChangeShapeType="1"/>
                    </p:cNvSpPr>
                    <p:nvPr/>
                  </p:nvSpPr>
                  <p:spPr bwMode="auto">
                    <a:xfrm>
                      <a:off x="7740" y="4320"/>
                      <a:ext cx="900" cy="0"/>
                    </a:xfrm>
                    <a:prstGeom prst="line">
                      <a:avLst/>
                    </a:prstGeom>
                    <a:noFill/>
                    <a:ln w="3175">
                      <a:solidFill>
                        <a:srgbClr val="0000FF"/>
                      </a:solidFill>
                      <a:round/>
                      <a:headEnd/>
                      <a:tailEnd type="oval"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p>
                  </p:txBody>
                </p:sp>
                <p:sp>
                  <p:nvSpPr>
                    <p:cNvPr id="213" name="Line 36">
                      <a:extLst>
                        <a:ext uri="{FF2B5EF4-FFF2-40B4-BE49-F238E27FC236}">
                          <a16:creationId xmlns:a16="http://schemas.microsoft.com/office/drawing/2014/main" id="{F7AE816A-674C-48ED-B234-49DDF8080BFC}"/>
                        </a:ext>
                      </a:extLst>
                    </p:cNvPr>
                    <p:cNvSpPr>
                      <a:spLocks noChangeAspect="1" noChangeShapeType="1"/>
                    </p:cNvSpPr>
                    <p:nvPr/>
                  </p:nvSpPr>
                  <p:spPr bwMode="auto">
                    <a:xfrm flipH="1">
                      <a:off x="4320" y="4320"/>
                      <a:ext cx="900" cy="0"/>
                    </a:xfrm>
                    <a:prstGeom prst="line">
                      <a:avLst/>
                    </a:prstGeom>
                    <a:noFill/>
                    <a:ln w="3175">
                      <a:solidFill>
                        <a:srgbClr val="0000FF"/>
                      </a:solidFill>
                      <a:round/>
                      <a:headEnd/>
                      <a:tailEnd type="oval"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p>
                  </p:txBody>
                </p:sp>
              </p:grpSp>
              <p:grpSp>
                <p:nvGrpSpPr>
                  <p:cNvPr id="206" name="Group 205">
                    <a:extLst>
                      <a:ext uri="{FF2B5EF4-FFF2-40B4-BE49-F238E27FC236}">
                        <a16:creationId xmlns:a16="http://schemas.microsoft.com/office/drawing/2014/main" id="{A72E505E-CB2E-4A5A-A90D-7BBF8876EA1C}"/>
                      </a:ext>
                    </a:extLst>
                  </p:cNvPr>
                  <p:cNvGrpSpPr>
                    <a:grpSpLocks noChangeAspect="1"/>
                  </p:cNvGrpSpPr>
                  <p:nvPr/>
                </p:nvGrpSpPr>
                <p:grpSpPr bwMode="auto">
                  <a:xfrm rot="-1153795">
                    <a:off x="3060" y="6120"/>
                    <a:ext cx="4320" cy="750"/>
                    <a:chOff x="4320" y="3960"/>
                    <a:chExt cx="4320" cy="750"/>
                  </a:xfrm>
                </p:grpSpPr>
                <p:sp>
                  <p:nvSpPr>
                    <p:cNvPr id="208" name="Freeform 56">
                      <a:extLst>
                        <a:ext uri="{FF2B5EF4-FFF2-40B4-BE49-F238E27FC236}">
                          <a16:creationId xmlns:a16="http://schemas.microsoft.com/office/drawing/2014/main" id="{D0FE9C79-9BE2-4F45-8D0A-4F5011128F03}"/>
                        </a:ext>
                      </a:extLst>
                    </p:cNvPr>
                    <p:cNvSpPr>
                      <a:spLocks noChangeAspect="1"/>
                    </p:cNvSpPr>
                    <p:nvPr/>
                  </p:nvSpPr>
                  <p:spPr bwMode="auto">
                    <a:xfrm>
                      <a:off x="5220" y="3960"/>
                      <a:ext cx="2520" cy="750"/>
                    </a:xfrm>
                    <a:custGeom>
                      <a:avLst/>
                      <a:gdLst>
                        <a:gd name="T0" fmla="*/ 0 w 9000"/>
                        <a:gd name="T1" fmla="*/ 0 h 2940"/>
                        <a:gd name="T2" fmla="*/ 0 w 9000"/>
                        <a:gd name="T3" fmla="*/ 0 h 2940"/>
                        <a:gd name="T4" fmla="*/ 0 w 9000"/>
                        <a:gd name="T5" fmla="*/ 0 h 2940"/>
                        <a:gd name="T6" fmla="*/ 0 w 9000"/>
                        <a:gd name="T7" fmla="*/ 0 h 2940"/>
                        <a:gd name="T8" fmla="*/ 0 w 9000"/>
                        <a:gd name="T9" fmla="*/ 0 h 2940"/>
                        <a:gd name="T10" fmla="*/ 0 w 9000"/>
                        <a:gd name="T11" fmla="*/ 0 h 2940"/>
                        <a:gd name="T12" fmla="*/ 0 w 9000"/>
                        <a:gd name="T13" fmla="*/ 0 h 2940"/>
                        <a:gd name="T14" fmla="*/ 0 w 9000"/>
                        <a:gd name="T15" fmla="*/ 0 h 2940"/>
                        <a:gd name="T16" fmla="*/ 0 w 9000"/>
                        <a:gd name="T17" fmla="*/ 0 h 2940"/>
                        <a:gd name="T18" fmla="*/ 0 w 9000"/>
                        <a:gd name="T19" fmla="*/ 0 h 2940"/>
                        <a:gd name="T20" fmla="*/ 0 w 9000"/>
                        <a:gd name="T21" fmla="*/ 0 h 2940"/>
                        <a:gd name="T22" fmla="*/ 0 w 9000"/>
                        <a:gd name="T23" fmla="*/ 0 h 2940"/>
                        <a:gd name="T24" fmla="*/ 0 w 9000"/>
                        <a:gd name="T25" fmla="*/ 0 h 2940"/>
                        <a:gd name="T26" fmla="*/ 0 w 9000"/>
                        <a:gd name="T27" fmla="*/ 0 h 2940"/>
                        <a:gd name="T28" fmla="*/ 0 w 9000"/>
                        <a:gd name="T29" fmla="*/ 0 h 2940"/>
                        <a:gd name="T30" fmla="*/ 0 w 9000"/>
                        <a:gd name="T31" fmla="*/ 0 h 2940"/>
                        <a:gd name="T32" fmla="*/ 0 w 9000"/>
                        <a:gd name="T33" fmla="*/ 0 h 2940"/>
                        <a:gd name="T34" fmla="*/ 0 w 9000"/>
                        <a:gd name="T35" fmla="*/ 0 h 2940"/>
                        <a:gd name="T36" fmla="*/ 0 w 9000"/>
                        <a:gd name="T37" fmla="*/ 0 h 2940"/>
                        <a:gd name="T38" fmla="*/ 0 w 9000"/>
                        <a:gd name="T39" fmla="*/ 0 h 2940"/>
                        <a:gd name="T40" fmla="*/ 0 w 9000"/>
                        <a:gd name="T41" fmla="*/ 0 h 2940"/>
                        <a:gd name="T42" fmla="*/ 0 w 9000"/>
                        <a:gd name="T43" fmla="*/ 0 h 2940"/>
                        <a:gd name="T44" fmla="*/ 0 w 9000"/>
                        <a:gd name="T45" fmla="*/ 0 h 2940"/>
                        <a:gd name="T46" fmla="*/ 0 w 9000"/>
                        <a:gd name="T47" fmla="*/ 0 h 2940"/>
                        <a:gd name="T48" fmla="*/ 0 w 9000"/>
                        <a:gd name="T49" fmla="*/ 0 h 2940"/>
                        <a:gd name="T50" fmla="*/ 0 w 9000"/>
                        <a:gd name="T51" fmla="*/ 0 h 2940"/>
                        <a:gd name="T52" fmla="*/ 0 w 9000"/>
                        <a:gd name="T53" fmla="*/ 0 h 2940"/>
                        <a:gd name="T54" fmla="*/ 0 w 9000"/>
                        <a:gd name="T55" fmla="*/ 0 h 2940"/>
                        <a:gd name="T56" fmla="*/ 0 w 9000"/>
                        <a:gd name="T57" fmla="*/ 0 h 2940"/>
                        <a:gd name="T58" fmla="*/ 0 w 9000"/>
                        <a:gd name="T59" fmla="*/ 0 h 2940"/>
                        <a:gd name="T60" fmla="*/ 0 w 9000"/>
                        <a:gd name="T61" fmla="*/ 0 h 294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9000"/>
                        <a:gd name="T94" fmla="*/ 0 h 2940"/>
                        <a:gd name="T95" fmla="*/ 9000 w 9000"/>
                        <a:gd name="T96" fmla="*/ 2940 h 294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9000" h="2940">
                          <a:moveTo>
                            <a:pt x="0" y="1470"/>
                          </a:moveTo>
                          <a:cubicBezTo>
                            <a:pt x="240" y="750"/>
                            <a:pt x="480" y="30"/>
                            <a:pt x="720" y="30"/>
                          </a:cubicBezTo>
                          <a:cubicBezTo>
                            <a:pt x="960" y="30"/>
                            <a:pt x="1350" y="990"/>
                            <a:pt x="1440" y="1470"/>
                          </a:cubicBezTo>
                          <a:cubicBezTo>
                            <a:pt x="1530" y="1950"/>
                            <a:pt x="1320" y="2910"/>
                            <a:pt x="1260" y="2910"/>
                          </a:cubicBezTo>
                          <a:cubicBezTo>
                            <a:pt x="1200" y="2910"/>
                            <a:pt x="990" y="1950"/>
                            <a:pt x="1080" y="1470"/>
                          </a:cubicBezTo>
                          <a:cubicBezTo>
                            <a:pt x="1170" y="990"/>
                            <a:pt x="1560" y="60"/>
                            <a:pt x="1800" y="30"/>
                          </a:cubicBezTo>
                          <a:cubicBezTo>
                            <a:pt x="2040" y="0"/>
                            <a:pt x="2430" y="810"/>
                            <a:pt x="2520" y="1290"/>
                          </a:cubicBezTo>
                          <a:cubicBezTo>
                            <a:pt x="2610" y="1770"/>
                            <a:pt x="2400" y="2880"/>
                            <a:pt x="2340" y="2910"/>
                          </a:cubicBezTo>
                          <a:cubicBezTo>
                            <a:pt x="2280" y="2940"/>
                            <a:pt x="2070" y="1950"/>
                            <a:pt x="2160" y="1470"/>
                          </a:cubicBezTo>
                          <a:cubicBezTo>
                            <a:pt x="2250" y="990"/>
                            <a:pt x="2640" y="30"/>
                            <a:pt x="2880" y="30"/>
                          </a:cubicBezTo>
                          <a:cubicBezTo>
                            <a:pt x="3120" y="30"/>
                            <a:pt x="3510" y="990"/>
                            <a:pt x="3600" y="1470"/>
                          </a:cubicBezTo>
                          <a:cubicBezTo>
                            <a:pt x="3690" y="1950"/>
                            <a:pt x="3480" y="2880"/>
                            <a:pt x="3420" y="2910"/>
                          </a:cubicBezTo>
                          <a:cubicBezTo>
                            <a:pt x="3360" y="2940"/>
                            <a:pt x="3150" y="2130"/>
                            <a:pt x="3240" y="1650"/>
                          </a:cubicBezTo>
                          <a:cubicBezTo>
                            <a:pt x="3330" y="1170"/>
                            <a:pt x="3720" y="60"/>
                            <a:pt x="3960" y="30"/>
                          </a:cubicBezTo>
                          <a:cubicBezTo>
                            <a:pt x="4200" y="0"/>
                            <a:pt x="4590" y="990"/>
                            <a:pt x="4680" y="1470"/>
                          </a:cubicBezTo>
                          <a:cubicBezTo>
                            <a:pt x="4770" y="1950"/>
                            <a:pt x="4560" y="2880"/>
                            <a:pt x="4500" y="2910"/>
                          </a:cubicBezTo>
                          <a:cubicBezTo>
                            <a:pt x="4440" y="2940"/>
                            <a:pt x="4230" y="2130"/>
                            <a:pt x="4320" y="1650"/>
                          </a:cubicBezTo>
                          <a:cubicBezTo>
                            <a:pt x="4410" y="1170"/>
                            <a:pt x="4800" y="60"/>
                            <a:pt x="5040" y="30"/>
                          </a:cubicBezTo>
                          <a:cubicBezTo>
                            <a:pt x="5280" y="0"/>
                            <a:pt x="5670" y="990"/>
                            <a:pt x="5760" y="1470"/>
                          </a:cubicBezTo>
                          <a:cubicBezTo>
                            <a:pt x="5850" y="1950"/>
                            <a:pt x="5640" y="2880"/>
                            <a:pt x="5580" y="2910"/>
                          </a:cubicBezTo>
                          <a:cubicBezTo>
                            <a:pt x="5520" y="2940"/>
                            <a:pt x="5310" y="2130"/>
                            <a:pt x="5400" y="1650"/>
                          </a:cubicBezTo>
                          <a:cubicBezTo>
                            <a:pt x="5490" y="1170"/>
                            <a:pt x="5880" y="60"/>
                            <a:pt x="6120" y="30"/>
                          </a:cubicBezTo>
                          <a:cubicBezTo>
                            <a:pt x="6360" y="0"/>
                            <a:pt x="6750" y="990"/>
                            <a:pt x="6840" y="1470"/>
                          </a:cubicBezTo>
                          <a:cubicBezTo>
                            <a:pt x="6930" y="1950"/>
                            <a:pt x="6720" y="2880"/>
                            <a:pt x="6660" y="2910"/>
                          </a:cubicBezTo>
                          <a:cubicBezTo>
                            <a:pt x="6600" y="2940"/>
                            <a:pt x="6390" y="2130"/>
                            <a:pt x="6480" y="1650"/>
                          </a:cubicBezTo>
                          <a:cubicBezTo>
                            <a:pt x="6570" y="1170"/>
                            <a:pt x="6960" y="60"/>
                            <a:pt x="7200" y="30"/>
                          </a:cubicBezTo>
                          <a:cubicBezTo>
                            <a:pt x="7440" y="0"/>
                            <a:pt x="7830" y="990"/>
                            <a:pt x="7920" y="1470"/>
                          </a:cubicBezTo>
                          <a:cubicBezTo>
                            <a:pt x="8010" y="1950"/>
                            <a:pt x="7800" y="2880"/>
                            <a:pt x="7740" y="2910"/>
                          </a:cubicBezTo>
                          <a:cubicBezTo>
                            <a:pt x="7680" y="2940"/>
                            <a:pt x="7470" y="2130"/>
                            <a:pt x="7560" y="1650"/>
                          </a:cubicBezTo>
                          <a:cubicBezTo>
                            <a:pt x="7650" y="1170"/>
                            <a:pt x="8040" y="60"/>
                            <a:pt x="8280" y="30"/>
                          </a:cubicBezTo>
                          <a:cubicBezTo>
                            <a:pt x="8520" y="0"/>
                            <a:pt x="8760" y="735"/>
                            <a:pt x="9000" y="1470"/>
                          </a:cubicBezTo>
                        </a:path>
                      </a:pathLst>
                    </a:custGeom>
                    <a:noFill/>
                    <a:ln w="3175">
                      <a:solidFill>
                        <a:srgbClr val="0000FF"/>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alibri" pitchFamily="34" charset="0"/>
                      </a:endParaRPr>
                    </a:p>
                  </p:txBody>
                </p:sp>
                <p:sp>
                  <p:nvSpPr>
                    <p:cNvPr id="209" name="Line 39">
                      <a:extLst>
                        <a:ext uri="{FF2B5EF4-FFF2-40B4-BE49-F238E27FC236}">
                          <a16:creationId xmlns:a16="http://schemas.microsoft.com/office/drawing/2014/main" id="{2C70110A-C666-462D-BF96-E2038AA5916D}"/>
                        </a:ext>
                      </a:extLst>
                    </p:cNvPr>
                    <p:cNvSpPr>
                      <a:spLocks noChangeAspect="1" noChangeShapeType="1"/>
                    </p:cNvSpPr>
                    <p:nvPr/>
                  </p:nvSpPr>
                  <p:spPr bwMode="auto">
                    <a:xfrm>
                      <a:off x="7740" y="4320"/>
                      <a:ext cx="900" cy="0"/>
                    </a:xfrm>
                    <a:prstGeom prst="line">
                      <a:avLst/>
                    </a:prstGeom>
                    <a:noFill/>
                    <a:ln w="3175">
                      <a:solidFill>
                        <a:srgbClr val="0000FF"/>
                      </a:solidFill>
                      <a:round/>
                      <a:headEnd/>
                      <a:tailEnd type="oval"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p>
                  </p:txBody>
                </p:sp>
                <p:sp>
                  <p:nvSpPr>
                    <p:cNvPr id="210" name="Line 40">
                      <a:extLst>
                        <a:ext uri="{FF2B5EF4-FFF2-40B4-BE49-F238E27FC236}">
                          <a16:creationId xmlns:a16="http://schemas.microsoft.com/office/drawing/2014/main" id="{EB960BAD-9AA8-408B-AB14-B1379DC9DCCA}"/>
                        </a:ext>
                      </a:extLst>
                    </p:cNvPr>
                    <p:cNvSpPr>
                      <a:spLocks noChangeAspect="1" noChangeShapeType="1"/>
                    </p:cNvSpPr>
                    <p:nvPr/>
                  </p:nvSpPr>
                  <p:spPr bwMode="auto">
                    <a:xfrm flipH="1">
                      <a:off x="4320" y="4320"/>
                      <a:ext cx="900" cy="0"/>
                    </a:xfrm>
                    <a:prstGeom prst="line">
                      <a:avLst/>
                    </a:prstGeom>
                    <a:noFill/>
                    <a:ln w="3175">
                      <a:solidFill>
                        <a:srgbClr val="0000FF"/>
                      </a:solidFill>
                      <a:round/>
                      <a:headEnd/>
                      <a:tailEnd type="oval"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p>
                  </p:txBody>
                </p:sp>
              </p:grpSp>
              <p:sp>
                <p:nvSpPr>
                  <p:cNvPr id="207" name="Oval 206">
                    <a:extLst>
                      <a:ext uri="{FF2B5EF4-FFF2-40B4-BE49-F238E27FC236}">
                        <a16:creationId xmlns:a16="http://schemas.microsoft.com/office/drawing/2014/main" id="{AD068B5C-E431-4602-A68D-F9BD2FFCBAD6}"/>
                      </a:ext>
                    </a:extLst>
                  </p:cNvPr>
                  <p:cNvSpPr>
                    <a:spLocks noChangeAspect="1" noChangeArrowheads="1"/>
                  </p:cNvSpPr>
                  <p:nvPr/>
                </p:nvSpPr>
                <p:spPr bwMode="auto">
                  <a:xfrm>
                    <a:off x="7140" y="5670"/>
                    <a:ext cx="180" cy="180"/>
                  </a:xfrm>
                  <a:prstGeom prst="ellipse">
                    <a:avLst/>
                  </a:prstGeom>
                  <a:noFill/>
                  <a:ln w="3175">
                    <a:solidFill>
                      <a:srgbClr val="0000FF"/>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alibri" pitchFamily="34" charset="0"/>
                    </a:endParaRPr>
                  </a:p>
                </p:txBody>
              </p:sp>
            </p:grpSp>
            <p:sp>
              <p:nvSpPr>
                <p:cNvPr id="203" name="Oval 202">
                  <a:extLst>
                    <a:ext uri="{FF2B5EF4-FFF2-40B4-BE49-F238E27FC236}">
                      <a16:creationId xmlns:a16="http://schemas.microsoft.com/office/drawing/2014/main" id="{B014506E-B29F-408B-B407-AA9F612C1647}"/>
                    </a:ext>
                  </a:extLst>
                </p:cNvPr>
                <p:cNvSpPr>
                  <a:spLocks noChangeAspect="1" noChangeArrowheads="1"/>
                </p:cNvSpPr>
                <p:nvPr/>
              </p:nvSpPr>
              <p:spPr bwMode="auto">
                <a:xfrm>
                  <a:off x="7848" y="3456"/>
                  <a:ext cx="2448" cy="2448"/>
                </a:xfrm>
                <a:prstGeom prst="ellipse">
                  <a:avLst/>
                </a:prstGeom>
                <a:noFill/>
                <a:ln w="3175">
                  <a:solidFill>
                    <a:srgbClr val="0000FF"/>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alibri" pitchFamily="34" charset="0"/>
                  </a:endParaRPr>
                </a:p>
              </p:txBody>
            </p:sp>
          </p:grpSp>
          <p:sp>
            <p:nvSpPr>
              <p:cNvPr id="162" name="AutoShape 43">
                <a:extLst>
                  <a:ext uri="{FF2B5EF4-FFF2-40B4-BE49-F238E27FC236}">
                    <a16:creationId xmlns:a16="http://schemas.microsoft.com/office/drawing/2014/main" id="{FC0C5DCE-4E5E-4C90-8AE1-F7AE910E1685}"/>
                  </a:ext>
                </a:extLst>
              </p:cNvPr>
              <p:cNvSpPr>
                <a:spLocks noChangeAspect="1" noChangeArrowheads="1"/>
              </p:cNvSpPr>
              <p:nvPr/>
            </p:nvSpPr>
            <p:spPr bwMode="auto">
              <a:xfrm flipV="1">
                <a:off x="7903" y="8920"/>
                <a:ext cx="2517" cy="288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97 w 21600"/>
                  <a:gd name="T13" fmla="*/ 4502 h 21600"/>
                  <a:gd name="T14" fmla="*/ 17103 w 21600"/>
                  <a:gd name="T15" fmla="*/ 17098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3175">
                <a:solidFill>
                  <a:srgbClr val="0000FF"/>
                </a:solidFill>
                <a:miter lim="800000"/>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alibri" pitchFamily="34" charset="0"/>
                </a:endParaRPr>
              </a:p>
            </p:txBody>
          </p:sp>
          <p:sp>
            <p:nvSpPr>
              <p:cNvPr id="163" name="Line 44">
                <a:extLst>
                  <a:ext uri="{FF2B5EF4-FFF2-40B4-BE49-F238E27FC236}">
                    <a16:creationId xmlns:a16="http://schemas.microsoft.com/office/drawing/2014/main" id="{2DF64F3C-00E9-4F59-ACAA-1668D23069AD}"/>
                  </a:ext>
                </a:extLst>
              </p:cNvPr>
              <p:cNvSpPr>
                <a:spLocks noChangeAspect="1" noChangeShapeType="1"/>
              </p:cNvSpPr>
              <p:nvPr/>
            </p:nvSpPr>
            <p:spPr bwMode="auto">
              <a:xfrm>
                <a:off x="8183" y="10504"/>
                <a:ext cx="1957" cy="0"/>
              </a:xfrm>
              <a:prstGeom prst="line">
                <a:avLst/>
              </a:prstGeom>
              <a:noFill/>
              <a:ln w="3175">
                <a:solidFill>
                  <a:srgbClr val="0000FF"/>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p>
            </p:txBody>
          </p:sp>
          <p:sp>
            <p:nvSpPr>
              <p:cNvPr id="164" name="Line 45">
                <a:extLst>
                  <a:ext uri="{FF2B5EF4-FFF2-40B4-BE49-F238E27FC236}">
                    <a16:creationId xmlns:a16="http://schemas.microsoft.com/office/drawing/2014/main" id="{B38BDC01-177C-41D1-8DB5-976944807083}"/>
                  </a:ext>
                </a:extLst>
              </p:cNvPr>
              <p:cNvSpPr>
                <a:spLocks noChangeAspect="1" noChangeShapeType="1"/>
              </p:cNvSpPr>
              <p:nvPr/>
            </p:nvSpPr>
            <p:spPr bwMode="auto">
              <a:xfrm>
                <a:off x="8369" y="9665"/>
                <a:ext cx="1585" cy="0"/>
              </a:xfrm>
              <a:prstGeom prst="line">
                <a:avLst/>
              </a:prstGeom>
              <a:noFill/>
              <a:ln w="3175">
                <a:solidFill>
                  <a:srgbClr val="0000FF"/>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p>
            </p:txBody>
          </p:sp>
          <p:sp>
            <p:nvSpPr>
              <p:cNvPr id="165" name="Rectangle 164">
                <a:extLst>
                  <a:ext uri="{FF2B5EF4-FFF2-40B4-BE49-F238E27FC236}">
                    <a16:creationId xmlns:a16="http://schemas.microsoft.com/office/drawing/2014/main" id="{B1029A11-A51C-47C3-AC88-095446158650}"/>
                  </a:ext>
                </a:extLst>
              </p:cNvPr>
              <p:cNvSpPr>
                <a:spLocks noChangeAspect="1" noChangeArrowheads="1"/>
              </p:cNvSpPr>
              <p:nvPr/>
            </p:nvSpPr>
            <p:spPr bwMode="auto">
              <a:xfrm>
                <a:off x="8556" y="7522"/>
                <a:ext cx="1211" cy="1398"/>
              </a:xfrm>
              <a:prstGeom prst="rect">
                <a:avLst/>
              </a:prstGeom>
              <a:noFill/>
              <a:ln w="3175">
                <a:solidFill>
                  <a:srgbClr val="0000FF"/>
                </a:solidFill>
                <a:miter lim="800000"/>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alibri" pitchFamily="34" charset="0"/>
                </a:endParaRPr>
              </a:p>
            </p:txBody>
          </p:sp>
          <p:sp>
            <p:nvSpPr>
              <p:cNvPr id="166" name="AutoShape 47">
                <a:extLst>
                  <a:ext uri="{FF2B5EF4-FFF2-40B4-BE49-F238E27FC236}">
                    <a16:creationId xmlns:a16="http://schemas.microsoft.com/office/drawing/2014/main" id="{A21756BA-C689-47F5-9FF9-1E6B00D8A0E2}"/>
                  </a:ext>
                </a:extLst>
              </p:cNvPr>
              <p:cNvSpPr>
                <a:spLocks noChangeAspect="1" noChangeArrowheads="1"/>
              </p:cNvSpPr>
              <p:nvPr/>
            </p:nvSpPr>
            <p:spPr bwMode="auto">
              <a:xfrm>
                <a:off x="8556" y="7056"/>
                <a:ext cx="1211" cy="466"/>
              </a:xfrm>
              <a:prstGeom prst="triangle">
                <a:avLst>
                  <a:gd name="adj" fmla="val 50000"/>
                </a:avLst>
              </a:prstGeom>
              <a:noFill/>
              <a:ln w="3175">
                <a:solidFill>
                  <a:srgbClr val="0000FF"/>
                </a:solidFill>
                <a:miter lim="800000"/>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alibri" pitchFamily="34" charset="0"/>
                </a:endParaRPr>
              </a:p>
            </p:txBody>
          </p:sp>
          <p:sp>
            <p:nvSpPr>
              <p:cNvPr id="167" name="Line 48">
                <a:extLst>
                  <a:ext uri="{FF2B5EF4-FFF2-40B4-BE49-F238E27FC236}">
                    <a16:creationId xmlns:a16="http://schemas.microsoft.com/office/drawing/2014/main" id="{6514034D-1ED6-40E9-8D3C-0ABD4D3EEF23}"/>
                  </a:ext>
                </a:extLst>
              </p:cNvPr>
              <p:cNvSpPr>
                <a:spLocks noChangeAspect="1" noChangeShapeType="1"/>
              </p:cNvSpPr>
              <p:nvPr/>
            </p:nvSpPr>
            <p:spPr bwMode="auto">
              <a:xfrm>
                <a:off x="7903" y="7615"/>
                <a:ext cx="2517" cy="0"/>
              </a:xfrm>
              <a:prstGeom prst="line">
                <a:avLst/>
              </a:prstGeom>
              <a:noFill/>
              <a:ln w="3175">
                <a:solidFill>
                  <a:srgbClr val="0000FF"/>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p>
            </p:txBody>
          </p:sp>
          <p:sp>
            <p:nvSpPr>
              <p:cNvPr id="168" name="Line 49">
                <a:extLst>
                  <a:ext uri="{FF2B5EF4-FFF2-40B4-BE49-F238E27FC236}">
                    <a16:creationId xmlns:a16="http://schemas.microsoft.com/office/drawing/2014/main" id="{00D36128-56DD-423E-97F7-F6FD0464709F}"/>
                  </a:ext>
                </a:extLst>
              </p:cNvPr>
              <p:cNvSpPr>
                <a:spLocks noChangeAspect="1" noChangeShapeType="1"/>
              </p:cNvSpPr>
              <p:nvPr/>
            </p:nvSpPr>
            <p:spPr bwMode="auto">
              <a:xfrm>
                <a:off x="7530" y="8267"/>
                <a:ext cx="3263" cy="0"/>
              </a:xfrm>
              <a:prstGeom prst="line">
                <a:avLst/>
              </a:prstGeom>
              <a:noFill/>
              <a:ln w="3175">
                <a:solidFill>
                  <a:srgbClr val="0000FF"/>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p>
            </p:txBody>
          </p:sp>
          <p:sp>
            <p:nvSpPr>
              <p:cNvPr id="169" name="Line 50">
                <a:extLst>
                  <a:ext uri="{FF2B5EF4-FFF2-40B4-BE49-F238E27FC236}">
                    <a16:creationId xmlns:a16="http://schemas.microsoft.com/office/drawing/2014/main" id="{6E3DD04C-DF1A-4CC0-AC24-FF21BFC83F9A}"/>
                  </a:ext>
                </a:extLst>
              </p:cNvPr>
              <p:cNvSpPr>
                <a:spLocks noChangeAspect="1" noChangeShapeType="1"/>
              </p:cNvSpPr>
              <p:nvPr/>
            </p:nvSpPr>
            <p:spPr bwMode="auto">
              <a:xfrm>
                <a:off x="7903" y="8920"/>
                <a:ext cx="2517" cy="0"/>
              </a:xfrm>
              <a:prstGeom prst="line">
                <a:avLst/>
              </a:prstGeom>
              <a:noFill/>
              <a:ln w="3175">
                <a:solidFill>
                  <a:srgbClr val="0000FF"/>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p>
            </p:txBody>
          </p:sp>
          <p:sp>
            <p:nvSpPr>
              <p:cNvPr id="170" name="Line 51">
                <a:extLst>
                  <a:ext uri="{FF2B5EF4-FFF2-40B4-BE49-F238E27FC236}">
                    <a16:creationId xmlns:a16="http://schemas.microsoft.com/office/drawing/2014/main" id="{17C108A9-A220-4D1B-84B8-90B18DC27339}"/>
                  </a:ext>
                </a:extLst>
              </p:cNvPr>
              <p:cNvSpPr>
                <a:spLocks noChangeAspect="1" noChangeShapeType="1"/>
              </p:cNvSpPr>
              <p:nvPr/>
            </p:nvSpPr>
            <p:spPr bwMode="auto">
              <a:xfrm flipH="1">
                <a:off x="7903" y="10504"/>
                <a:ext cx="2237" cy="1304"/>
              </a:xfrm>
              <a:prstGeom prst="line">
                <a:avLst/>
              </a:prstGeom>
              <a:noFill/>
              <a:ln w="3175">
                <a:solidFill>
                  <a:srgbClr val="0000FF"/>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p>
            </p:txBody>
          </p:sp>
          <p:sp>
            <p:nvSpPr>
              <p:cNvPr id="171" name="Line 52">
                <a:extLst>
                  <a:ext uri="{FF2B5EF4-FFF2-40B4-BE49-F238E27FC236}">
                    <a16:creationId xmlns:a16="http://schemas.microsoft.com/office/drawing/2014/main" id="{3DB0F64E-11DA-46E7-BD26-A2BE8E09502A}"/>
                  </a:ext>
                </a:extLst>
              </p:cNvPr>
              <p:cNvSpPr>
                <a:spLocks noChangeAspect="1" noChangeShapeType="1"/>
              </p:cNvSpPr>
              <p:nvPr/>
            </p:nvSpPr>
            <p:spPr bwMode="auto">
              <a:xfrm>
                <a:off x="8183" y="10504"/>
                <a:ext cx="2237" cy="1304"/>
              </a:xfrm>
              <a:prstGeom prst="line">
                <a:avLst/>
              </a:prstGeom>
              <a:noFill/>
              <a:ln w="3175">
                <a:solidFill>
                  <a:srgbClr val="0000FF"/>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p>
            </p:txBody>
          </p:sp>
          <p:sp>
            <p:nvSpPr>
              <p:cNvPr id="172" name="Line 53">
                <a:extLst>
                  <a:ext uri="{FF2B5EF4-FFF2-40B4-BE49-F238E27FC236}">
                    <a16:creationId xmlns:a16="http://schemas.microsoft.com/office/drawing/2014/main" id="{0B839D02-8013-4A0A-87A4-5E2DCF364332}"/>
                  </a:ext>
                </a:extLst>
              </p:cNvPr>
              <p:cNvSpPr>
                <a:spLocks noChangeAspect="1" noChangeShapeType="1"/>
              </p:cNvSpPr>
              <p:nvPr/>
            </p:nvSpPr>
            <p:spPr bwMode="auto">
              <a:xfrm flipH="1">
                <a:off x="8369" y="8920"/>
                <a:ext cx="1398" cy="745"/>
              </a:xfrm>
              <a:prstGeom prst="line">
                <a:avLst/>
              </a:prstGeom>
              <a:noFill/>
              <a:ln w="3175">
                <a:solidFill>
                  <a:srgbClr val="0000FF"/>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p>
            </p:txBody>
          </p:sp>
          <p:sp>
            <p:nvSpPr>
              <p:cNvPr id="173" name="Line 54">
                <a:extLst>
                  <a:ext uri="{FF2B5EF4-FFF2-40B4-BE49-F238E27FC236}">
                    <a16:creationId xmlns:a16="http://schemas.microsoft.com/office/drawing/2014/main" id="{52D6FD58-FBF1-45C9-B8BF-758124FFBCE6}"/>
                  </a:ext>
                </a:extLst>
              </p:cNvPr>
              <p:cNvSpPr>
                <a:spLocks noChangeAspect="1" noChangeShapeType="1"/>
              </p:cNvSpPr>
              <p:nvPr/>
            </p:nvSpPr>
            <p:spPr bwMode="auto">
              <a:xfrm flipH="1">
                <a:off x="8183" y="9665"/>
                <a:ext cx="1771" cy="839"/>
              </a:xfrm>
              <a:prstGeom prst="line">
                <a:avLst/>
              </a:prstGeom>
              <a:noFill/>
              <a:ln w="3175">
                <a:solidFill>
                  <a:srgbClr val="0000FF"/>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p>
            </p:txBody>
          </p:sp>
          <p:sp>
            <p:nvSpPr>
              <p:cNvPr id="174" name="Line 55">
                <a:extLst>
                  <a:ext uri="{FF2B5EF4-FFF2-40B4-BE49-F238E27FC236}">
                    <a16:creationId xmlns:a16="http://schemas.microsoft.com/office/drawing/2014/main" id="{07B03EB3-F2C9-4F28-B878-1ADFAB8DEA3F}"/>
                  </a:ext>
                </a:extLst>
              </p:cNvPr>
              <p:cNvSpPr>
                <a:spLocks noChangeAspect="1" noChangeShapeType="1"/>
              </p:cNvSpPr>
              <p:nvPr/>
            </p:nvSpPr>
            <p:spPr bwMode="auto">
              <a:xfrm>
                <a:off x="8369" y="9665"/>
                <a:ext cx="1771" cy="839"/>
              </a:xfrm>
              <a:prstGeom prst="line">
                <a:avLst/>
              </a:prstGeom>
              <a:noFill/>
              <a:ln w="3175">
                <a:solidFill>
                  <a:srgbClr val="0000FF"/>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p>
            </p:txBody>
          </p:sp>
          <p:sp>
            <p:nvSpPr>
              <p:cNvPr id="175" name="Line 56">
                <a:extLst>
                  <a:ext uri="{FF2B5EF4-FFF2-40B4-BE49-F238E27FC236}">
                    <a16:creationId xmlns:a16="http://schemas.microsoft.com/office/drawing/2014/main" id="{037BADBF-6300-4403-AD3F-3B3512578F76}"/>
                  </a:ext>
                </a:extLst>
              </p:cNvPr>
              <p:cNvSpPr>
                <a:spLocks noChangeAspect="1" noChangeShapeType="1"/>
              </p:cNvSpPr>
              <p:nvPr/>
            </p:nvSpPr>
            <p:spPr bwMode="auto">
              <a:xfrm>
                <a:off x="8556" y="8920"/>
                <a:ext cx="1398" cy="745"/>
              </a:xfrm>
              <a:prstGeom prst="line">
                <a:avLst/>
              </a:prstGeom>
              <a:noFill/>
              <a:ln w="3175">
                <a:solidFill>
                  <a:srgbClr val="0000FF"/>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p>
            </p:txBody>
          </p:sp>
          <p:sp>
            <p:nvSpPr>
              <p:cNvPr id="176" name="Line 57">
                <a:extLst>
                  <a:ext uri="{FF2B5EF4-FFF2-40B4-BE49-F238E27FC236}">
                    <a16:creationId xmlns:a16="http://schemas.microsoft.com/office/drawing/2014/main" id="{25620669-0013-4DF2-BA9F-46DF5C2A3F99}"/>
                  </a:ext>
                </a:extLst>
              </p:cNvPr>
              <p:cNvSpPr>
                <a:spLocks noChangeAspect="1" noChangeShapeType="1"/>
              </p:cNvSpPr>
              <p:nvPr/>
            </p:nvSpPr>
            <p:spPr bwMode="auto">
              <a:xfrm flipH="1">
                <a:off x="8556" y="8267"/>
                <a:ext cx="1211" cy="653"/>
              </a:xfrm>
              <a:prstGeom prst="line">
                <a:avLst/>
              </a:prstGeom>
              <a:noFill/>
              <a:ln w="3175">
                <a:solidFill>
                  <a:srgbClr val="0000FF"/>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p>
            </p:txBody>
          </p:sp>
          <p:sp>
            <p:nvSpPr>
              <p:cNvPr id="177" name="Line 58">
                <a:extLst>
                  <a:ext uri="{FF2B5EF4-FFF2-40B4-BE49-F238E27FC236}">
                    <a16:creationId xmlns:a16="http://schemas.microsoft.com/office/drawing/2014/main" id="{FD63F001-1DE5-473A-BAD0-0DA7C478D6E4}"/>
                  </a:ext>
                </a:extLst>
              </p:cNvPr>
              <p:cNvSpPr>
                <a:spLocks noChangeAspect="1" noChangeShapeType="1"/>
              </p:cNvSpPr>
              <p:nvPr/>
            </p:nvSpPr>
            <p:spPr bwMode="auto">
              <a:xfrm flipH="1">
                <a:off x="8556" y="7615"/>
                <a:ext cx="1211" cy="652"/>
              </a:xfrm>
              <a:prstGeom prst="line">
                <a:avLst/>
              </a:prstGeom>
              <a:noFill/>
              <a:ln w="3175">
                <a:solidFill>
                  <a:srgbClr val="0000FF"/>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p>
            </p:txBody>
          </p:sp>
          <p:sp>
            <p:nvSpPr>
              <p:cNvPr id="178" name="Line 59">
                <a:extLst>
                  <a:ext uri="{FF2B5EF4-FFF2-40B4-BE49-F238E27FC236}">
                    <a16:creationId xmlns:a16="http://schemas.microsoft.com/office/drawing/2014/main" id="{1446B176-C455-4B33-BE59-08E76E1EA7FB}"/>
                  </a:ext>
                </a:extLst>
              </p:cNvPr>
              <p:cNvSpPr>
                <a:spLocks noChangeAspect="1" noChangeShapeType="1"/>
              </p:cNvSpPr>
              <p:nvPr/>
            </p:nvSpPr>
            <p:spPr bwMode="auto">
              <a:xfrm>
                <a:off x="8556" y="7615"/>
                <a:ext cx="1211" cy="652"/>
              </a:xfrm>
              <a:prstGeom prst="line">
                <a:avLst/>
              </a:prstGeom>
              <a:noFill/>
              <a:ln w="3175">
                <a:solidFill>
                  <a:srgbClr val="0000FF"/>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p>
            </p:txBody>
          </p:sp>
          <p:sp>
            <p:nvSpPr>
              <p:cNvPr id="179" name="Line 60">
                <a:extLst>
                  <a:ext uri="{FF2B5EF4-FFF2-40B4-BE49-F238E27FC236}">
                    <a16:creationId xmlns:a16="http://schemas.microsoft.com/office/drawing/2014/main" id="{1DA37897-97BD-4E7A-8C35-9F9FB09FCB7F}"/>
                  </a:ext>
                </a:extLst>
              </p:cNvPr>
              <p:cNvSpPr>
                <a:spLocks noChangeAspect="1" noChangeShapeType="1"/>
              </p:cNvSpPr>
              <p:nvPr/>
            </p:nvSpPr>
            <p:spPr bwMode="auto">
              <a:xfrm>
                <a:off x="8556" y="8267"/>
                <a:ext cx="1211" cy="653"/>
              </a:xfrm>
              <a:prstGeom prst="line">
                <a:avLst/>
              </a:prstGeom>
              <a:noFill/>
              <a:ln w="3175">
                <a:solidFill>
                  <a:srgbClr val="0000FF"/>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p>
            </p:txBody>
          </p:sp>
          <p:sp>
            <p:nvSpPr>
              <p:cNvPr id="180" name="Line 61">
                <a:extLst>
                  <a:ext uri="{FF2B5EF4-FFF2-40B4-BE49-F238E27FC236}">
                    <a16:creationId xmlns:a16="http://schemas.microsoft.com/office/drawing/2014/main" id="{203B683A-144C-4920-8FD9-AF089F8D5ACF}"/>
                  </a:ext>
                </a:extLst>
              </p:cNvPr>
              <p:cNvSpPr>
                <a:spLocks noChangeAspect="1" noChangeShapeType="1"/>
              </p:cNvSpPr>
              <p:nvPr/>
            </p:nvSpPr>
            <p:spPr bwMode="auto">
              <a:xfrm>
                <a:off x="9767" y="8640"/>
                <a:ext cx="653" cy="280"/>
              </a:xfrm>
              <a:prstGeom prst="line">
                <a:avLst/>
              </a:prstGeom>
              <a:noFill/>
              <a:ln w="3175">
                <a:solidFill>
                  <a:srgbClr val="0000FF"/>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p>
            </p:txBody>
          </p:sp>
          <p:sp>
            <p:nvSpPr>
              <p:cNvPr id="181" name="Line 62">
                <a:extLst>
                  <a:ext uri="{FF2B5EF4-FFF2-40B4-BE49-F238E27FC236}">
                    <a16:creationId xmlns:a16="http://schemas.microsoft.com/office/drawing/2014/main" id="{73FB2071-629B-4ABC-85AC-E8B5C49034A5}"/>
                  </a:ext>
                </a:extLst>
              </p:cNvPr>
              <p:cNvSpPr>
                <a:spLocks noChangeAspect="1" noChangeShapeType="1"/>
              </p:cNvSpPr>
              <p:nvPr/>
            </p:nvSpPr>
            <p:spPr bwMode="auto">
              <a:xfrm flipH="1">
                <a:off x="7903" y="8640"/>
                <a:ext cx="653" cy="280"/>
              </a:xfrm>
              <a:prstGeom prst="line">
                <a:avLst/>
              </a:prstGeom>
              <a:noFill/>
              <a:ln w="3175">
                <a:solidFill>
                  <a:srgbClr val="0000FF"/>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p>
            </p:txBody>
          </p:sp>
          <p:sp>
            <p:nvSpPr>
              <p:cNvPr id="182" name="Line 63">
                <a:extLst>
                  <a:ext uri="{FF2B5EF4-FFF2-40B4-BE49-F238E27FC236}">
                    <a16:creationId xmlns:a16="http://schemas.microsoft.com/office/drawing/2014/main" id="{E158356F-42B0-454D-99A4-B5908D90BE70}"/>
                  </a:ext>
                </a:extLst>
              </p:cNvPr>
              <p:cNvSpPr>
                <a:spLocks noChangeAspect="1" noChangeShapeType="1"/>
              </p:cNvSpPr>
              <p:nvPr/>
            </p:nvSpPr>
            <p:spPr bwMode="auto">
              <a:xfrm>
                <a:off x="9767" y="8081"/>
                <a:ext cx="1026" cy="186"/>
              </a:xfrm>
              <a:prstGeom prst="line">
                <a:avLst/>
              </a:prstGeom>
              <a:noFill/>
              <a:ln w="3175">
                <a:solidFill>
                  <a:srgbClr val="0000FF"/>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p>
            </p:txBody>
          </p:sp>
          <p:sp>
            <p:nvSpPr>
              <p:cNvPr id="183" name="Line 64">
                <a:extLst>
                  <a:ext uri="{FF2B5EF4-FFF2-40B4-BE49-F238E27FC236}">
                    <a16:creationId xmlns:a16="http://schemas.microsoft.com/office/drawing/2014/main" id="{349C5698-BEB9-4523-A23E-21C8669C4611}"/>
                  </a:ext>
                </a:extLst>
              </p:cNvPr>
              <p:cNvSpPr>
                <a:spLocks noChangeAspect="1" noChangeShapeType="1"/>
              </p:cNvSpPr>
              <p:nvPr/>
            </p:nvSpPr>
            <p:spPr bwMode="auto">
              <a:xfrm flipH="1">
                <a:off x="7530" y="8081"/>
                <a:ext cx="1026" cy="186"/>
              </a:xfrm>
              <a:prstGeom prst="line">
                <a:avLst/>
              </a:prstGeom>
              <a:noFill/>
              <a:ln w="3175">
                <a:solidFill>
                  <a:srgbClr val="0000FF"/>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p>
            </p:txBody>
          </p:sp>
          <p:sp>
            <p:nvSpPr>
              <p:cNvPr id="184" name="Line 65">
                <a:extLst>
                  <a:ext uri="{FF2B5EF4-FFF2-40B4-BE49-F238E27FC236}">
                    <a16:creationId xmlns:a16="http://schemas.microsoft.com/office/drawing/2014/main" id="{0A4B1394-4BB5-4A0A-8949-C8AB9BF70774}"/>
                  </a:ext>
                </a:extLst>
              </p:cNvPr>
              <p:cNvSpPr>
                <a:spLocks noChangeAspect="1" noChangeShapeType="1"/>
              </p:cNvSpPr>
              <p:nvPr/>
            </p:nvSpPr>
            <p:spPr bwMode="auto">
              <a:xfrm>
                <a:off x="9674" y="7522"/>
                <a:ext cx="746" cy="93"/>
              </a:xfrm>
              <a:prstGeom prst="line">
                <a:avLst/>
              </a:prstGeom>
              <a:noFill/>
              <a:ln w="3175">
                <a:solidFill>
                  <a:srgbClr val="0000FF"/>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p>
            </p:txBody>
          </p:sp>
          <p:sp>
            <p:nvSpPr>
              <p:cNvPr id="185" name="Line 66">
                <a:extLst>
                  <a:ext uri="{FF2B5EF4-FFF2-40B4-BE49-F238E27FC236}">
                    <a16:creationId xmlns:a16="http://schemas.microsoft.com/office/drawing/2014/main" id="{7DE535B9-A3B2-42B3-B108-CF227E8C4CFF}"/>
                  </a:ext>
                </a:extLst>
              </p:cNvPr>
              <p:cNvSpPr>
                <a:spLocks noChangeAspect="1" noChangeShapeType="1"/>
              </p:cNvSpPr>
              <p:nvPr/>
            </p:nvSpPr>
            <p:spPr bwMode="auto">
              <a:xfrm flipH="1">
                <a:off x="7903" y="7522"/>
                <a:ext cx="746" cy="93"/>
              </a:xfrm>
              <a:prstGeom prst="line">
                <a:avLst/>
              </a:prstGeom>
              <a:noFill/>
              <a:ln w="3175">
                <a:solidFill>
                  <a:srgbClr val="0000FF"/>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p>
            </p:txBody>
          </p:sp>
          <p:sp>
            <p:nvSpPr>
              <p:cNvPr id="186" name="Line 67">
                <a:extLst>
                  <a:ext uri="{FF2B5EF4-FFF2-40B4-BE49-F238E27FC236}">
                    <a16:creationId xmlns:a16="http://schemas.microsoft.com/office/drawing/2014/main" id="{DCC31DBE-C8BA-485D-8340-EDA09A4AF92F}"/>
                  </a:ext>
                </a:extLst>
              </p:cNvPr>
              <p:cNvSpPr>
                <a:spLocks noChangeAspect="1" noChangeShapeType="1"/>
              </p:cNvSpPr>
              <p:nvPr/>
            </p:nvSpPr>
            <p:spPr bwMode="auto">
              <a:xfrm>
                <a:off x="8649" y="7522"/>
                <a:ext cx="1025" cy="0"/>
              </a:xfrm>
              <a:prstGeom prst="line">
                <a:avLst/>
              </a:prstGeom>
              <a:noFill/>
              <a:ln w="3175">
                <a:solidFill>
                  <a:srgbClr val="0000FF"/>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p>
            </p:txBody>
          </p:sp>
          <p:grpSp>
            <p:nvGrpSpPr>
              <p:cNvPr id="187" name="Group 186">
                <a:extLst>
                  <a:ext uri="{FF2B5EF4-FFF2-40B4-BE49-F238E27FC236}">
                    <a16:creationId xmlns:a16="http://schemas.microsoft.com/office/drawing/2014/main" id="{D0FF3359-1B1E-4224-9894-CCCC64461588}"/>
                  </a:ext>
                </a:extLst>
              </p:cNvPr>
              <p:cNvGrpSpPr>
                <a:grpSpLocks noChangeAspect="1"/>
              </p:cNvGrpSpPr>
              <p:nvPr/>
            </p:nvGrpSpPr>
            <p:grpSpPr bwMode="auto">
              <a:xfrm>
                <a:off x="1872" y="6482"/>
                <a:ext cx="2304" cy="5470"/>
                <a:chOff x="5760" y="6914"/>
                <a:chExt cx="2304" cy="5470"/>
              </a:xfrm>
            </p:grpSpPr>
            <p:grpSp>
              <p:nvGrpSpPr>
                <p:cNvPr id="195" name="Group 194">
                  <a:extLst>
                    <a:ext uri="{FF2B5EF4-FFF2-40B4-BE49-F238E27FC236}">
                      <a16:creationId xmlns:a16="http://schemas.microsoft.com/office/drawing/2014/main" id="{5A474C76-D47D-4758-8665-E170FAE6B315}"/>
                    </a:ext>
                  </a:extLst>
                </p:cNvPr>
                <p:cNvGrpSpPr>
                  <a:grpSpLocks noChangeAspect="1"/>
                </p:cNvGrpSpPr>
                <p:nvPr/>
              </p:nvGrpSpPr>
              <p:grpSpPr bwMode="auto">
                <a:xfrm>
                  <a:off x="5760" y="6914"/>
                  <a:ext cx="2304" cy="2426"/>
                  <a:chOff x="8784" y="6912"/>
                  <a:chExt cx="2304" cy="2651"/>
                </a:xfrm>
              </p:grpSpPr>
              <p:sp>
                <p:nvSpPr>
                  <p:cNvPr id="197" name="Rectangle 196">
                    <a:extLst>
                      <a:ext uri="{FF2B5EF4-FFF2-40B4-BE49-F238E27FC236}">
                        <a16:creationId xmlns:a16="http://schemas.microsoft.com/office/drawing/2014/main" id="{74C11835-9254-4385-B9BF-78C15412599D}"/>
                      </a:ext>
                    </a:extLst>
                  </p:cNvPr>
                  <p:cNvSpPr>
                    <a:spLocks noChangeAspect="1" noChangeArrowheads="1"/>
                  </p:cNvSpPr>
                  <p:nvPr/>
                </p:nvSpPr>
                <p:spPr bwMode="auto">
                  <a:xfrm>
                    <a:off x="8784" y="7903"/>
                    <a:ext cx="1408" cy="577"/>
                  </a:xfrm>
                  <a:prstGeom prst="rect">
                    <a:avLst/>
                  </a:prstGeom>
                  <a:noFill/>
                  <a:ln w="3175">
                    <a:solidFill>
                      <a:srgbClr val="0000FF"/>
                    </a:solidFill>
                    <a:miter lim="800000"/>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alibri" pitchFamily="34" charset="0"/>
                    </a:endParaRPr>
                  </a:p>
                </p:txBody>
              </p:sp>
              <p:sp>
                <p:nvSpPr>
                  <p:cNvPr id="198" name="Rectangle 197">
                    <a:extLst>
                      <a:ext uri="{FF2B5EF4-FFF2-40B4-BE49-F238E27FC236}">
                        <a16:creationId xmlns:a16="http://schemas.microsoft.com/office/drawing/2014/main" id="{9959824F-FCC6-4F51-AF0A-7931408666AD}"/>
                      </a:ext>
                    </a:extLst>
                  </p:cNvPr>
                  <p:cNvSpPr>
                    <a:spLocks noChangeAspect="1" noChangeArrowheads="1"/>
                  </p:cNvSpPr>
                  <p:nvPr/>
                </p:nvSpPr>
                <p:spPr bwMode="auto">
                  <a:xfrm>
                    <a:off x="10192" y="8019"/>
                    <a:ext cx="128" cy="346"/>
                  </a:xfrm>
                  <a:prstGeom prst="rect">
                    <a:avLst/>
                  </a:prstGeom>
                  <a:noFill/>
                  <a:ln w="3175">
                    <a:solidFill>
                      <a:srgbClr val="0000FF"/>
                    </a:solidFill>
                    <a:miter lim="800000"/>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alibri" pitchFamily="34" charset="0"/>
                    </a:endParaRPr>
                  </a:p>
                </p:txBody>
              </p:sp>
              <p:sp>
                <p:nvSpPr>
                  <p:cNvPr id="199" name="Rectangle 198">
                    <a:extLst>
                      <a:ext uri="{FF2B5EF4-FFF2-40B4-BE49-F238E27FC236}">
                        <a16:creationId xmlns:a16="http://schemas.microsoft.com/office/drawing/2014/main" id="{0D4C79D3-C7C9-421C-964B-E857EDCF9E41}"/>
                      </a:ext>
                    </a:extLst>
                  </p:cNvPr>
                  <p:cNvSpPr>
                    <a:spLocks noChangeAspect="1" noChangeArrowheads="1"/>
                  </p:cNvSpPr>
                  <p:nvPr/>
                </p:nvSpPr>
                <p:spPr bwMode="auto">
                  <a:xfrm>
                    <a:off x="10320" y="8134"/>
                    <a:ext cx="640" cy="116"/>
                  </a:xfrm>
                  <a:prstGeom prst="rect">
                    <a:avLst/>
                  </a:prstGeom>
                  <a:noFill/>
                  <a:ln w="3175">
                    <a:solidFill>
                      <a:srgbClr val="0000FF"/>
                    </a:solidFill>
                    <a:miter lim="800000"/>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alibri" pitchFamily="34" charset="0"/>
                    </a:endParaRPr>
                  </a:p>
                </p:txBody>
              </p:sp>
              <p:sp>
                <p:nvSpPr>
                  <p:cNvPr id="200" name="AutoShape 73">
                    <a:extLst>
                      <a:ext uri="{FF2B5EF4-FFF2-40B4-BE49-F238E27FC236}">
                        <a16:creationId xmlns:a16="http://schemas.microsoft.com/office/drawing/2014/main" id="{85D02557-0F3D-47F4-849A-4B8C8D4E09D1}"/>
                      </a:ext>
                    </a:extLst>
                  </p:cNvPr>
                  <p:cNvSpPr>
                    <a:spLocks noChangeAspect="1" noChangeArrowheads="1"/>
                  </p:cNvSpPr>
                  <p:nvPr/>
                </p:nvSpPr>
                <p:spPr bwMode="auto">
                  <a:xfrm>
                    <a:off x="10960" y="6912"/>
                    <a:ext cx="128" cy="1386"/>
                  </a:xfrm>
                  <a:prstGeom prst="triangle">
                    <a:avLst>
                      <a:gd name="adj" fmla="val 50000"/>
                    </a:avLst>
                  </a:prstGeom>
                  <a:noFill/>
                  <a:ln w="3175">
                    <a:solidFill>
                      <a:srgbClr val="0000FF"/>
                    </a:solidFill>
                    <a:miter lim="800000"/>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alibri" pitchFamily="34" charset="0"/>
                    </a:endParaRPr>
                  </a:p>
                </p:txBody>
              </p:sp>
              <p:sp>
                <p:nvSpPr>
                  <p:cNvPr id="201" name="AutoShape 74">
                    <a:extLst>
                      <a:ext uri="{FF2B5EF4-FFF2-40B4-BE49-F238E27FC236}">
                        <a16:creationId xmlns:a16="http://schemas.microsoft.com/office/drawing/2014/main" id="{35C2C0B6-AF77-44D5-9AE9-47D87E9F087F}"/>
                      </a:ext>
                    </a:extLst>
                  </p:cNvPr>
                  <p:cNvSpPr>
                    <a:spLocks noChangeAspect="1" noChangeArrowheads="1"/>
                  </p:cNvSpPr>
                  <p:nvPr/>
                </p:nvSpPr>
                <p:spPr bwMode="auto">
                  <a:xfrm flipV="1">
                    <a:off x="10960" y="8177"/>
                    <a:ext cx="128" cy="1386"/>
                  </a:xfrm>
                  <a:prstGeom prst="triangle">
                    <a:avLst>
                      <a:gd name="adj" fmla="val 50000"/>
                    </a:avLst>
                  </a:prstGeom>
                  <a:noFill/>
                  <a:ln w="3175">
                    <a:solidFill>
                      <a:srgbClr val="0000FF"/>
                    </a:solidFill>
                    <a:miter lim="800000"/>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alibri" pitchFamily="34" charset="0"/>
                    </a:endParaRPr>
                  </a:p>
                </p:txBody>
              </p:sp>
            </p:grpSp>
            <p:sp>
              <p:nvSpPr>
                <p:cNvPr id="196" name="AutoShape 75">
                  <a:extLst>
                    <a:ext uri="{FF2B5EF4-FFF2-40B4-BE49-F238E27FC236}">
                      <a16:creationId xmlns:a16="http://schemas.microsoft.com/office/drawing/2014/main" id="{06DDF192-E0A7-4209-A3E5-E3D644B8BE9E}"/>
                    </a:ext>
                  </a:extLst>
                </p:cNvPr>
                <p:cNvSpPr>
                  <a:spLocks noChangeAspect="1" noChangeArrowheads="1"/>
                </p:cNvSpPr>
                <p:nvPr/>
              </p:nvSpPr>
              <p:spPr bwMode="auto">
                <a:xfrm flipV="1">
                  <a:off x="6048" y="8362"/>
                  <a:ext cx="864" cy="402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3175">
                  <a:solidFill>
                    <a:srgbClr val="0000FF"/>
                  </a:solidFill>
                  <a:miter lim="800000"/>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alibri" pitchFamily="34" charset="0"/>
                  </a:endParaRPr>
                </a:p>
              </p:txBody>
            </p:sp>
          </p:grpSp>
          <p:grpSp>
            <p:nvGrpSpPr>
              <p:cNvPr id="188" name="Group 187">
                <a:extLst>
                  <a:ext uri="{FF2B5EF4-FFF2-40B4-BE49-F238E27FC236}">
                    <a16:creationId xmlns:a16="http://schemas.microsoft.com/office/drawing/2014/main" id="{D74354E2-4A5E-42FB-8DB0-DB57BACCC1F0}"/>
                  </a:ext>
                </a:extLst>
              </p:cNvPr>
              <p:cNvGrpSpPr>
                <a:grpSpLocks noChangeAspect="1"/>
              </p:cNvGrpSpPr>
              <p:nvPr/>
            </p:nvGrpSpPr>
            <p:grpSpPr bwMode="auto">
              <a:xfrm>
                <a:off x="3742" y="7607"/>
                <a:ext cx="4089" cy="6192"/>
                <a:chOff x="7056" y="7056"/>
                <a:chExt cx="4752" cy="6192"/>
              </a:xfrm>
            </p:grpSpPr>
            <p:sp>
              <p:nvSpPr>
                <p:cNvPr id="189" name="Line 77">
                  <a:extLst>
                    <a:ext uri="{FF2B5EF4-FFF2-40B4-BE49-F238E27FC236}">
                      <a16:creationId xmlns:a16="http://schemas.microsoft.com/office/drawing/2014/main" id="{8C26788A-6344-42E4-86D3-B62505F3B4F5}"/>
                    </a:ext>
                  </a:extLst>
                </p:cNvPr>
                <p:cNvSpPr>
                  <a:spLocks noChangeAspect="1" noChangeShapeType="1"/>
                </p:cNvSpPr>
                <p:nvPr/>
              </p:nvSpPr>
              <p:spPr bwMode="auto">
                <a:xfrm>
                  <a:off x="8784" y="9936"/>
                  <a:ext cx="1296" cy="0"/>
                </a:xfrm>
                <a:prstGeom prst="line">
                  <a:avLst/>
                </a:prstGeom>
                <a:noFill/>
                <a:ln w="3175">
                  <a:solidFill>
                    <a:srgbClr val="0000FF"/>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p>
              </p:txBody>
            </p:sp>
            <p:sp>
              <p:nvSpPr>
                <p:cNvPr id="190" name="Line 78">
                  <a:extLst>
                    <a:ext uri="{FF2B5EF4-FFF2-40B4-BE49-F238E27FC236}">
                      <a16:creationId xmlns:a16="http://schemas.microsoft.com/office/drawing/2014/main" id="{54A9C182-AEA6-4549-989E-A26B0A73ABAD}"/>
                    </a:ext>
                  </a:extLst>
                </p:cNvPr>
                <p:cNvSpPr>
                  <a:spLocks noChangeAspect="1" noChangeShapeType="1"/>
                </p:cNvSpPr>
                <p:nvPr/>
              </p:nvSpPr>
              <p:spPr bwMode="auto">
                <a:xfrm flipV="1">
                  <a:off x="10080" y="7056"/>
                  <a:ext cx="1728" cy="2880"/>
                </a:xfrm>
                <a:prstGeom prst="line">
                  <a:avLst/>
                </a:prstGeom>
                <a:noFill/>
                <a:ln w="3175">
                  <a:solidFill>
                    <a:srgbClr val="0000FF"/>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p>
              </p:txBody>
            </p:sp>
            <p:sp>
              <p:nvSpPr>
                <p:cNvPr id="191" name="Line 79">
                  <a:extLst>
                    <a:ext uri="{FF2B5EF4-FFF2-40B4-BE49-F238E27FC236}">
                      <a16:creationId xmlns:a16="http://schemas.microsoft.com/office/drawing/2014/main" id="{CD5F9001-E85A-4268-8A14-73E0B7782441}"/>
                    </a:ext>
                  </a:extLst>
                </p:cNvPr>
                <p:cNvSpPr>
                  <a:spLocks noChangeAspect="1" noChangeShapeType="1"/>
                </p:cNvSpPr>
                <p:nvPr/>
              </p:nvSpPr>
              <p:spPr bwMode="auto">
                <a:xfrm flipH="1">
                  <a:off x="7056" y="9936"/>
                  <a:ext cx="1728" cy="3312"/>
                </a:xfrm>
                <a:prstGeom prst="line">
                  <a:avLst/>
                </a:prstGeom>
                <a:noFill/>
                <a:ln w="3175">
                  <a:solidFill>
                    <a:srgbClr val="0000FF"/>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p>
              </p:txBody>
            </p:sp>
            <p:sp>
              <p:nvSpPr>
                <p:cNvPr id="192" name="Line 80">
                  <a:extLst>
                    <a:ext uri="{FF2B5EF4-FFF2-40B4-BE49-F238E27FC236}">
                      <a16:creationId xmlns:a16="http://schemas.microsoft.com/office/drawing/2014/main" id="{294CFE15-46E5-42CB-BDB4-8F9FF452579E}"/>
                    </a:ext>
                  </a:extLst>
                </p:cNvPr>
                <p:cNvSpPr>
                  <a:spLocks noChangeAspect="1" noChangeShapeType="1"/>
                </p:cNvSpPr>
                <p:nvPr/>
              </p:nvSpPr>
              <p:spPr bwMode="auto">
                <a:xfrm flipH="1">
                  <a:off x="7056" y="10368"/>
                  <a:ext cx="2016" cy="2880"/>
                </a:xfrm>
                <a:prstGeom prst="line">
                  <a:avLst/>
                </a:prstGeom>
                <a:noFill/>
                <a:ln w="3175">
                  <a:solidFill>
                    <a:srgbClr val="0000FF"/>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p>
              </p:txBody>
            </p:sp>
            <p:sp>
              <p:nvSpPr>
                <p:cNvPr id="193" name="Line 81">
                  <a:extLst>
                    <a:ext uri="{FF2B5EF4-FFF2-40B4-BE49-F238E27FC236}">
                      <a16:creationId xmlns:a16="http://schemas.microsoft.com/office/drawing/2014/main" id="{CD501830-170A-468A-804F-019ADC230097}"/>
                    </a:ext>
                  </a:extLst>
                </p:cNvPr>
                <p:cNvSpPr>
                  <a:spLocks noChangeAspect="1" noChangeShapeType="1"/>
                </p:cNvSpPr>
                <p:nvPr/>
              </p:nvSpPr>
              <p:spPr bwMode="auto">
                <a:xfrm>
                  <a:off x="9072" y="10368"/>
                  <a:ext cx="1296" cy="0"/>
                </a:xfrm>
                <a:prstGeom prst="line">
                  <a:avLst/>
                </a:prstGeom>
                <a:noFill/>
                <a:ln w="3175">
                  <a:solidFill>
                    <a:srgbClr val="0000FF"/>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p>
              </p:txBody>
            </p:sp>
            <p:sp>
              <p:nvSpPr>
                <p:cNvPr id="194" name="Line 82">
                  <a:extLst>
                    <a:ext uri="{FF2B5EF4-FFF2-40B4-BE49-F238E27FC236}">
                      <a16:creationId xmlns:a16="http://schemas.microsoft.com/office/drawing/2014/main" id="{BD09F381-2ECA-4229-BAD3-E3C163FC7AF4}"/>
                    </a:ext>
                  </a:extLst>
                </p:cNvPr>
                <p:cNvSpPr>
                  <a:spLocks noChangeAspect="1" noChangeShapeType="1"/>
                </p:cNvSpPr>
                <p:nvPr/>
              </p:nvSpPr>
              <p:spPr bwMode="auto">
                <a:xfrm flipH="1">
                  <a:off x="10368" y="7056"/>
                  <a:ext cx="1440" cy="3312"/>
                </a:xfrm>
                <a:prstGeom prst="line">
                  <a:avLst/>
                </a:prstGeom>
                <a:noFill/>
                <a:ln w="3175">
                  <a:solidFill>
                    <a:srgbClr val="0000FF"/>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p>
              </p:txBody>
            </p:sp>
          </p:gr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145F1-9E46-49DD-A2BE-D870F80380E6}"/>
              </a:ext>
            </a:extLst>
          </p:cNvPr>
          <p:cNvSpPr>
            <a:spLocks noGrp="1"/>
          </p:cNvSpPr>
          <p:nvPr>
            <p:ph type="title"/>
          </p:nvPr>
        </p:nvSpPr>
        <p:spPr>
          <a:xfrm flipV="1">
            <a:off x="514351" y="115330"/>
            <a:ext cx="7796030" cy="82378"/>
          </a:xfrm>
        </p:spPr>
        <p:txBody>
          <a:bodyPr>
            <a:normAutofit fontScale="90000"/>
          </a:bodyPr>
          <a:lstStyle/>
          <a:p>
            <a:r>
              <a:rPr lang="en-IN" dirty="0"/>
              <a:t> </a:t>
            </a:r>
          </a:p>
        </p:txBody>
      </p:sp>
      <p:sp>
        <p:nvSpPr>
          <p:cNvPr id="3" name="Text Placeholder 2">
            <a:extLst>
              <a:ext uri="{FF2B5EF4-FFF2-40B4-BE49-F238E27FC236}">
                <a16:creationId xmlns:a16="http://schemas.microsoft.com/office/drawing/2014/main" id="{4806736C-5FF7-4835-9346-345BCD9AB942}"/>
              </a:ext>
            </a:extLst>
          </p:cNvPr>
          <p:cNvSpPr>
            <a:spLocks noGrp="1"/>
          </p:cNvSpPr>
          <p:nvPr>
            <p:ph type="body" idx="1"/>
          </p:nvPr>
        </p:nvSpPr>
        <p:spPr>
          <a:xfrm>
            <a:off x="626960" y="1221529"/>
            <a:ext cx="3591317" cy="679994"/>
          </a:xfrm>
        </p:spPr>
        <p:txBody>
          <a:bodyPr/>
          <a:lstStyle/>
          <a:p>
            <a:r>
              <a:rPr lang="en-IN" dirty="0"/>
              <a:t>Yaw system</a:t>
            </a:r>
          </a:p>
        </p:txBody>
      </p:sp>
      <p:sp>
        <p:nvSpPr>
          <p:cNvPr id="4" name="Content Placeholder 3">
            <a:extLst>
              <a:ext uri="{FF2B5EF4-FFF2-40B4-BE49-F238E27FC236}">
                <a16:creationId xmlns:a16="http://schemas.microsoft.com/office/drawing/2014/main" id="{5AFD7C83-78BF-45F9-98D7-009CF5247ED2}"/>
              </a:ext>
            </a:extLst>
          </p:cNvPr>
          <p:cNvSpPr>
            <a:spLocks noGrp="1"/>
          </p:cNvSpPr>
          <p:nvPr>
            <p:ph sz="quarter" idx="13"/>
          </p:nvPr>
        </p:nvSpPr>
        <p:spPr>
          <a:xfrm>
            <a:off x="514351" y="2260371"/>
            <a:ext cx="3816534" cy="2512852"/>
          </a:xfrm>
        </p:spPr>
        <p:txBody>
          <a:bodyPr/>
          <a:lstStyle/>
          <a:p>
            <a:r>
              <a:rPr lang="en-IN" dirty="0"/>
              <a:t>Yaw system adjust the orientation of the wind turbine into the wind  direction</a:t>
            </a:r>
          </a:p>
          <a:p>
            <a:r>
              <a:rPr lang="en-IN" dirty="0"/>
              <a:t>Roller yaw bearing system</a:t>
            </a:r>
          </a:p>
          <a:p>
            <a:r>
              <a:rPr lang="en-IN" dirty="0"/>
              <a:t>Gliding yaw bearing system</a:t>
            </a:r>
          </a:p>
        </p:txBody>
      </p:sp>
      <p:sp>
        <p:nvSpPr>
          <p:cNvPr id="5" name="Text Placeholder 4">
            <a:extLst>
              <a:ext uri="{FF2B5EF4-FFF2-40B4-BE49-F238E27FC236}">
                <a16:creationId xmlns:a16="http://schemas.microsoft.com/office/drawing/2014/main" id="{36D98211-B44B-4DDC-A5ED-F242F6F9AB2A}"/>
              </a:ext>
            </a:extLst>
          </p:cNvPr>
          <p:cNvSpPr>
            <a:spLocks noGrp="1"/>
          </p:cNvSpPr>
          <p:nvPr>
            <p:ph type="body" sz="quarter" idx="3"/>
          </p:nvPr>
        </p:nvSpPr>
        <p:spPr>
          <a:xfrm>
            <a:off x="4713710" y="1221529"/>
            <a:ext cx="3596671" cy="679994"/>
          </a:xfrm>
        </p:spPr>
        <p:txBody>
          <a:bodyPr/>
          <a:lstStyle/>
          <a:p>
            <a:r>
              <a:rPr lang="en-IN" dirty="0"/>
              <a:t>generator</a:t>
            </a:r>
          </a:p>
        </p:txBody>
      </p:sp>
      <p:sp>
        <p:nvSpPr>
          <p:cNvPr id="6" name="Content Placeholder 5">
            <a:extLst>
              <a:ext uri="{FF2B5EF4-FFF2-40B4-BE49-F238E27FC236}">
                <a16:creationId xmlns:a16="http://schemas.microsoft.com/office/drawing/2014/main" id="{586FF34C-A667-432C-BD50-71149321D460}"/>
              </a:ext>
            </a:extLst>
          </p:cNvPr>
          <p:cNvSpPr>
            <a:spLocks noGrp="1"/>
          </p:cNvSpPr>
          <p:nvPr>
            <p:ph sz="quarter" idx="14"/>
          </p:nvPr>
        </p:nvSpPr>
        <p:spPr>
          <a:xfrm>
            <a:off x="4412366" y="2260371"/>
            <a:ext cx="3816535" cy="2512852"/>
          </a:xfrm>
        </p:spPr>
        <p:txBody>
          <a:bodyPr>
            <a:normAutofit fontScale="92500"/>
          </a:bodyPr>
          <a:lstStyle/>
          <a:p>
            <a:r>
              <a:rPr lang="en-IN" dirty="0"/>
              <a:t>Induction generator</a:t>
            </a:r>
          </a:p>
          <a:p>
            <a:r>
              <a:rPr lang="en-IN" dirty="0"/>
              <a:t>Ac generators are commonly used</a:t>
            </a:r>
          </a:p>
          <a:p>
            <a:r>
              <a:rPr lang="en-IN" dirty="0"/>
              <a:t>Permanent magnet synchronous generators</a:t>
            </a:r>
          </a:p>
          <a:p>
            <a:r>
              <a:rPr lang="en-IN" dirty="0"/>
              <a:t>Field excited synchronous generator</a:t>
            </a:r>
          </a:p>
          <a:p>
            <a:r>
              <a:rPr lang="en-IN" dirty="0"/>
              <a:t>Induction generator</a:t>
            </a:r>
          </a:p>
        </p:txBody>
      </p:sp>
    </p:spTree>
    <p:extLst>
      <p:ext uri="{BB962C8B-B14F-4D97-AF65-F5344CB8AC3E}">
        <p14:creationId xmlns:p14="http://schemas.microsoft.com/office/powerpoint/2010/main" val="2507359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61FE7-C9AA-446E-AD0F-10F5D28FE293}"/>
              </a:ext>
            </a:extLst>
          </p:cNvPr>
          <p:cNvSpPr>
            <a:spLocks noGrp="1"/>
          </p:cNvSpPr>
          <p:nvPr>
            <p:ph type="title"/>
          </p:nvPr>
        </p:nvSpPr>
        <p:spPr>
          <a:xfrm>
            <a:off x="514352" y="0"/>
            <a:ext cx="7796030" cy="1158140"/>
          </a:xfrm>
        </p:spPr>
        <p:txBody>
          <a:bodyPr/>
          <a:lstStyle/>
          <a:p>
            <a:r>
              <a:rPr lang="en-IN" dirty="0"/>
              <a:t>   </a:t>
            </a:r>
          </a:p>
        </p:txBody>
      </p:sp>
      <p:sp>
        <p:nvSpPr>
          <p:cNvPr id="3" name="Text Placeholder 2">
            <a:extLst>
              <a:ext uri="{FF2B5EF4-FFF2-40B4-BE49-F238E27FC236}">
                <a16:creationId xmlns:a16="http://schemas.microsoft.com/office/drawing/2014/main" id="{15EF5D75-E6AE-4082-9F6B-82203D6726FF}"/>
              </a:ext>
            </a:extLst>
          </p:cNvPr>
          <p:cNvSpPr>
            <a:spLocks noGrp="1"/>
          </p:cNvSpPr>
          <p:nvPr>
            <p:ph type="body" idx="1"/>
          </p:nvPr>
        </p:nvSpPr>
        <p:spPr>
          <a:xfrm>
            <a:off x="739569" y="1099569"/>
            <a:ext cx="3591317" cy="679994"/>
          </a:xfrm>
        </p:spPr>
        <p:txBody>
          <a:bodyPr/>
          <a:lstStyle/>
          <a:p>
            <a:r>
              <a:rPr lang="en-IN" dirty="0"/>
              <a:t>Pitch system</a:t>
            </a:r>
          </a:p>
        </p:txBody>
      </p:sp>
      <p:sp>
        <p:nvSpPr>
          <p:cNvPr id="4" name="Content Placeholder 3">
            <a:extLst>
              <a:ext uri="{FF2B5EF4-FFF2-40B4-BE49-F238E27FC236}">
                <a16:creationId xmlns:a16="http://schemas.microsoft.com/office/drawing/2014/main" id="{A0A502DF-3AE7-4CC2-87B4-96012DA48122}"/>
              </a:ext>
            </a:extLst>
          </p:cNvPr>
          <p:cNvSpPr>
            <a:spLocks noGrp="1"/>
          </p:cNvSpPr>
          <p:nvPr>
            <p:ph sz="quarter" idx="13"/>
          </p:nvPr>
        </p:nvSpPr>
        <p:spPr>
          <a:xfrm>
            <a:off x="514352" y="2172574"/>
            <a:ext cx="3816534" cy="2512852"/>
          </a:xfrm>
        </p:spPr>
        <p:txBody>
          <a:bodyPr>
            <a:normAutofit/>
          </a:bodyPr>
          <a:lstStyle/>
          <a:p>
            <a:r>
              <a:rPr lang="en-IN" dirty="0"/>
              <a:t>Blade twisting mechanism</a:t>
            </a:r>
          </a:p>
          <a:p>
            <a:r>
              <a:rPr lang="en-IN" dirty="0"/>
              <a:t>Pitch reduces the impact of heavy wind</a:t>
            </a:r>
          </a:p>
          <a:p>
            <a:r>
              <a:rPr lang="en-IN" dirty="0"/>
              <a:t>Most critical safety system</a:t>
            </a:r>
          </a:p>
          <a:p>
            <a:r>
              <a:rPr lang="en-IN" dirty="0"/>
              <a:t>Pitch finding the right angle of the blade in right wind condition</a:t>
            </a:r>
          </a:p>
        </p:txBody>
      </p:sp>
      <p:sp>
        <p:nvSpPr>
          <p:cNvPr id="5" name="Text Placeholder 4">
            <a:extLst>
              <a:ext uri="{FF2B5EF4-FFF2-40B4-BE49-F238E27FC236}">
                <a16:creationId xmlns:a16="http://schemas.microsoft.com/office/drawing/2014/main" id="{1BE6CC91-9C23-4E7F-BB96-DAD35BB95717}"/>
              </a:ext>
            </a:extLst>
          </p:cNvPr>
          <p:cNvSpPr>
            <a:spLocks noGrp="1"/>
          </p:cNvSpPr>
          <p:nvPr>
            <p:ph type="body" sz="quarter" idx="3"/>
          </p:nvPr>
        </p:nvSpPr>
        <p:spPr>
          <a:xfrm>
            <a:off x="4605408" y="1099569"/>
            <a:ext cx="3596671" cy="679994"/>
          </a:xfrm>
        </p:spPr>
        <p:txBody>
          <a:bodyPr/>
          <a:lstStyle/>
          <a:p>
            <a:r>
              <a:rPr lang="en-IN" dirty="0"/>
              <a:t>gearbox</a:t>
            </a:r>
          </a:p>
        </p:txBody>
      </p:sp>
      <p:sp>
        <p:nvSpPr>
          <p:cNvPr id="6" name="Content Placeholder 5">
            <a:extLst>
              <a:ext uri="{FF2B5EF4-FFF2-40B4-BE49-F238E27FC236}">
                <a16:creationId xmlns:a16="http://schemas.microsoft.com/office/drawing/2014/main" id="{09AD0E4D-C030-4344-BDCB-8840F1B14C8E}"/>
              </a:ext>
            </a:extLst>
          </p:cNvPr>
          <p:cNvSpPr>
            <a:spLocks noGrp="1"/>
          </p:cNvSpPr>
          <p:nvPr>
            <p:ph sz="quarter" idx="14"/>
          </p:nvPr>
        </p:nvSpPr>
        <p:spPr>
          <a:xfrm>
            <a:off x="4493847" y="2172574"/>
            <a:ext cx="3816535" cy="2512852"/>
          </a:xfrm>
        </p:spPr>
        <p:txBody>
          <a:bodyPr/>
          <a:lstStyle/>
          <a:p>
            <a:r>
              <a:rPr lang="en-IN" dirty="0"/>
              <a:t>Spur gearbox</a:t>
            </a:r>
          </a:p>
          <a:p>
            <a:r>
              <a:rPr lang="en-IN" dirty="0"/>
              <a:t>Speed control</a:t>
            </a:r>
          </a:p>
          <a:p>
            <a:r>
              <a:rPr lang="en-IN" dirty="0"/>
              <a:t> high gear ratios</a:t>
            </a:r>
          </a:p>
          <a:p>
            <a:r>
              <a:rPr lang="en-IN" dirty="0"/>
              <a:t>High torque output</a:t>
            </a:r>
          </a:p>
          <a:p>
            <a:r>
              <a:rPr lang="en-IN" dirty="0"/>
              <a:t>compact</a:t>
            </a:r>
          </a:p>
        </p:txBody>
      </p:sp>
    </p:spTree>
    <p:extLst>
      <p:ext uri="{BB962C8B-B14F-4D97-AF65-F5344CB8AC3E}">
        <p14:creationId xmlns:p14="http://schemas.microsoft.com/office/powerpoint/2010/main" val="4280851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0983C-84E1-4E1C-8A55-77848DCA1CB0}"/>
              </a:ext>
            </a:extLst>
          </p:cNvPr>
          <p:cNvSpPr>
            <a:spLocks noGrp="1"/>
          </p:cNvSpPr>
          <p:nvPr>
            <p:ph type="title"/>
          </p:nvPr>
        </p:nvSpPr>
        <p:spPr/>
        <p:txBody>
          <a:bodyPr/>
          <a:lstStyle/>
          <a:p>
            <a:r>
              <a:rPr lang="en-IN" dirty="0"/>
              <a:t>Structure concepts</a:t>
            </a:r>
          </a:p>
        </p:txBody>
      </p:sp>
      <p:sp>
        <p:nvSpPr>
          <p:cNvPr id="3" name="Text Placeholder 2">
            <a:extLst>
              <a:ext uri="{FF2B5EF4-FFF2-40B4-BE49-F238E27FC236}">
                <a16:creationId xmlns:a16="http://schemas.microsoft.com/office/drawing/2014/main" id="{A467C706-35E7-4C5D-A718-39C4996F1E32}"/>
              </a:ext>
            </a:extLst>
          </p:cNvPr>
          <p:cNvSpPr>
            <a:spLocks noGrp="1"/>
          </p:cNvSpPr>
          <p:nvPr>
            <p:ph type="body" idx="1"/>
          </p:nvPr>
        </p:nvSpPr>
        <p:spPr/>
        <p:txBody>
          <a:bodyPr/>
          <a:lstStyle/>
          <a:p>
            <a:r>
              <a:rPr lang="en-IN" dirty="0"/>
              <a:t>Support structure</a:t>
            </a:r>
          </a:p>
        </p:txBody>
      </p:sp>
      <p:sp>
        <p:nvSpPr>
          <p:cNvPr id="4" name="Content Placeholder 3">
            <a:extLst>
              <a:ext uri="{FF2B5EF4-FFF2-40B4-BE49-F238E27FC236}">
                <a16:creationId xmlns:a16="http://schemas.microsoft.com/office/drawing/2014/main" id="{F323D7F3-062F-4EF8-B1E5-61D3A3076637}"/>
              </a:ext>
            </a:extLst>
          </p:cNvPr>
          <p:cNvSpPr>
            <a:spLocks noGrp="1"/>
          </p:cNvSpPr>
          <p:nvPr>
            <p:ph sz="quarter" idx="13"/>
          </p:nvPr>
        </p:nvSpPr>
        <p:spPr/>
        <p:txBody>
          <a:bodyPr/>
          <a:lstStyle/>
          <a:p>
            <a:pPr marL="0" indent="0">
              <a:buNone/>
            </a:pPr>
            <a:r>
              <a:rPr lang="en-IN" dirty="0"/>
              <a:t> </a:t>
            </a:r>
          </a:p>
        </p:txBody>
      </p:sp>
      <p:sp>
        <p:nvSpPr>
          <p:cNvPr id="5" name="Text Placeholder 4">
            <a:extLst>
              <a:ext uri="{FF2B5EF4-FFF2-40B4-BE49-F238E27FC236}">
                <a16:creationId xmlns:a16="http://schemas.microsoft.com/office/drawing/2014/main" id="{D8FB6D3E-11E1-404E-81DC-339E841A1161}"/>
              </a:ext>
            </a:extLst>
          </p:cNvPr>
          <p:cNvSpPr>
            <a:spLocks noGrp="1"/>
          </p:cNvSpPr>
          <p:nvPr>
            <p:ph type="body" sz="quarter" idx="3"/>
          </p:nvPr>
        </p:nvSpPr>
        <p:spPr/>
        <p:txBody>
          <a:bodyPr/>
          <a:lstStyle/>
          <a:p>
            <a:r>
              <a:rPr lang="en-IN" dirty="0"/>
              <a:t>cables</a:t>
            </a:r>
          </a:p>
        </p:txBody>
      </p:sp>
      <p:sp>
        <p:nvSpPr>
          <p:cNvPr id="6" name="Content Placeholder 5">
            <a:extLst>
              <a:ext uri="{FF2B5EF4-FFF2-40B4-BE49-F238E27FC236}">
                <a16:creationId xmlns:a16="http://schemas.microsoft.com/office/drawing/2014/main" id="{C821BE20-C469-4CE7-A1F6-5CCCB5ED4871}"/>
              </a:ext>
            </a:extLst>
          </p:cNvPr>
          <p:cNvSpPr>
            <a:spLocks noGrp="1"/>
          </p:cNvSpPr>
          <p:nvPr>
            <p:ph sz="quarter" idx="14"/>
          </p:nvPr>
        </p:nvSpPr>
        <p:spPr/>
        <p:txBody>
          <a:bodyPr/>
          <a:lstStyle/>
          <a:p>
            <a:r>
              <a:rPr lang="en-IN" dirty="0"/>
              <a:t>Submarine power cables</a:t>
            </a:r>
          </a:p>
          <a:p>
            <a:r>
              <a:rPr lang="en-IN" dirty="0" err="1"/>
              <a:t>Hvdc</a:t>
            </a:r>
            <a:r>
              <a:rPr lang="en-IN" dirty="0"/>
              <a:t> and </a:t>
            </a:r>
            <a:r>
              <a:rPr lang="en-IN" dirty="0" err="1"/>
              <a:t>hvac</a:t>
            </a:r>
            <a:r>
              <a:rPr lang="en-IN" dirty="0"/>
              <a:t> </a:t>
            </a:r>
          </a:p>
          <a:p>
            <a:r>
              <a:rPr lang="en-IN" dirty="0"/>
              <a:t>High voltage direct current</a:t>
            </a:r>
          </a:p>
          <a:p>
            <a:r>
              <a:rPr lang="en-IN" dirty="0"/>
              <a:t>High voltage alternating current</a:t>
            </a:r>
          </a:p>
        </p:txBody>
      </p:sp>
      <p:pic>
        <p:nvPicPr>
          <p:cNvPr id="1028" name="Picture 4" descr="Sensors | Free Full-Text | Vibration-Response-Only Structural Health  Monitoring for Offshore Wind Turbine Jacket Foundations via Convolutional  Neural Networks">
            <a:extLst>
              <a:ext uri="{FF2B5EF4-FFF2-40B4-BE49-F238E27FC236}">
                <a16:creationId xmlns:a16="http://schemas.microsoft.com/office/drawing/2014/main" id="{2BA54132-A8EB-4A1A-B518-34B1A76F0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1" y="2861733"/>
            <a:ext cx="3641382" cy="2311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305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5E25B-3F4E-4186-93CE-9451B54CFC05}"/>
              </a:ext>
            </a:extLst>
          </p:cNvPr>
          <p:cNvSpPr>
            <a:spLocks noGrp="1"/>
          </p:cNvSpPr>
          <p:nvPr>
            <p:ph type="title"/>
          </p:nvPr>
        </p:nvSpPr>
        <p:spPr/>
        <p:txBody>
          <a:bodyPr/>
          <a:lstStyle/>
          <a:p>
            <a:r>
              <a:rPr lang="en-IN" dirty="0"/>
              <a:t>Types of underwater windmill</a:t>
            </a:r>
          </a:p>
        </p:txBody>
      </p:sp>
      <p:sp>
        <p:nvSpPr>
          <p:cNvPr id="3" name="Text Placeholder 2">
            <a:extLst>
              <a:ext uri="{FF2B5EF4-FFF2-40B4-BE49-F238E27FC236}">
                <a16:creationId xmlns:a16="http://schemas.microsoft.com/office/drawing/2014/main" id="{DA15FCBF-8CEA-4D24-A685-E90B3050CB93}"/>
              </a:ext>
            </a:extLst>
          </p:cNvPr>
          <p:cNvSpPr>
            <a:spLocks noGrp="1"/>
          </p:cNvSpPr>
          <p:nvPr>
            <p:ph type="body" idx="1"/>
          </p:nvPr>
        </p:nvSpPr>
        <p:spPr>
          <a:xfrm>
            <a:off x="739569" y="1383402"/>
            <a:ext cx="3591317" cy="679994"/>
          </a:xfrm>
        </p:spPr>
        <p:txBody>
          <a:bodyPr/>
          <a:lstStyle/>
          <a:p>
            <a:r>
              <a:rPr lang="en-IN" dirty="0"/>
              <a:t>Vertical axis mill </a:t>
            </a:r>
          </a:p>
        </p:txBody>
      </p:sp>
      <p:sp>
        <p:nvSpPr>
          <p:cNvPr id="4" name="Content Placeholder 3">
            <a:extLst>
              <a:ext uri="{FF2B5EF4-FFF2-40B4-BE49-F238E27FC236}">
                <a16:creationId xmlns:a16="http://schemas.microsoft.com/office/drawing/2014/main" id="{9FD9F95D-2789-42E2-8210-5B128BC77D69}"/>
              </a:ext>
            </a:extLst>
          </p:cNvPr>
          <p:cNvSpPr>
            <a:spLocks noGrp="1"/>
          </p:cNvSpPr>
          <p:nvPr>
            <p:ph sz="quarter" idx="13"/>
          </p:nvPr>
        </p:nvSpPr>
        <p:spPr>
          <a:xfrm>
            <a:off x="487531" y="2063396"/>
            <a:ext cx="3816534" cy="2512852"/>
          </a:xfrm>
        </p:spPr>
        <p:txBody>
          <a:bodyPr/>
          <a:lstStyle/>
          <a:p>
            <a:r>
              <a:rPr lang="en-IN" dirty="0"/>
              <a:t>The rotor direction is perpendicular to the direction of flow of water</a:t>
            </a:r>
          </a:p>
        </p:txBody>
      </p:sp>
      <p:sp>
        <p:nvSpPr>
          <p:cNvPr id="5" name="Text Placeholder 4">
            <a:extLst>
              <a:ext uri="{FF2B5EF4-FFF2-40B4-BE49-F238E27FC236}">
                <a16:creationId xmlns:a16="http://schemas.microsoft.com/office/drawing/2014/main" id="{4E69C833-9035-4423-A78F-475AF6999FA1}"/>
              </a:ext>
            </a:extLst>
          </p:cNvPr>
          <p:cNvSpPr>
            <a:spLocks noGrp="1"/>
          </p:cNvSpPr>
          <p:nvPr>
            <p:ph type="body" sz="quarter" idx="3"/>
          </p:nvPr>
        </p:nvSpPr>
        <p:spPr>
          <a:xfrm>
            <a:off x="4713710" y="1383402"/>
            <a:ext cx="3596671" cy="679994"/>
          </a:xfrm>
        </p:spPr>
        <p:txBody>
          <a:bodyPr/>
          <a:lstStyle/>
          <a:p>
            <a:r>
              <a:rPr lang="en-IN" dirty="0"/>
              <a:t>Horizontal axis mill</a:t>
            </a:r>
          </a:p>
        </p:txBody>
      </p:sp>
      <p:sp>
        <p:nvSpPr>
          <p:cNvPr id="6" name="Content Placeholder 5">
            <a:extLst>
              <a:ext uri="{FF2B5EF4-FFF2-40B4-BE49-F238E27FC236}">
                <a16:creationId xmlns:a16="http://schemas.microsoft.com/office/drawing/2014/main" id="{2F5B83C9-0716-47E7-9D6B-E4C9021BED51}"/>
              </a:ext>
            </a:extLst>
          </p:cNvPr>
          <p:cNvSpPr>
            <a:spLocks noGrp="1"/>
          </p:cNvSpPr>
          <p:nvPr>
            <p:ph sz="quarter" idx="14"/>
          </p:nvPr>
        </p:nvSpPr>
        <p:spPr>
          <a:xfrm>
            <a:off x="4493846" y="2063396"/>
            <a:ext cx="3816535" cy="2512852"/>
          </a:xfrm>
        </p:spPr>
        <p:txBody>
          <a:bodyPr/>
          <a:lstStyle/>
          <a:p>
            <a:r>
              <a:rPr lang="en-IN" dirty="0"/>
              <a:t>The rotor shaft is horizontal to the direction of flow of water</a:t>
            </a:r>
          </a:p>
        </p:txBody>
      </p:sp>
      <p:pic>
        <p:nvPicPr>
          <p:cNvPr id="2050" name="Picture 2" descr="Marine Power Project :: Vertical Axis Marine Current Turbine (VAMCT)">
            <a:extLst>
              <a:ext uri="{FF2B5EF4-FFF2-40B4-BE49-F238E27FC236}">
                <a16:creationId xmlns:a16="http://schemas.microsoft.com/office/drawing/2014/main" id="{2A162B4C-1111-426D-B4A2-5D30F7AA7F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116" y="3319822"/>
            <a:ext cx="2730979" cy="204559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Underwater Windmill">
            <a:extLst>
              <a:ext uri="{FF2B5EF4-FFF2-40B4-BE49-F238E27FC236}">
                <a16:creationId xmlns:a16="http://schemas.microsoft.com/office/drawing/2014/main" id="{9641912A-B1DF-4CA3-88A5-628417ACC3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9937" y="3319822"/>
            <a:ext cx="2741523" cy="2045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498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14357-A738-4857-B3A9-9EB21FAA2A1C}"/>
              </a:ext>
            </a:extLst>
          </p:cNvPr>
          <p:cNvSpPr>
            <a:spLocks noGrp="1"/>
          </p:cNvSpPr>
          <p:nvPr>
            <p:ph type="title"/>
          </p:nvPr>
        </p:nvSpPr>
        <p:spPr/>
        <p:txBody>
          <a:bodyPr/>
          <a:lstStyle/>
          <a:p>
            <a:r>
              <a:rPr lang="en-IN" dirty="0"/>
              <a:t>Principle of operation</a:t>
            </a:r>
          </a:p>
        </p:txBody>
      </p:sp>
      <p:sp>
        <p:nvSpPr>
          <p:cNvPr id="3" name="Content Placeholder 2">
            <a:extLst>
              <a:ext uri="{FF2B5EF4-FFF2-40B4-BE49-F238E27FC236}">
                <a16:creationId xmlns:a16="http://schemas.microsoft.com/office/drawing/2014/main" id="{9045FCF0-522F-4A64-BE9A-BEE1D9D52D69}"/>
              </a:ext>
            </a:extLst>
          </p:cNvPr>
          <p:cNvSpPr>
            <a:spLocks noGrp="1"/>
          </p:cNvSpPr>
          <p:nvPr>
            <p:ph sz="quarter" idx="13"/>
          </p:nvPr>
        </p:nvSpPr>
        <p:spPr/>
        <p:txBody>
          <a:bodyPr>
            <a:normAutofit/>
          </a:bodyPr>
          <a:lstStyle/>
          <a:p>
            <a:r>
              <a:rPr lang="en-IN" dirty="0"/>
              <a:t>In simple an underwater windmill consists of a number of blades mounted on a hub (together known as the rotor), a gearbox and a generator.</a:t>
            </a:r>
          </a:p>
          <a:p>
            <a:r>
              <a:rPr lang="en-IN" dirty="0"/>
              <a:t>The hydrodynamic effect of the flowing water past the blades causes the rotor to rotate, thus turning the generator to which the rotor is connected via a gearbox.</a:t>
            </a:r>
          </a:p>
          <a:p>
            <a:r>
              <a:rPr lang="en-IN" dirty="0"/>
              <a:t>The gearbox is used to convert the rotational speed of the rotor shaft to the desired output speed of the generator shaft.</a:t>
            </a:r>
          </a:p>
          <a:p>
            <a:r>
              <a:rPr lang="en-IN" dirty="0"/>
              <a:t>The electricity generated is transmitted to land through cables.</a:t>
            </a:r>
          </a:p>
        </p:txBody>
      </p:sp>
    </p:spTree>
    <p:extLst>
      <p:ext uri="{BB962C8B-B14F-4D97-AF65-F5344CB8AC3E}">
        <p14:creationId xmlns:p14="http://schemas.microsoft.com/office/powerpoint/2010/main" val="2253416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2DE82-FC80-4521-BB20-EC0ADE3EA8C3}"/>
              </a:ext>
            </a:extLst>
          </p:cNvPr>
          <p:cNvSpPr>
            <a:spLocks noGrp="1"/>
          </p:cNvSpPr>
          <p:nvPr>
            <p:ph type="title"/>
          </p:nvPr>
        </p:nvSpPr>
        <p:spPr/>
        <p:txBody>
          <a:bodyPr/>
          <a:lstStyle/>
          <a:p>
            <a:r>
              <a:rPr lang="en-IN" dirty="0"/>
              <a:t>Turbines placed under water</a:t>
            </a:r>
          </a:p>
        </p:txBody>
      </p:sp>
      <p:sp>
        <p:nvSpPr>
          <p:cNvPr id="3" name="Text Placeholder 2">
            <a:extLst>
              <a:ext uri="{FF2B5EF4-FFF2-40B4-BE49-F238E27FC236}">
                <a16:creationId xmlns:a16="http://schemas.microsoft.com/office/drawing/2014/main" id="{AEF4AC68-81F4-460F-993C-DA8908C7FCBE}"/>
              </a:ext>
            </a:extLst>
          </p:cNvPr>
          <p:cNvSpPr>
            <a:spLocks noGrp="1"/>
          </p:cNvSpPr>
          <p:nvPr>
            <p:ph type="body" idx="1"/>
          </p:nvPr>
        </p:nvSpPr>
        <p:spPr/>
        <p:txBody>
          <a:bodyPr/>
          <a:lstStyle/>
          <a:p>
            <a:r>
              <a:rPr lang="en-IN" dirty="0"/>
              <a:t> </a:t>
            </a:r>
          </a:p>
        </p:txBody>
      </p:sp>
      <p:sp>
        <p:nvSpPr>
          <p:cNvPr id="4" name="Content Placeholder 3">
            <a:extLst>
              <a:ext uri="{FF2B5EF4-FFF2-40B4-BE49-F238E27FC236}">
                <a16:creationId xmlns:a16="http://schemas.microsoft.com/office/drawing/2014/main" id="{8D86C88E-766D-4597-B3CA-50249185018B}"/>
              </a:ext>
            </a:extLst>
          </p:cNvPr>
          <p:cNvSpPr>
            <a:spLocks noGrp="1"/>
          </p:cNvSpPr>
          <p:nvPr>
            <p:ph sz="quarter" idx="13"/>
          </p:nvPr>
        </p:nvSpPr>
        <p:spPr>
          <a:xfrm>
            <a:off x="486716" y="1741387"/>
            <a:ext cx="3816534" cy="2512852"/>
          </a:xfrm>
        </p:spPr>
        <p:txBody>
          <a:bodyPr/>
          <a:lstStyle/>
          <a:p>
            <a:r>
              <a:rPr lang="en-IN" dirty="0"/>
              <a:t>Turbines running under water without harming the water animals</a:t>
            </a:r>
          </a:p>
        </p:txBody>
      </p:sp>
      <p:sp>
        <p:nvSpPr>
          <p:cNvPr id="5" name="Text Placeholder 4">
            <a:extLst>
              <a:ext uri="{FF2B5EF4-FFF2-40B4-BE49-F238E27FC236}">
                <a16:creationId xmlns:a16="http://schemas.microsoft.com/office/drawing/2014/main" id="{A60CB77B-C704-4797-BBD6-D6BE8C6E72A8}"/>
              </a:ext>
            </a:extLst>
          </p:cNvPr>
          <p:cNvSpPr>
            <a:spLocks noGrp="1"/>
          </p:cNvSpPr>
          <p:nvPr>
            <p:ph type="body" sz="quarter" idx="3"/>
          </p:nvPr>
        </p:nvSpPr>
        <p:spPr/>
        <p:txBody>
          <a:bodyPr/>
          <a:lstStyle/>
          <a:p>
            <a:r>
              <a:rPr lang="en-IN" dirty="0"/>
              <a:t> </a:t>
            </a:r>
          </a:p>
        </p:txBody>
      </p:sp>
      <p:sp>
        <p:nvSpPr>
          <p:cNvPr id="6" name="Content Placeholder 5">
            <a:extLst>
              <a:ext uri="{FF2B5EF4-FFF2-40B4-BE49-F238E27FC236}">
                <a16:creationId xmlns:a16="http://schemas.microsoft.com/office/drawing/2014/main" id="{5BEA18C5-E30F-499C-8E13-C45179A4FBEA}"/>
              </a:ext>
            </a:extLst>
          </p:cNvPr>
          <p:cNvSpPr>
            <a:spLocks noGrp="1"/>
          </p:cNvSpPr>
          <p:nvPr>
            <p:ph sz="quarter" idx="14"/>
          </p:nvPr>
        </p:nvSpPr>
        <p:spPr>
          <a:xfrm>
            <a:off x="4330885" y="1792664"/>
            <a:ext cx="3816535" cy="2512852"/>
          </a:xfrm>
        </p:spPr>
        <p:txBody>
          <a:bodyPr/>
          <a:lstStyle/>
          <a:p>
            <a:r>
              <a:rPr lang="en-IN" dirty="0"/>
              <a:t>Turbine placed underwater to consume ocean power.</a:t>
            </a:r>
          </a:p>
        </p:txBody>
      </p:sp>
      <p:pic>
        <p:nvPicPr>
          <p:cNvPr id="3074" name="Picture 2" descr="Underwater Wind Turbines Tap River Energy">
            <a:extLst>
              <a:ext uri="{FF2B5EF4-FFF2-40B4-BE49-F238E27FC236}">
                <a16:creationId xmlns:a16="http://schemas.microsoft.com/office/drawing/2014/main" id="{B8641DBD-C24B-4B28-91F5-2FFC453A01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569" y="3256121"/>
            <a:ext cx="3028950" cy="203365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ssessing the environmental effects of tidal turbines | UW News">
            <a:extLst>
              <a:ext uri="{FF2B5EF4-FFF2-40B4-BE49-F238E27FC236}">
                <a16:creationId xmlns:a16="http://schemas.microsoft.com/office/drawing/2014/main" id="{2BFA5526-8223-4A85-BAFB-A52CE890E0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3834" y="3256121"/>
            <a:ext cx="3445962" cy="2033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842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880B0-76DB-4BFF-A022-C598FB4FE46D}"/>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5AF9F04B-9194-4365-8635-1D6EA775B5C2}"/>
              </a:ext>
            </a:extLst>
          </p:cNvPr>
          <p:cNvSpPr>
            <a:spLocks noGrp="1"/>
          </p:cNvSpPr>
          <p:nvPr>
            <p:ph idx="1"/>
          </p:nvPr>
        </p:nvSpPr>
        <p:spPr/>
        <p:txBody>
          <a:bodyPr/>
          <a:lstStyle/>
          <a:p>
            <a:r>
              <a:rPr lang="en-IN" dirty="0"/>
              <a:t>Tidal energy is completely renewable</a:t>
            </a:r>
          </a:p>
          <a:p>
            <a:r>
              <a:rPr lang="en-IN" dirty="0"/>
              <a:t>Tidal energy produces completely no emissions</a:t>
            </a:r>
          </a:p>
          <a:p>
            <a:r>
              <a:rPr lang="en-IN" dirty="0"/>
              <a:t>Hidden beneath the water</a:t>
            </a:r>
          </a:p>
          <a:p>
            <a:r>
              <a:rPr lang="en-IN" dirty="0"/>
              <a:t>Have lesser impact on the environment</a:t>
            </a:r>
          </a:p>
          <a:p>
            <a:r>
              <a:rPr lang="en-IN" dirty="0"/>
              <a:t>Low running cost</a:t>
            </a:r>
          </a:p>
          <a:p>
            <a:r>
              <a:rPr lang="en-IN" dirty="0"/>
              <a:t>Long lifetime with little maintenance</a:t>
            </a:r>
          </a:p>
          <a:p>
            <a:r>
              <a:rPr lang="en-IN" dirty="0"/>
              <a:t>Reduces the dependence upon fossil fuels</a:t>
            </a:r>
          </a:p>
        </p:txBody>
      </p:sp>
    </p:spTree>
    <p:extLst>
      <p:ext uri="{BB962C8B-B14F-4D97-AF65-F5344CB8AC3E}">
        <p14:creationId xmlns:p14="http://schemas.microsoft.com/office/powerpoint/2010/main" val="557809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B4AE8-70C3-443B-ACED-A648DDC74D9C}"/>
              </a:ext>
            </a:extLst>
          </p:cNvPr>
          <p:cNvSpPr>
            <a:spLocks noGrp="1"/>
          </p:cNvSpPr>
          <p:nvPr>
            <p:ph type="title"/>
          </p:nvPr>
        </p:nvSpPr>
        <p:spPr/>
        <p:txBody>
          <a:bodyPr/>
          <a:lstStyle/>
          <a:p>
            <a:r>
              <a:rPr lang="en-IN" dirty="0"/>
              <a:t>Disadvantages </a:t>
            </a:r>
          </a:p>
        </p:txBody>
      </p:sp>
      <p:sp>
        <p:nvSpPr>
          <p:cNvPr id="3" name="Content Placeholder 2">
            <a:extLst>
              <a:ext uri="{FF2B5EF4-FFF2-40B4-BE49-F238E27FC236}">
                <a16:creationId xmlns:a16="http://schemas.microsoft.com/office/drawing/2014/main" id="{93BC6325-9CA9-4554-92AC-C1565E8EED43}"/>
              </a:ext>
            </a:extLst>
          </p:cNvPr>
          <p:cNvSpPr>
            <a:spLocks noGrp="1"/>
          </p:cNvSpPr>
          <p:nvPr>
            <p:ph idx="1"/>
          </p:nvPr>
        </p:nvSpPr>
        <p:spPr/>
        <p:txBody>
          <a:bodyPr/>
          <a:lstStyle/>
          <a:p>
            <a:r>
              <a:rPr lang="en-IN" dirty="0"/>
              <a:t>The initial cost is too high</a:t>
            </a:r>
          </a:p>
          <a:p>
            <a:r>
              <a:rPr lang="en-IN" dirty="0"/>
              <a:t>Very difficult to install</a:t>
            </a:r>
          </a:p>
          <a:p>
            <a:r>
              <a:rPr lang="en-IN" dirty="0"/>
              <a:t>The blade must be coated to avoid corrosion</a:t>
            </a:r>
          </a:p>
          <a:p>
            <a:r>
              <a:rPr lang="en-IN" dirty="0"/>
              <a:t>Damages habitat up to 500 meters away</a:t>
            </a:r>
          </a:p>
          <a:p>
            <a:r>
              <a:rPr lang="en-IN" dirty="0"/>
              <a:t>Maintenance is difficult</a:t>
            </a:r>
          </a:p>
        </p:txBody>
      </p:sp>
    </p:spTree>
    <p:extLst>
      <p:ext uri="{BB962C8B-B14F-4D97-AF65-F5344CB8AC3E}">
        <p14:creationId xmlns:p14="http://schemas.microsoft.com/office/powerpoint/2010/main" val="301031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09FE8-8186-4447-94D3-DD16C1C4B864}"/>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BD89777B-3984-4BA2-A100-C4156EE67D31}"/>
              </a:ext>
            </a:extLst>
          </p:cNvPr>
          <p:cNvSpPr>
            <a:spLocks noGrp="1"/>
          </p:cNvSpPr>
          <p:nvPr>
            <p:ph idx="1"/>
          </p:nvPr>
        </p:nvSpPr>
        <p:spPr/>
        <p:txBody>
          <a:bodyPr/>
          <a:lstStyle/>
          <a:p>
            <a:r>
              <a:rPr lang="en-IN" dirty="0"/>
              <a:t>We believe that the intense and predictable marine current resource offers the possibility of clean energy at a cost that will ultimately be competitive not only with the other renewable, but in the long run we believe we can complete head on with most forms of fossil fuelled power generation at present-day costs.</a:t>
            </a:r>
          </a:p>
        </p:txBody>
      </p:sp>
    </p:spTree>
    <p:extLst>
      <p:ext uri="{BB962C8B-B14F-4D97-AF65-F5344CB8AC3E}">
        <p14:creationId xmlns:p14="http://schemas.microsoft.com/office/powerpoint/2010/main" val="564807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3"/>
          <p:cNvSpPr txBox="1">
            <a:spLocks noGrp="1"/>
          </p:cNvSpPr>
          <p:nvPr>
            <p:ph type="title"/>
          </p:nvPr>
        </p:nvSpPr>
        <p:spPr>
          <a:xfrm>
            <a:off x="656425" y="1"/>
            <a:ext cx="8030400" cy="1080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600">
                <a:latin typeface="Times New Roman"/>
                <a:ea typeface="Times New Roman"/>
                <a:cs typeface="Times New Roman"/>
                <a:sym typeface="Times New Roman"/>
              </a:rPr>
              <a:t>References</a:t>
            </a:r>
            <a:endParaRPr sz="3600">
              <a:latin typeface="Times New Roman"/>
              <a:ea typeface="Times New Roman"/>
              <a:cs typeface="Times New Roman"/>
              <a:sym typeface="Times New Roman"/>
            </a:endParaRPr>
          </a:p>
        </p:txBody>
      </p:sp>
      <p:sp>
        <p:nvSpPr>
          <p:cNvPr id="288" name="Google Shape;288;p33"/>
          <p:cNvSpPr txBox="1">
            <a:spLocks noGrp="1"/>
          </p:cNvSpPr>
          <p:nvPr>
            <p:ph idx="1"/>
          </p:nvPr>
        </p:nvSpPr>
        <p:spPr>
          <a:xfrm>
            <a:off x="224575" y="959825"/>
            <a:ext cx="8462400" cy="5898300"/>
          </a:xfrm>
          <a:prstGeom prst="rect">
            <a:avLst/>
          </a:prstGeom>
        </p:spPr>
        <p:txBody>
          <a:bodyPr spcFirstLastPara="1" wrap="square" lIns="91425" tIns="45700" rIns="91425" bIns="45700" anchor="t" anchorCtr="0">
            <a:noAutofit/>
          </a:bodyPr>
          <a:lstStyle/>
          <a:p>
            <a:pPr marL="457200" lvl="0" indent="-381000" algn="l" rtl="0">
              <a:lnSpc>
                <a:spcPct val="128500"/>
              </a:lnSpc>
              <a:spcBef>
                <a:spcPts val="0"/>
              </a:spcBef>
              <a:spcAft>
                <a:spcPts val="0"/>
              </a:spcAft>
              <a:buSzPts val="2400"/>
              <a:buFont typeface="Times New Roman"/>
              <a:buChar char="•"/>
            </a:pPr>
            <a:endParaRPr sz="2400" dirty="0">
              <a:latin typeface="Times New Roman"/>
              <a:ea typeface="Times New Roman"/>
              <a:cs typeface="Times New Roman"/>
              <a:sym typeface="Times New Roman"/>
            </a:endParaRPr>
          </a:p>
          <a:p>
            <a:pPr marL="0" lvl="0" indent="0" algn="l" rtl="0">
              <a:spcBef>
                <a:spcPts val="36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4"/>
          <p:cNvSpPr txBox="1">
            <a:spLocks noGrp="1"/>
          </p:cNvSpPr>
          <p:nvPr>
            <p:ph type="title"/>
          </p:nvPr>
        </p:nvSpPr>
        <p:spPr>
          <a:xfrm>
            <a:off x="457200" y="171225"/>
            <a:ext cx="8229600" cy="931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600">
                <a:latin typeface="Times New Roman"/>
                <a:ea typeface="Times New Roman"/>
                <a:cs typeface="Times New Roman"/>
                <a:sym typeface="Times New Roman"/>
              </a:rPr>
              <a:t>Contents</a:t>
            </a:r>
            <a:endParaRPr sz="3600">
              <a:latin typeface="Times New Roman"/>
              <a:ea typeface="Times New Roman"/>
              <a:cs typeface="Times New Roman"/>
              <a:sym typeface="Times New Roman"/>
            </a:endParaRPr>
          </a:p>
        </p:txBody>
      </p:sp>
      <p:sp>
        <p:nvSpPr>
          <p:cNvPr id="165" name="Google Shape;165;p14"/>
          <p:cNvSpPr txBox="1">
            <a:spLocks noGrp="1"/>
          </p:cNvSpPr>
          <p:nvPr>
            <p:ph idx="1"/>
          </p:nvPr>
        </p:nvSpPr>
        <p:spPr>
          <a:xfrm>
            <a:off x="457200" y="1102425"/>
            <a:ext cx="8229600" cy="5755500"/>
          </a:xfrm>
          <a:prstGeom prst="rect">
            <a:avLst/>
          </a:prstGeom>
        </p:spPr>
        <p:txBody>
          <a:bodyPr spcFirstLastPara="1" wrap="square" lIns="91425" tIns="45700" rIns="91425" bIns="45700" anchor="t" anchorCtr="0">
            <a:noAutofit/>
          </a:bodyPr>
          <a:lstStyle/>
          <a:p>
            <a:pPr marL="457200" lvl="0" indent="-381000" algn="l" rtl="0">
              <a:spcBef>
                <a:spcPts val="360"/>
              </a:spcBef>
              <a:spcAft>
                <a:spcPts val="0"/>
              </a:spcAft>
              <a:buSzPts val="2400"/>
              <a:buFont typeface="Times New Roman"/>
              <a:buChar char="•"/>
            </a:pPr>
            <a:r>
              <a:rPr lang="en-US" sz="2400" dirty="0">
                <a:latin typeface="Times New Roman"/>
                <a:ea typeface="Times New Roman"/>
                <a:cs typeface="Times New Roman"/>
                <a:sym typeface="Times New Roman"/>
              </a:rPr>
              <a:t>Renewable Energy</a:t>
            </a:r>
          </a:p>
          <a:p>
            <a:pPr marL="457200" lvl="0" indent="-381000" algn="l" rtl="0">
              <a:spcBef>
                <a:spcPts val="360"/>
              </a:spcBef>
              <a:spcAft>
                <a:spcPts val="0"/>
              </a:spcAft>
              <a:buSzPts val="2400"/>
              <a:buFont typeface="Times New Roman"/>
              <a:buChar char="•"/>
            </a:pPr>
            <a:r>
              <a:rPr lang="en-US" sz="2400" dirty="0">
                <a:latin typeface="Times New Roman"/>
                <a:ea typeface="Times New Roman"/>
                <a:cs typeface="Times New Roman"/>
                <a:sym typeface="Times New Roman"/>
              </a:rPr>
              <a:t>Name Justification</a:t>
            </a:r>
          </a:p>
          <a:p>
            <a:pPr marL="457200" lvl="0" indent="-381000" algn="l" rtl="0">
              <a:spcBef>
                <a:spcPts val="360"/>
              </a:spcBef>
              <a:spcAft>
                <a:spcPts val="0"/>
              </a:spcAft>
              <a:buSzPts val="2400"/>
              <a:buFont typeface="Times New Roman"/>
              <a:buChar char="•"/>
            </a:pPr>
            <a:r>
              <a:rPr lang="en-US" sz="2400" dirty="0">
                <a:latin typeface="Times New Roman"/>
                <a:ea typeface="Times New Roman"/>
                <a:cs typeface="Times New Roman"/>
                <a:sym typeface="Times New Roman"/>
              </a:rPr>
              <a:t>Underwater Windmill</a:t>
            </a:r>
          </a:p>
          <a:p>
            <a:pPr marL="457200" lvl="0" indent="-381000" algn="l" rtl="0">
              <a:spcBef>
                <a:spcPts val="360"/>
              </a:spcBef>
              <a:spcAft>
                <a:spcPts val="0"/>
              </a:spcAft>
              <a:buSzPts val="2400"/>
              <a:buFont typeface="Times New Roman"/>
              <a:buChar char="•"/>
            </a:pPr>
            <a:r>
              <a:rPr lang="en-US" sz="2400" dirty="0">
                <a:latin typeface="Times New Roman"/>
                <a:ea typeface="Times New Roman"/>
                <a:cs typeface="Times New Roman"/>
                <a:sym typeface="Times New Roman"/>
              </a:rPr>
              <a:t>History</a:t>
            </a:r>
          </a:p>
          <a:p>
            <a:pPr marL="457200" lvl="0" indent="-381000" algn="l" rtl="0">
              <a:spcBef>
                <a:spcPts val="360"/>
              </a:spcBef>
              <a:spcAft>
                <a:spcPts val="0"/>
              </a:spcAft>
              <a:buSzPts val="2400"/>
              <a:buFont typeface="Times New Roman"/>
              <a:buChar char="•"/>
            </a:pPr>
            <a:r>
              <a:rPr lang="en-US" sz="2400" dirty="0">
                <a:latin typeface="Times New Roman"/>
                <a:ea typeface="Times New Roman"/>
                <a:cs typeface="Times New Roman"/>
                <a:sym typeface="Times New Roman"/>
              </a:rPr>
              <a:t>Main Parts</a:t>
            </a:r>
          </a:p>
          <a:p>
            <a:pPr marL="457200" lvl="0" indent="-381000" algn="l" rtl="0">
              <a:spcBef>
                <a:spcPts val="360"/>
              </a:spcBef>
              <a:spcAft>
                <a:spcPts val="0"/>
              </a:spcAft>
              <a:buSzPts val="2400"/>
              <a:buFont typeface="Times New Roman"/>
              <a:buChar char="•"/>
            </a:pPr>
            <a:r>
              <a:rPr lang="en-US" sz="2400" dirty="0">
                <a:latin typeface="Times New Roman"/>
                <a:ea typeface="Times New Roman"/>
                <a:cs typeface="Times New Roman"/>
                <a:sym typeface="Times New Roman"/>
              </a:rPr>
              <a:t>Principle of Operation</a:t>
            </a:r>
          </a:p>
          <a:p>
            <a:pPr marL="457200" lvl="0" indent="-381000" algn="l" rtl="0">
              <a:spcBef>
                <a:spcPts val="360"/>
              </a:spcBef>
              <a:spcAft>
                <a:spcPts val="0"/>
              </a:spcAft>
              <a:buSzPts val="2400"/>
              <a:buFont typeface="Times New Roman"/>
              <a:buChar char="•"/>
            </a:pPr>
            <a:r>
              <a:rPr lang="en-US" sz="2400" dirty="0">
                <a:latin typeface="Times New Roman"/>
                <a:ea typeface="Times New Roman"/>
                <a:cs typeface="Times New Roman"/>
                <a:sym typeface="Times New Roman"/>
              </a:rPr>
              <a:t>Types of Underwater Windmills</a:t>
            </a:r>
          </a:p>
          <a:p>
            <a:pPr marL="457200" lvl="0" indent="-381000" algn="l" rtl="0">
              <a:spcBef>
                <a:spcPts val="360"/>
              </a:spcBef>
              <a:spcAft>
                <a:spcPts val="0"/>
              </a:spcAft>
              <a:buSzPts val="2400"/>
              <a:buFont typeface="Times New Roman"/>
              <a:buChar char="•"/>
            </a:pPr>
            <a:r>
              <a:rPr lang="en-US" sz="2400" dirty="0">
                <a:latin typeface="Times New Roman"/>
                <a:ea typeface="Times New Roman"/>
                <a:cs typeface="Times New Roman"/>
                <a:sym typeface="Times New Roman"/>
              </a:rPr>
              <a:t>Advantages</a:t>
            </a:r>
          </a:p>
          <a:p>
            <a:pPr marL="457200" lvl="0" indent="-381000" algn="l" rtl="0">
              <a:spcBef>
                <a:spcPts val="360"/>
              </a:spcBef>
              <a:spcAft>
                <a:spcPts val="0"/>
              </a:spcAft>
              <a:buSzPts val="2400"/>
              <a:buFont typeface="Times New Roman"/>
              <a:buChar char="•"/>
            </a:pPr>
            <a:r>
              <a:rPr lang="en-US" sz="2400" dirty="0">
                <a:latin typeface="Times New Roman"/>
                <a:ea typeface="Times New Roman"/>
                <a:cs typeface="Times New Roman"/>
                <a:sym typeface="Times New Roman"/>
              </a:rPr>
              <a:t>Limitations</a:t>
            </a:r>
          </a:p>
          <a:p>
            <a:pPr marL="457200" lvl="0" indent="-381000" algn="l" rtl="0">
              <a:spcBef>
                <a:spcPts val="360"/>
              </a:spcBef>
              <a:spcAft>
                <a:spcPts val="0"/>
              </a:spcAft>
              <a:buSzPts val="2400"/>
              <a:buFont typeface="Times New Roman"/>
              <a:buChar char="•"/>
            </a:pPr>
            <a:r>
              <a:rPr lang="en-US" sz="2400" dirty="0">
                <a:latin typeface="Times New Roman"/>
                <a:ea typeface="Times New Roman"/>
                <a:cs typeface="Times New Roman"/>
                <a:sym typeface="Times New Roman"/>
              </a:rPr>
              <a:t>Conclusions</a:t>
            </a:r>
          </a:p>
          <a:p>
            <a:pPr marL="457200" lvl="0" indent="-381000" algn="l" rtl="0">
              <a:spcBef>
                <a:spcPts val="360"/>
              </a:spcBef>
              <a:spcAft>
                <a:spcPts val="0"/>
              </a:spcAft>
              <a:buSzPts val="2400"/>
              <a:buFont typeface="Times New Roman"/>
              <a:buChar char="•"/>
            </a:pPr>
            <a:r>
              <a:rPr lang="en-US" sz="2400" dirty="0">
                <a:latin typeface="Times New Roman"/>
                <a:ea typeface="Times New Roman"/>
                <a:cs typeface="Times New Roman"/>
                <a:sym typeface="Times New Roman"/>
              </a:rPr>
              <a:t>References</a:t>
            </a:r>
            <a:endParaRPr sz="2400" dirty="0">
              <a:latin typeface="Times New Roman"/>
              <a:ea typeface="Times New Roman"/>
              <a:cs typeface="Times New Roman"/>
              <a:sym typeface="Times New Roman"/>
            </a:endParaRPr>
          </a:p>
          <a:p>
            <a:pPr marL="0" lvl="0" indent="0" algn="l" rtl="0">
              <a:spcBef>
                <a:spcPts val="360"/>
              </a:spcBef>
              <a:spcAft>
                <a:spcPts val="0"/>
              </a:spcAft>
              <a:buNone/>
            </a:pPr>
            <a:endParaRPr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C1DD6-6340-46FD-BC20-2B300E133D2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D7E23F0-7C7D-4FBD-BA63-60F5FFFE2837}"/>
              </a:ext>
            </a:extLst>
          </p:cNvPr>
          <p:cNvSpPr>
            <a:spLocks noGrp="1"/>
          </p:cNvSpPr>
          <p:nvPr>
            <p:ph sz="quarter" idx="13"/>
          </p:nvPr>
        </p:nvSpPr>
        <p:spPr/>
        <p:txBody>
          <a:bodyPr/>
          <a:lstStyle/>
          <a:p>
            <a:endParaRPr lang="en-IN"/>
          </a:p>
        </p:txBody>
      </p:sp>
    </p:spTree>
    <p:extLst>
      <p:ext uri="{BB962C8B-B14F-4D97-AF65-F5344CB8AC3E}">
        <p14:creationId xmlns:p14="http://schemas.microsoft.com/office/powerpoint/2010/main" val="1347385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4"/>
          <p:cNvSpPr txBox="1">
            <a:spLocks noGrp="1"/>
          </p:cNvSpPr>
          <p:nvPr>
            <p:ph type="ctrTitle"/>
          </p:nvPr>
        </p:nvSpPr>
        <p:spPr>
          <a:xfrm>
            <a:off x="1255875" y="2320450"/>
            <a:ext cx="7772400" cy="1470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4800" b="1">
                <a:latin typeface="Times New Roman"/>
                <a:ea typeface="Times New Roman"/>
                <a:cs typeface="Times New Roman"/>
                <a:sym typeface="Times New Roman"/>
              </a:rPr>
              <a:t>THANK YOU</a:t>
            </a:r>
            <a:endParaRPr sz="4800" b="1" i="1">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608BC-D957-43F4-920F-B6F02D40C6A1}"/>
              </a:ext>
            </a:extLst>
          </p:cNvPr>
          <p:cNvSpPr>
            <a:spLocks noGrp="1"/>
          </p:cNvSpPr>
          <p:nvPr>
            <p:ph type="title"/>
          </p:nvPr>
        </p:nvSpPr>
        <p:spPr/>
        <p:txBody>
          <a:bodyPr/>
          <a:lstStyle/>
          <a:p>
            <a:r>
              <a:rPr lang="en-IN" u="sng" dirty="0"/>
              <a:t>RENEWABLE ENERGY</a:t>
            </a:r>
          </a:p>
        </p:txBody>
      </p:sp>
      <p:sp>
        <p:nvSpPr>
          <p:cNvPr id="3" name="Text Placeholder 2">
            <a:extLst>
              <a:ext uri="{FF2B5EF4-FFF2-40B4-BE49-F238E27FC236}">
                <a16:creationId xmlns:a16="http://schemas.microsoft.com/office/drawing/2014/main" id="{9BBFB03B-259B-4464-A195-F118079722F2}"/>
              </a:ext>
            </a:extLst>
          </p:cNvPr>
          <p:cNvSpPr>
            <a:spLocks noGrp="1"/>
          </p:cNvSpPr>
          <p:nvPr>
            <p:ph idx="1"/>
          </p:nvPr>
        </p:nvSpPr>
        <p:spPr/>
        <p:txBody>
          <a:bodyPr>
            <a:normAutofit/>
          </a:bodyPr>
          <a:lstStyle/>
          <a:p>
            <a:r>
              <a:rPr lang="en-IN" sz="2500" dirty="0"/>
              <a:t>Renewable energy sources have major role in decreasing of emissions of the carbon dioxide into atmosphere.</a:t>
            </a:r>
          </a:p>
          <a:p>
            <a:r>
              <a:rPr lang="en-IN" sz="2500" dirty="0"/>
              <a:t>Increased proportion of renewable energy sources enhance energetic viability of the energy system. It also helps to enhance energy delivery security by decreasing dependency on importing energetic raw materials and electrical energy.</a:t>
            </a:r>
          </a:p>
          <a:p>
            <a:r>
              <a:rPr lang="en-IN" sz="2500" dirty="0"/>
              <a:t>Renewable energy is the energy which comes from natural resources such as sunlight, wind, tides, and geothermal heat, etc,. which are renewable (naturally replenished).</a:t>
            </a:r>
          </a:p>
        </p:txBody>
      </p:sp>
    </p:spTree>
    <p:extLst>
      <p:ext uri="{BB962C8B-B14F-4D97-AF65-F5344CB8AC3E}">
        <p14:creationId xmlns:p14="http://schemas.microsoft.com/office/powerpoint/2010/main" val="2026400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5D4A8-EE1C-4316-8D59-02B511C3F564}"/>
              </a:ext>
            </a:extLst>
          </p:cNvPr>
          <p:cNvSpPr>
            <a:spLocks noGrp="1"/>
          </p:cNvSpPr>
          <p:nvPr>
            <p:ph type="title"/>
          </p:nvPr>
        </p:nvSpPr>
        <p:spPr/>
        <p:txBody>
          <a:bodyPr>
            <a:normAutofit/>
          </a:bodyPr>
          <a:lstStyle/>
          <a:p>
            <a:r>
              <a:rPr lang="en-IN" dirty="0"/>
              <a:t>RENEWABLE SOURCES OF ENERGY</a:t>
            </a:r>
          </a:p>
        </p:txBody>
      </p:sp>
      <p:sp>
        <p:nvSpPr>
          <p:cNvPr id="3" name="Text Placeholder 2">
            <a:extLst>
              <a:ext uri="{FF2B5EF4-FFF2-40B4-BE49-F238E27FC236}">
                <a16:creationId xmlns:a16="http://schemas.microsoft.com/office/drawing/2014/main" id="{2CD009D6-E2A2-4F7E-A4F3-DD6659C18785}"/>
              </a:ext>
            </a:extLst>
          </p:cNvPr>
          <p:cNvSpPr>
            <a:spLocks noGrp="1"/>
          </p:cNvSpPr>
          <p:nvPr>
            <p:ph idx="1"/>
          </p:nvPr>
        </p:nvSpPr>
        <p:spPr/>
        <p:txBody>
          <a:bodyPr/>
          <a:lstStyle/>
          <a:p>
            <a:r>
              <a:rPr lang="en-IN" dirty="0"/>
              <a:t>Solar Energy</a:t>
            </a:r>
          </a:p>
          <a:p>
            <a:r>
              <a:rPr lang="en-IN" dirty="0"/>
              <a:t>Tidal Energy</a:t>
            </a:r>
          </a:p>
          <a:p>
            <a:r>
              <a:rPr lang="en-IN" dirty="0"/>
              <a:t>Wind Energy</a:t>
            </a:r>
          </a:p>
          <a:p>
            <a:r>
              <a:rPr lang="en-IN" dirty="0"/>
              <a:t>Hydro Energy</a:t>
            </a:r>
          </a:p>
          <a:p>
            <a:r>
              <a:rPr lang="en-IN" dirty="0"/>
              <a:t>Geothermal Energy</a:t>
            </a:r>
          </a:p>
        </p:txBody>
      </p:sp>
    </p:spTree>
    <p:extLst>
      <p:ext uri="{BB962C8B-B14F-4D97-AF65-F5344CB8AC3E}">
        <p14:creationId xmlns:p14="http://schemas.microsoft.com/office/powerpoint/2010/main" val="410473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8364C-36DD-4591-A3CE-89251A514BAE}"/>
              </a:ext>
            </a:extLst>
          </p:cNvPr>
          <p:cNvSpPr>
            <a:spLocks noGrp="1"/>
          </p:cNvSpPr>
          <p:nvPr>
            <p:ph type="title"/>
          </p:nvPr>
        </p:nvSpPr>
        <p:spPr/>
        <p:txBody>
          <a:bodyPr/>
          <a:lstStyle/>
          <a:p>
            <a:r>
              <a:rPr lang="en-IN" dirty="0"/>
              <a:t>technology</a:t>
            </a:r>
          </a:p>
        </p:txBody>
      </p:sp>
      <p:sp>
        <p:nvSpPr>
          <p:cNvPr id="3" name="Content Placeholder 2">
            <a:extLst>
              <a:ext uri="{FF2B5EF4-FFF2-40B4-BE49-F238E27FC236}">
                <a16:creationId xmlns:a16="http://schemas.microsoft.com/office/drawing/2014/main" id="{9770F8CA-80BC-4141-9157-F631251A5E98}"/>
              </a:ext>
            </a:extLst>
          </p:cNvPr>
          <p:cNvSpPr>
            <a:spLocks noGrp="1"/>
          </p:cNvSpPr>
          <p:nvPr>
            <p:ph idx="1"/>
          </p:nvPr>
        </p:nvSpPr>
        <p:spPr/>
        <p:txBody>
          <a:bodyPr/>
          <a:lstStyle/>
          <a:p>
            <a:r>
              <a:rPr lang="en-IN" dirty="0"/>
              <a:t>Wave energy converters</a:t>
            </a:r>
          </a:p>
          <a:p>
            <a:r>
              <a:rPr lang="en-IN" dirty="0"/>
              <a:t>Tidal/currents</a:t>
            </a:r>
          </a:p>
          <a:p>
            <a:r>
              <a:rPr lang="en-IN" dirty="0"/>
              <a:t>Ocean thermal energy conversion [</a:t>
            </a:r>
            <a:r>
              <a:rPr lang="en-IN" dirty="0" err="1"/>
              <a:t>otec</a:t>
            </a:r>
            <a:r>
              <a:rPr lang="en-IN" dirty="0"/>
              <a:t>]</a:t>
            </a:r>
          </a:p>
          <a:p>
            <a:r>
              <a:rPr lang="en-IN" dirty="0"/>
              <a:t>Offshore wind</a:t>
            </a:r>
          </a:p>
        </p:txBody>
      </p:sp>
    </p:spTree>
    <p:extLst>
      <p:ext uri="{BB962C8B-B14F-4D97-AF65-F5344CB8AC3E}">
        <p14:creationId xmlns:p14="http://schemas.microsoft.com/office/powerpoint/2010/main" val="2527855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21DDF-BD49-4785-A95E-B5C2D0DD9484}"/>
              </a:ext>
            </a:extLst>
          </p:cNvPr>
          <p:cNvSpPr>
            <a:spLocks noGrp="1"/>
          </p:cNvSpPr>
          <p:nvPr>
            <p:ph type="title"/>
          </p:nvPr>
        </p:nvSpPr>
        <p:spPr/>
        <p:txBody>
          <a:bodyPr/>
          <a:lstStyle/>
          <a:p>
            <a:r>
              <a:rPr lang="en-IN" dirty="0"/>
              <a:t>Name justification</a:t>
            </a:r>
          </a:p>
        </p:txBody>
      </p:sp>
      <p:sp>
        <p:nvSpPr>
          <p:cNvPr id="3" name="Content Placeholder 2">
            <a:extLst>
              <a:ext uri="{FF2B5EF4-FFF2-40B4-BE49-F238E27FC236}">
                <a16:creationId xmlns:a16="http://schemas.microsoft.com/office/drawing/2014/main" id="{E033C666-8CF4-4BB8-BE8E-7C1244697A83}"/>
              </a:ext>
            </a:extLst>
          </p:cNvPr>
          <p:cNvSpPr>
            <a:spLocks noGrp="1"/>
          </p:cNvSpPr>
          <p:nvPr>
            <p:ph idx="1"/>
          </p:nvPr>
        </p:nvSpPr>
        <p:spPr/>
        <p:txBody>
          <a:bodyPr/>
          <a:lstStyle/>
          <a:p>
            <a:r>
              <a:rPr lang="en-IN" dirty="0"/>
              <a:t>Why is it called “underwater windmill”?</a:t>
            </a:r>
          </a:p>
          <a:p>
            <a:r>
              <a:rPr lang="en-IN" dirty="0"/>
              <a:t>“Basically, it’s like putting a windmill in the water”.</a:t>
            </a:r>
          </a:p>
          <a:p>
            <a:r>
              <a:rPr lang="en-IN" dirty="0"/>
              <a:t>Or as it’s looking like a windmill and are installed on the ocean floor and large river bed, that means these are under the water.</a:t>
            </a:r>
          </a:p>
        </p:txBody>
      </p:sp>
    </p:spTree>
    <p:extLst>
      <p:ext uri="{BB962C8B-B14F-4D97-AF65-F5344CB8AC3E}">
        <p14:creationId xmlns:p14="http://schemas.microsoft.com/office/powerpoint/2010/main" val="3501487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5A82F-DD88-47D9-9FCC-97F9CD02800C}"/>
              </a:ext>
            </a:extLst>
          </p:cNvPr>
          <p:cNvSpPr>
            <a:spLocks noGrp="1"/>
          </p:cNvSpPr>
          <p:nvPr>
            <p:ph type="title"/>
          </p:nvPr>
        </p:nvSpPr>
        <p:spPr/>
        <p:txBody>
          <a:bodyPr/>
          <a:lstStyle/>
          <a:p>
            <a:r>
              <a:rPr lang="en-IN" dirty="0"/>
              <a:t>Underwater windmill</a:t>
            </a:r>
          </a:p>
        </p:txBody>
      </p:sp>
      <p:sp>
        <p:nvSpPr>
          <p:cNvPr id="3" name="Content Placeholder 2">
            <a:extLst>
              <a:ext uri="{FF2B5EF4-FFF2-40B4-BE49-F238E27FC236}">
                <a16:creationId xmlns:a16="http://schemas.microsoft.com/office/drawing/2014/main" id="{D513BDEA-8CD1-485A-B571-E6BEA66A2586}"/>
              </a:ext>
            </a:extLst>
          </p:cNvPr>
          <p:cNvSpPr>
            <a:spLocks noGrp="1"/>
          </p:cNvSpPr>
          <p:nvPr>
            <p:ph idx="1"/>
          </p:nvPr>
        </p:nvSpPr>
        <p:spPr/>
        <p:txBody>
          <a:bodyPr>
            <a:normAutofit/>
          </a:bodyPr>
          <a:lstStyle/>
          <a:p>
            <a:r>
              <a:rPr lang="en-IN" dirty="0"/>
              <a:t>An underwater windmill is like a device that extracts power from the tides. Renewable energy technologies are becoming an increasingly favourable alternative to conventional energy sources to assuage fossil fuel related issues. Tidal energy offers a vast and reliable energy source.</a:t>
            </a:r>
          </a:p>
          <a:p>
            <a:r>
              <a:rPr lang="en-IN" dirty="0"/>
              <a:t>This technology is similar to wind energy technology, with this rotor blades driven not by wind power but by tidal currents.</a:t>
            </a:r>
          </a:p>
          <a:p>
            <a:r>
              <a:rPr lang="en-IN" dirty="0"/>
              <a:t>The gravitational pull of the moon produces a shift in tidal currents, which spins the long blades of the turbine. Which in turn produces electricity via different parts of underwater windmill. </a:t>
            </a:r>
          </a:p>
        </p:txBody>
      </p:sp>
    </p:spTree>
    <p:extLst>
      <p:ext uri="{BB962C8B-B14F-4D97-AF65-F5344CB8AC3E}">
        <p14:creationId xmlns:p14="http://schemas.microsoft.com/office/powerpoint/2010/main" val="1646696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48FD6-6F09-4CBF-AFAA-E89F271C2267}"/>
              </a:ext>
            </a:extLst>
          </p:cNvPr>
          <p:cNvSpPr>
            <a:spLocks noGrp="1"/>
          </p:cNvSpPr>
          <p:nvPr>
            <p:ph type="title"/>
          </p:nvPr>
        </p:nvSpPr>
        <p:spPr/>
        <p:txBody>
          <a:bodyPr/>
          <a:lstStyle/>
          <a:p>
            <a:r>
              <a:rPr lang="en-IN" dirty="0"/>
              <a:t>history</a:t>
            </a:r>
          </a:p>
        </p:txBody>
      </p:sp>
      <p:sp>
        <p:nvSpPr>
          <p:cNvPr id="3" name="Content Placeholder 2">
            <a:extLst>
              <a:ext uri="{FF2B5EF4-FFF2-40B4-BE49-F238E27FC236}">
                <a16:creationId xmlns:a16="http://schemas.microsoft.com/office/drawing/2014/main" id="{92B90C42-346B-48CE-B0CE-4CA40C434A52}"/>
              </a:ext>
            </a:extLst>
          </p:cNvPr>
          <p:cNvSpPr>
            <a:spLocks noGrp="1"/>
          </p:cNvSpPr>
          <p:nvPr>
            <p:ph idx="1"/>
          </p:nvPr>
        </p:nvSpPr>
        <p:spPr/>
        <p:txBody>
          <a:bodyPr/>
          <a:lstStyle/>
          <a:p>
            <a:r>
              <a:rPr lang="en-IN" dirty="0"/>
              <a:t>Until late nineteen century windmills would only produce mechanical power of their tasks such as granting or plumbing water.</a:t>
            </a:r>
          </a:p>
          <a:p>
            <a:r>
              <a:rPr lang="en-IN" dirty="0"/>
              <a:t>With the creation of electricity, windmills make found that windmills could be attaches to generator and used to create power.</a:t>
            </a:r>
          </a:p>
          <a:p>
            <a:r>
              <a:rPr lang="en-IN" dirty="0"/>
              <a:t>The first windmill used to produce electrical energy was created in 1888 by Charles f brush.</a:t>
            </a:r>
          </a:p>
        </p:txBody>
      </p:sp>
    </p:spTree>
    <p:extLst>
      <p:ext uri="{BB962C8B-B14F-4D97-AF65-F5344CB8AC3E}">
        <p14:creationId xmlns:p14="http://schemas.microsoft.com/office/powerpoint/2010/main" val="2931308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62D93-F9EB-4902-9DF0-9E4777A3677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B5CFA15-5A30-45E3-9ED3-B38873D9F50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73147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296</TotalTime>
  <Words>764</Words>
  <Application>Microsoft Office PowerPoint</Application>
  <PresentationFormat>On-screen Show (4:3)</PresentationFormat>
  <Paragraphs>113</Paragraphs>
  <Slides>21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Agency FB</vt:lpstr>
      <vt:lpstr>Arial</vt:lpstr>
      <vt:lpstr>Calibri</vt:lpstr>
      <vt:lpstr>Calibri Light</vt:lpstr>
      <vt:lpstr>Times New Roman</vt:lpstr>
      <vt:lpstr>Office Theme</vt:lpstr>
      <vt:lpstr>PowerPoint Presentation</vt:lpstr>
      <vt:lpstr>Contents</vt:lpstr>
      <vt:lpstr>RENEWABLE ENERGY</vt:lpstr>
      <vt:lpstr>RENEWABLE SOURCES OF ENERGY</vt:lpstr>
      <vt:lpstr>technology</vt:lpstr>
      <vt:lpstr>Name justification</vt:lpstr>
      <vt:lpstr>Underwater windmill</vt:lpstr>
      <vt:lpstr>history</vt:lpstr>
      <vt:lpstr>PowerPoint Presentation</vt:lpstr>
      <vt:lpstr> </vt:lpstr>
      <vt:lpstr>   </vt:lpstr>
      <vt:lpstr>Structure concepts</vt:lpstr>
      <vt:lpstr>Types of underwater windmill</vt:lpstr>
      <vt:lpstr>Principle of operation</vt:lpstr>
      <vt:lpstr>Turbines placed under water</vt:lpstr>
      <vt:lpstr>ADVANTAGES</vt:lpstr>
      <vt:lpstr>Disadvantages </vt:lpstr>
      <vt:lpstr>Conclusion </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kurvamallesh</dc:creator>
  <cp:lastModifiedBy>ramya rayankula</cp:lastModifiedBy>
  <cp:revision>35</cp:revision>
  <dcterms:modified xsi:type="dcterms:W3CDTF">2021-03-30T14:09:52Z</dcterms:modified>
</cp:coreProperties>
</file>