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9" r:id="rId1"/>
  </p:sldMasterIdLst>
  <p:notesMasterIdLst>
    <p:notesMasterId r:id="rId25"/>
  </p:notesMasterIdLst>
  <p:sldIdLst>
    <p:sldId id="256" r:id="rId2"/>
    <p:sldId id="257" r:id="rId3"/>
    <p:sldId id="258" r:id="rId4"/>
    <p:sldId id="265" r:id="rId5"/>
    <p:sldId id="260" r:id="rId6"/>
    <p:sldId id="261" r:id="rId7"/>
    <p:sldId id="266" r:id="rId8"/>
    <p:sldId id="267" r:id="rId9"/>
    <p:sldId id="268" r:id="rId10"/>
    <p:sldId id="269" r:id="rId11"/>
    <p:sldId id="270" r:id="rId12"/>
    <p:sldId id="271" r:id="rId13"/>
    <p:sldId id="272" r:id="rId14"/>
    <p:sldId id="273" r:id="rId15"/>
    <p:sldId id="274" r:id="rId16"/>
    <p:sldId id="275" r:id="rId17"/>
    <p:sldId id="276" r:id="rId18"/>
    <p:sldId id="277" r:id="rId19"/>
    <p:sldId id="278" r:id="rId20"/>
    <p:sldId id="279" r:id="rId21"/>
    <p:sldId id="280" r:id="rId22"/>
    <p:sldId id="264" r:id="rId23"/>
    <p:sldId id="263" r:id="rId24"/>
  </p:sldIdLst>
  <p:sldSz cx="9144000" cy="5143500" type="screen16x9"/>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838" autoAdjust="0"/>
    <p:restoredTop sz="94660"/>
  </p:normalViewPr>
  <p:slideViewPr>
    <p:cSldViewPr snapToGrid="0">
      <p:cViewPr varScale="1">
        <p:scale>
          <a:sx n="82" d="100"/>
          <a:sy n="82" d="100"/>
        </p:scale>
        <p:origin x="848" y="52"/>
      </p:cViewPr>
      <p:guideLst>
        <p:guide orient="horz" pos="1620"/>
        <p:guide pos="2880"/>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presProps" Target="presProps.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0"/>
        <p:cNvGrpSpPr/>
        <p:nvPr/>
      </p:nvGrpSpPr>
      <p:grpSpPr>
        <a:xfrm>
          <a:off x="0" y="0"/>
          <a:ext cx="0" cy="0"/>
          <a:chOff x="0" y="0"/>
          <a:chExt cx="0" cy="0"/>
        </a:xfrm>
      </p:grpSpPr>
      <p:sp>
        <p:nvSpPr>
          <p:cNvPr id="51" name="Google Shape;51;p: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2" name="Google Shape;52;p: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57"/>
        <p:cNvGrpSpPr/>
        <p:nvPr/>
      </p:nvGrpSpPr>
      <p:grpSpPr>
        <a:xfrm>
          <a:off x="0" y="0"/>
          <a:ext cx="0" cy="0"/>
          <a:chOff x="0" y="0"/>
          <a:chExt cx="0" cy="0"/>
        </a:xfrm>
      </p:grpSpPr>
      <p:sp>
        <p:nvSpPr>
          <p:cNvPr id="58" name="Google Shape;58;g26420ed0178_0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59" name="Google Shape;59;g26420ed0178_0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4"/>
        <p:cNvGrpSpPr/>
        <p:nvPr/>
      </p:nvGrpSpPr>
      <p:grpSpPr>
        <a:xfrm>
          <a:off x="0" y="0"/>
          <a:ext cx="0" cy="0"/>
          <a:chOff x="0" y="0"/>
          <a:chExt cx="0" cy="0"/>
        </a:xfrm>
      </p:grpSpPr>
      <p:sp>
        <p:nvSpPr>
          <p:cNvPr id="65" name="Google Shape;65;g26420ed0178_0_1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6" name="Google Shape;66;g26420ed0178_0_1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8"/>
        <p:cNvGrpSpPr/>
        <p:nvPr/>
      </p:nvGrpSpPr>
      <p:grpSpPr>
        <a:xfrm>
          <a:off x="0" y="0"/>
          <a:ext cx="0" cy="0"/>
          <a:chOff x="0" y="0"/>
          <a:chExt cx="0" cy="0"/>
        </a:xfrm>
      </p:grpSpPr>
      <p:sp>
        <p:nvSpPr>
          <p:cNvPr id="79" name="Google Shape;79;g2a819db33f3_0_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0" name="Google Shape;80;g2a819db33f3_0_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85"/>
        <p:cNvGrpSpPr/>
        <p:nvPr/>
      </p:nvGrpSpPr>
      <p:grpSpPr>
        <a:xfrm>
          <a:off x="0" y="0"/>
          <a:ext cx="0" cy="0"/>
          <a:chOff x="0" y="0"/>
          <a:chExt cx="0" cy="0"/>
        </a:xfrm>
      </p:grpSpPr>
      <p:sp>
        <p:nvSpPr>
          <p:cNvPr id="86" name="Google Shape;86;g2a819db33f3_0_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87" name="Google Shape;87;g2a819db33f3_0_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2"/>
        <p:cNvGrpSpPr/>
        <p:nvPr/>
      </p:nvGrpSpPr>
      <p:grpSpPr>
        <a:xfrm>
          <a:off x="0" y="0"/>
          <a:ext cx="0" cy="0"/>
          <a:chOff x="0" y="0"/>
          <a:chExt cx="0" cy="0"/>
        </a:xfrm>
      </p:grpSpPr>
      <p:sp>
        <p:nvSpPr>
          <p:cNvPr id="93" name="Google Shape;93;g2a819db33f3_0_2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94" name="Google Shape;94;g2a819db33f3_0_2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extLst>
      <p:ext uri="{BB962C8B-B14F-4D97-AF65-F5344CB8AC3E}">
        <p14:creationId xmlns:p14="http://schemas.microsoft.com/office/powerpoint/2010/main" val="48019836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99"/>
        <p:cNvGrpSpPr/>
        <p:nvPr/>
      </p:nvGrpSpPr>
      <p:grpSpPr>
        <a:xfrm>
          <a:off x="0" y="0"/>
          <a:ext cx="0" cy="0"/>
          <a:chOff x="0" y="0"/>
          <a:chExt cx="0" cy="0"/>
        </a:xfrm>
      </p:grpSpPr>
      <p:sp>
        <p:nvSpPr>
          <p:cNvPr id="100" name="Google Shape;100;g11f42100f2edb47b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1" name="Google Shape;101;g11f42100f2edb47b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9"/>
        <p:cNvGrpSpPr/>
        <p:nvPr/>
      </p:nvGrpSpPr>
      <p:grpSpPr>
        <a:xfrm>
          <a:off x="0" y="0"/>
          <a:ext cx="0" cy="0"/>
          <a:chOff x="0" y="0"/>
          <a:chExt cx="0" cy="0"/>
        </a:xfrm>
      </p:grpSpPr>
      <p:sp>
        <p:nvSpPr>
          <p:cNvPr id="10" name="Google Shape;10;p2"/>
          <p:cNvSpPr txBox="1">
            <a:spLocks noGrp="1"/>
          </p:cNvSpPr>
          <p:nvPr>
            <p:ph type="ctrTitle"/>
          </p:nvPr>
        </p:nvSpPr>
        <p:spPr>
          <a:xfrm>
            <a:off x="311708" y="744575"/>
            <a:ext cx="8520600" cy="2052600"/>
          </a:xfrm>
          <a:prstGeom prst="rect">
            <a:avLst/>
          </a:prstGeom>
        </p:spPr>
        <p:txBody>
          <a:bodyPr spcFirstLastPara="1" wrap="square" lIns="91425" tIns="91425" rIns="91425" bIns="91425" anchor="b" anchorCtr="0">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a:endParaRPr/>
          </a:p>
        </p:txBody>
      </p:sp>
      <p:sp>
        <p:nvSpPr>
          <p:cNvPr id="11" name="Google Shape;11;p2"/>
          <p:cNvSpPr txBox="1">
            <a:spLocks noGrp="1"/>
          </p:cNvSpPr>
          <p:nvPr>
            <p:ph type="subTitle" idx="1"/>
          </p:nvPr>
        </p:nvSpPr>
        <p:spPr>
          <a:xfrm>
            <a:off x="311700" y="2834125"/>
            <a:ext cx="8520600" cy="7926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a:endParaRPr/>
          </a:p>
        </p:txBody>
      </p:sp>
      <p:sp>
        <p:nvSpPr>
          <p:cNvPr id="12" name="Google Shape;12;p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44"/>
        <p:cNvGrpSpPr/>
        <p:nvPr/>
      </p:nvGrpSpPr>
      <p:grpSpPr>
        <a:xfrm>
          <a:off x="0" y="0"/>
          <a:ext cx="0" cy="0"/>
          <a:chOff x="0" y="0"/>
          <a:chExt cx="0" cy="0"/>
        </a:xfrm>
      </p:grpSpPr>
      <p:sp>
        <p:nvSpPr>
          <p:cNvPr id="45" name="Google Shape;45;p11"/>
          <p:cNvSpPr txBox="1">
            <a:spLocks noGrp="1"/>
          </p:cNvSpPr>
          <p:nvPr>
            <p:ph type="title" hasCustomPrompt="1"/>
          </p:nvPr>
        </p:nvSpPr>
        <p:spPr>
          <a:xfrm>
            <a:off x="311700" y="1106125"/>
            <a:ext cx="8520600" cy="1963500"/>
          </a:xfrm>
          <a:prstGeom prst="rect">
            <a:avLst/>
          </a:prstGeom>
        </p:spPr>
        <p:txBody>
          <a:bodyPr spcFirstLastPara="1" wrap="square" lIns="91425" tIns="91425" rIns="91425" bIns="91425" anchor="b" anchorCtr="0">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a:spLocks noGrp="1"/>
          </p:cNvSpPr>
          <p:nvPr>
            <p:ph type="body" idx="1"/>
          </p:nvPr>
        </p:nvSpPr>
        <p:spPr>
          <a:xfrm>
            <a:off x="311700" y="3152225"/>
            <a:ext cx="8520600" cy="1300800"/>
          </a:xfrm>
          <a:prstGeom prst="rect">
            <a:avLst/>
          </a:prstGeom>
        </p:spPr>
        <p:txBody>
          <a:bodyPr spcFirstLastPara="1" wrap="square" lIns="91425" tIns="91425" rIns="91425" bIns="91425" anchor="t" anchorCtr="0">
            <a:normAutofit/>
          </a:bodyPr>
          <a:lstStyle>
            <a:lvl1pPr marL="457200" lvl="0" indent="-342900" algn="ctr">
              <a:spcBef>
                <a:spcPts val="0"/>
              </a:spcBef>
              <a:spcAft>
                <a:spcPts val="0"/>
              </a:spcAft>
              <a:buSzPts val="1800"/>
              <a:buChar char="●"/>
              <a:defRPr/>
            </a:lvl1pPr>
            <a:lvl2pPr marL="914400" lvl="1" indent="-317500" algn="ctr">
              <a:spcBef>
                <a:spcPts val="0"/>
              </a:spcBef>
              <a:spcAft>
                <a:spcPts val="0"/>
              </a:spcAft>
              <a:buSzPts val="1400"/>
              <a:buChar char="○"/>
              <a:defRPr/>
            </a:lvl2pPr>
            <a:lvl3pPr marL="1371600" lvl="2" indent="-317500" algn="ctr">
              <a:spcBef>
                <a:spcPts val="0"/>
              </a:spcBef>
              <a:spcAft>
                <a:spcPts val="0"/>
              </a:spcAft>
              <a:buSzPts val="1400"/>
              <a:buChar char="■"/>
              <a:defRPr/>
            </a:lvl3pPr>
            <a:lvl4pPr marL="1828800" lvl="3" indent="-317500" algn="ctr">
              <a:spcBef>
                <a:spcPts val="0"/>
              </a:spcBef>
              <a:spcAft>
                <a:spcPts val="0"/>
              </a:spcAft>
              <a:buSzPts val="1400"/>
              <a:buChar char="●"/>
              <a:defRPr/>
            </a:lvl4pPr>
            <a:lvl5pPr marL="2286000" lvl="4" indent="-317500" algn="ctr">
              <a:spcBef>
                <a:spcPts val="0"/>
              </a:spcBef>
              <a:spcAft>
                <a:spcPts val="0"/>
              </a:spcAft>
              <a:buSzPts val="1400"/>
              <a:buChar char="○"/>
              <a:defRPr/>
            </a:lvl5pPr>
            <a:lvl6pPr marL="2743200" lvl="5" indent="-317500" algn="ctr">
              <a:spcBef>
                <a:spcPts val="0"/>
              </a:spcBef>
              <a:spcAft>
                <a:spcPts val="0"/>
              </a:spcAft>
              <a:buSzPts val="1400"/>
              <a:buChar char="■"/>
              <a:defRPr/>
            </a:lvl6pPr>
            <a:lvl7pPr marL="3200400" lvl="6" indent="-317500" algn="ctr">
              <a:spcBef>
                <a:spcPts val="0"/>
              </a:spcBef>
              <a:spcAft>
                <a:spcPts val="0"/>
              </a:spcAft>
              <a:buSzPts val="1400"/>
              <a:buChar char="●"/>
              <a:defRPr/>
            </a:lvl7pPr>
            <a:lvl8pPr marL="3657600" lvl="7" indent="-317500" algn="ctr">
              <a:spcBef>
                <a:spcPts val="0"/>
              </a:spcBef>
              <a:spcAft>
                <a:spcPts val="0"/>
              </a:spcAft>
              <a:buSzPts val="1400"/>
              <a:buChar char="○"/>
              <a:defRPr/>
            </a:lvl8pPr>
            <a:lvl9pPr marL="4114800" lvl="8" indent="-317500" algn="ctr">
              <a:spcBef>
                <a:spcPts val="0"/>
              </a:spcBef>
              <a:spcAft>
                <a:spcPts val="0"/>
              </a:spcAft>
              <a:buSzPts val="1400"/>
              <a:buChar char="■"/>
              <a:defRPr/>
            </a:lvl9pPr>
          </a:lstStyle>
          <a:p>
            <a:endParaRPr/>
          </a:p>
        </p:txBody>
      </p:sp>
      <p:sp>
        <p:nvSpPr>
          <p:cNvPr id="47" name="Google Shape;47;p11"/>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48"/>
        <p:cNvGrpSpPr/>
        <p:nvPr/>
      </p:nvGrpSpPr>
      <p:grpSpPr>
        <a:xfrm>
          <a:off x="0" y="0"/>
          <a:ext cx="0" cy="0"/>
          <a:chOff x="0" y="0"/>
          <a:chExt cx="0" cy="0"/>
        </a:xfrm>
      </p:grpSpPr>
      <p:sp>
        <p:nvSpPr>
          <p:cNvPr id="49" name="Google Shape;49;p12"/>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3"/>
        <p:cNvGrpSpPr/>
        <p:nvPr/>
      </p:nvGrpSpPr>
      <p:grpSpPr>
        <a:xfrm>
          <a:off x="0" y="0"/>
          <a:ext cx="0" cy="0"/>
          <a:chOff x="0" y="0"/>
          <a:chExt cx="0" cy="0"/>
        </a:xfrm>
      </p:grpSpPr>
      <p:sp>
        <p:nvSpPr>
          <p:cNvPr id="14" name="Google Shape;14;p3"/>
          <p:cNvSpPr txBox="1">
            <a:spLocks noGrp="1"/>
          </p:cNvSpPr>
          <p:nvPr>
            <p:ph type="title"/>
          </p:nvPr>
        </p:nvSpPr>
        <p:spPr>
          <a:xfrm>
            <a:off x="311700" y="2150850"/>
            <a:ext cx="8520600" cy="841800"/>
          </a:xfrm>
          <a:prstGeom prst="rect">
            <a:avLst/>
          </a:prstGeom>
        </p:spPr>
        <p:txBody>
          <a:bodyPr spcFirstLastPara="1" wrap="square" lIns="91425" tIns="91425" rIns="91425" bIns="91425" anchor="ctr" anchorCtr="0">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5" name="Google Shape;15;p3"/>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body" type="tx">
  <p:cSld name="TITLE_AND_BODY">
    <p:spTree>
      <p:nvGrpSpPr>
        <p:cNvPr id="1" name="Shape 16"/>
        <p:cNvGrpSpPr/>
        <p:nvPr/>
      </p:nvGrpSpPr>
      <p:grpSpPr>
        <a:xfrm>
          <a:off x="0" y="0"/>
          <a:ext cx="0" cy="0"/>
          <a:chOff x="0" y="0"/>
          <a:chExt cx="0" cy="0"/>
        </a:xfrm>
      </p:grpSpPr>
      <p:sp>
        <p:nvSpPr>
          <p:cNvPr id="17" name="Google Shape;17;p4"/>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18" name="Google Shape;18;p4"/>
          <p:cNvSpPr txBox="1">
            <a:spLocks noGrp="1"/>
          </p:cNvSpPr>
          <p:nvPr>
            <p:ph type="body" idx="1"/>
          </p:nvPr>
        </p:nvSpPr>
        <p:spPr>
          <a:xfrm>
            <a:off x="311700" y="1152475"/>
            <a:ext cx="8520600" cy="3416400"/>
          </a:xfrm>
          <a:prstGeom prst="rect">
            <a:avLst/>
          </a:prstGeom>
        </p:spPr>
        <p:txBody>
          <a:bodyPr spcFirstLastPara="1" wrap="square" lIns="91425" tIns="91425" rIns="91425" bIns="91425" anchor="t"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19" name="Google Shape;19;p4"/>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Title and two columns" type="twoColTx">
  <p:cSld name="TITLE_AND_TWO_COLUMNS">
    <p:spTree>
      <p:nvGrpSpPr>
        <p:cNvPr id="1" name="Shape 20"/>
        <p:cNvGrpSpPr/>
        <p:nvPr/>
      </p:nvGrpSpPr>
      <p:grpSpPr>
        <a:xfrm>
          <a:off x="0" y="0"/>
          <a:ext cx="0" cy="0"/>
          <a:chOff x="0" y="0"/>
          <a:chExt cx="0" cy="0"/>
        </a:xfrm>
      </p:grpSpPr>
      <p:sp>
        <p:nvSpPr>
          <p:cNvPr id="21" name="Google Shape;21;p5"/>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2" name="Google Shape;22;p5"/>
          <p:cNvSpPr txBox="1">
            <a:spLocks noGrp="1"/>
          </p:cNvSpPr>
          <p:nvPr>
            <p:ph type="body" idx="1"/>
          </p:nvPr>
        </p:nvSpPr>
        <p:spPr>
          <a:xfrm>
            <a:off x="3117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3" name="Google Shape;23;p5"/>
          <p:cNvSpPr txBox="1">
            <a:spLocks noGrp="1"/>
          </p:cNvSpPr>
          <p:nvPr>
            <p:ph type="body" idx="2"/>
          </p:nvPr>
        </p:nvSpPr>
        <p:spPr>
          <a:xfrm>
            <a:off x="4832400" y="1152475"/>
            <a:ext cx="3999900" cy="3416400"/>
          </a:xfrm>
          <a:prstGeom prst="rect">
            <a:avLst/>
          </a:prstGeom>
        </p:spPr>
        <p:txBody>
          <a:bodyPr spcFirstLastPara="1" wrap="square" lIns="91425" tIns="91425" rIns="91425" bIns="91425" anchor="t" anchorCtr="0">
            <a:normAutofit/>
          </a:bodyPr>
          <a:lstStyle>
            <a:lvl1pPr marL="457200" lvl="0" indent="-317500">
              <a:spcBef>
                <a:spcPts val="0"/>
              </a:spcBef>
              <a:spcAft>
                <a:spcPts val="0"/>
              </a:spcAft>
              <a:buSzPts val="1400"/>
              <a:buChar char="●"/>
              <a:defRPr sz="14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24" name="Google Shape;24;p5"/>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25"/>
        <p:cNvGrpSpPr/>
        <p:nvPr/>
      </p:nvGrpSpPr>
      <p:grpSpPr>
        <a:xfrm>
          <a:off x="0" y="0"/>
          <a:ext cx="0" cy="0"/>
          <a:chOff x="0" y="0"/>
          <a:chExt cx="0" cy="0"/>
        </a:xfrm>
      </p:grpSpPr>
      <p:sp>
        <p:nvSpPr>
          <p:cNvPr id="26" name="Google Shape;26;p6"/>
          <p:cNvSpPr txBox="1">
            <a:spLocks noGrp="1"/>
          </p:cNvSpPr>
          <p:nvPr>
            <p:ph type="title"/>
          </p:nvPr>
        </p:nvSpPr>
        <p:spPr>
          <a:xfrm>
            <a:off x="311700" y="445025"/>
            <a:ext cx="8520600" cy="572700"/>
          </a:xfrm>
          <a:prstGeom prst="rect">
            <a:avLst/>
          </a:prstGeom>
        </p:spPr>
        <p:txBody>
          <a:bodyPr spcFirstLastPara="1" wrap="square" lIns="91425" tIns="91425" rIns="91425" bIns="91425" anchor="t" anchorCtr="0">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a:endParaRPr/>
          </a:p>
        </p:txBody>
      </p:sp>
      <p:sp>
        <p:nvSpPr>
          <p:cNvPr id="27" name="Google Shape;27;p6"/>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28"/>
        <p:cNvGrpSpPr/>
        <p:nvPr/>
      </p:nvGrpSpPr>
      <p:grpSpPr>
        <a:xfrm>
          <a:off x="0" y="0"/>
          <a:ext cx="0" cy="0"/>
          <a:chOff x="0" y="0"/>
          <a:chExt cx="0" cy="0"/>
        </a:xfrm>
      </p:grpSpPr>
      <p:sp>
        <p:nvSpPr>
          <p:cNvPr id="29" name="Google Shape;29;p7"/>
          <p:cNvSpPr txBox="1">
            <a:spLocks noGrp="1"/>
          </p:cNvSpPr>
          <p:nvPr>
            <p:ph type="title"/>
          </p:nvPr>
        </p:nvSpPr>
        <p:spPr>
          <a:xfrm>
            <a:off x="311700" y="555600"/>
            <a:ext cx="2808000" cy="755700"/>
          </a:xfrm>
          <a:prstGeom prst="rect">
            <a:avLst/>
          </a:prstGeom>
        </p:spPr>
        <p:txBody>
          <a:bodyPr spcFirstLastPara="1" wrap="square" lIns="91425" tIns="91425" rIns="91425" bIns="91425" anchor="b" anchorCtr="0">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a:endParaRPr/>
          </a:p>
        </p:txBody>
      </p:sp>
      <p:sp>
        <p:nvSpPr>
          <p:cNvPr id="30" name="Google Shape;30;p7"/>
          <p:cNvSpPr txBox="1">
            <a:spLocks noGrp="1"/>
          </p:cNvSpPr>
          <p:nvPr>
            <p:ph type="body" idx="1"/>
          </p:nvPr>
        </p:nvSpPr>
        <p:spPr>
          <a:xfrm>
            <a:off x="311700" y="1389600"/>
            <a:ext cx="2808000" cy="3179400"/>
          </a:xfrm>
          <a:prstGeom prst="rect">
            <a:avLst/>
          </a:prstGeom>
        </p:spPr>
        <p:txBody>
          <a:bodyPr spcFirstLastPara="1" wrap="square" lIns="91425" tIns="91425" rIns="91425" bIns="91425" anchor="t" anchorCtr="0">
            <a:normAutofit/>
          </a:bodyPr>
          <a:lstStyle>
            <a:lvl1pPr marL="457200" lvl="0" indent="-304800">
              <a:spcBef>
                <a:spcPts val="0"/>
              </a:spcBef>
              <a:spcAft>
                <a:spcPts val="0"/>
              </a:spcAft>
              <a:buSzPts val="1200"/>
              <a:buChar char="●"/>
              <a:defRPr sz="1200"/>
            </a:lvl1pPr>
            <a:lvl2pPr marL="914400" lvl="1" indent="-304800">
              <a:spcBef>
                <a:spcPts val="0"/>
              </a:spcBef>
              <a:spcAft>
                <a:spcPts val="0"/>
              </a:spcAft>
              <a:buSzPts val="1200"/>
              <a:buChar char="○"/>
              <a:defRPr sz="1200"/>
            </a:lvl2pPr>
            <a:lvl3pPr marL="1371600" lvl="2" indent="-304800">
              <a:spcBef>
                <a:spcPts val="0"/>
              </a:spcBef>
              <a:spcAft>
                <a:spcPts val="0"/>
              </a:spcAft>
              <a:buSzPts val="1200"/>
              <a:buChar char="■"/>
              <a:defRPr sz="1200"/>
            </a:lvl3pPr>
            <a:lvl4pPr marL="1828800" lvl="3" indent="-304800">
              <a:spcBef>
                <a:spcPts val="0"/>
              </a:spcBef>
              <a:spcAft>
                <a:spcPts val="0"/>
              </a:spcAft>
              <a:buSzPts val="1200"/>
              <a:buChar char="●"/>
              <a:defRPr sz="1200"/>
            </a:lvl4pPr>
            <a:lvl5pPr marL="2286000" lvl="4" indent="-304800">
              <a:spcBef>
                <a:spcPts val="0"/>
              </a:spcBef>
              <a:spcAft>
                <a:spcPts val="0"/>
              </a:spcAft>
              <a:buSzPts val="1200"/>
              <a:buChar char="○"/>
              <a:defRPr sz="1200"/>
            </a:lvl5pPr>
            <a:lvl6pPr marL="2743200" lvl="5" indent="-304800">
              <a:spcBef>
                <a:spcPts val="0"/>
              </a:spcBef>
              <a:spcAft>
                <a:spcPts val="0"/>
              </a:spcAft>
              <a:buSzPts val="1200"/>
              <a:buChar char="■"/>
              <a:defRPr sz="1200"/>
            </a:lvl6pPr>
            <a:lvl7pPr marL="3200400" lvl="6" indent="-304800">
              <a:spcBef>
                <a:spcPts val="0"/>
              </a:spcBef>
              <a:spcAft>
                <a:spcPts val="0"/>
              </a:spcAft>
              <a:buSzPts val="1200"/>
              <a:buChar char="●"/>
              <a:defRPr sz="1200"/>
            </a:lvl7pPr>
            <a:lvl8pPr marL="3657600" lvl="7" indent="-304800">
              <a:spcBef>
                <a:spcPts val="0"/>
              </a:spcBef>
              <a:spcAft>
                <a:spcPts val="0"/>
              </a:spcAft>
              <a:buSzPts val="1200"/>
              <a:buChar char="○"/>
              <a:defRPr sz="1200"/>
            </a:lvl8pPr>
            <a:lvl9pPr marL="4114800" lvl="8" indent="-304800">
              <a:spcBef>
                <a:spcPts val="0"/>
              </a:spcBef>
              <a:spcAft>
                <a:spcPts val="0"/>
              </a:spcAft>
              <a:buSzPts val="1200"/>
              <a:buChar char="■"/>
              <a:defRPr sz="1200"/>
            </a:lvl9pPr>
          </a:lstStyle>
          <a:p>
            <a:endParaRPr/>
          </a:p>
        </p:txBody>
      </p:sp>
      <p:sp>
        <p:nvSpPr>
          <p:cNvPr id="31" name="Google Shape;31;p7"/>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32"/>
        <p:cNvGrpSpPr/>
        <p:nvPr/>
      </p:nvGrpSpPr>
      <p:grpSpPr>
        <a:xfrm>
          <a:off x="0" y="0"/>
          <a:ext cx="0" cy="0"/>
          <a:chOff x="0" y="0"/>
          <a:chExt cx="0" cy="0"/>
        </a:xfrm>
      </p:grpSpPr>
      <p:sp>
        <p:nvSpPr>
          <p:cNvPr id="33" name="Google Shape;33;p8"/>
          <p:cNvSpPr txBox="1">
            <a:spLocks noGrp="1"/>
          </p:cNvSpPr>
          <p:nvPr>
            <p:ph type="title"/>
          </p:nvPr>
        </p:nvSpPr>
        <p:spPr>
          <a:xfrm>
            <a:off x="490250" y="450150"/>
            <a:ext cx="6367800" cy="4090800"/>
          </a:xfrm>
          <a:prstGeom prst="rect">
            <a:avLst/>
          </a:prstGeom>
        </p:spPr>
        <p:txBody>
          <a:bodyPr spcFirstLastPara="1" wrap="square" lIns="91425" tIns="91425" rIns="91425" bIns="91425" anchor="ctr" anchorCtr="0">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
        <p:nvSpPr>
          <p:cNvPr id="34" name="Google Shape;34;p8"/>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 name="Google Shape;37;p9"/>
          <p:cNvSpPr txBox="1">
            <a:spLocks noGrp="1"/>
          </p:cNvSpPr>
          <p:nvPr>
            <p:ph type="title"/>
          </p:nvPr>
        </p:nvSpPr>
        <p:spPr>
          <a:xfrm>
            <a:off x="265500" y="1233175"/>
            <a:ext cx="4045200" cy="1482300"/>
          </a:xfrm>
          <a:prstGeom prst="rect">
            <a:avLst/>
          </a:prstGeom>
        </p:spPr>
        <p:txBody>
          <a:bodyPr spcFirstLastPara="1" wrap="square" lIns="91425" tIns="91425" rIns="91425" bIns="91425" anchor="b" anchorCtr="0">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a:endParaRPr/>
          </a:p>
        </p:txBody>
      </p:sp>
      <p:sp>
        <p:nvSpPr>
          <p:cNvPr id="38" name="Google Shape;38;p9"/>
          <p:cNvSpPr txBox="1">
            <a:spLocks noGrp="1"/>
          </p:cNvSpPr>
          <p:nvPr>
            <p:ph type="subTitle" idx="1"/>
          </p:nvPr>
        </p:nvSpPr>
        <p:spPr>
          <a:xfrm>
            <a:off x="265500" y="2803075"/>
            <a:ext cx="4045200" cy="1235100"/>
          </a:xfrm>
          <a:prstGeom prst="rect">
            <a:avLst/>
          </a:prstGeom>
        </p:spPr>
        <p:txBody>
          <a:bodyPr spcFirstLastPara="1" wrap="square" lIns="91425" tIns="91425" rIns="91425" bIns="91425" anchor="t" anchorCtr="0">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a:endParaRPr/>
          </a:p>
        </p:txBody>
      </p:sp>
      <p:sp>
        <p:nvSpPr>
          <p:cNvPr id="39" name="Google Shape;39;p9"/>
          <p:cNvSpPr txBox="1">
            <a:spLocks noGrp="1"/>
          </p:cNvSpPr>
          <p:nvPr>
            <p:ph type="body" idx="2"/>
          </p:nvPr>
        </p:nvSpPr>
        <p:spPr>
          <a:xfrm>
            <a:off x="4939500" y="724075"/>
            <a:ext cx="3837000" cy="3695100"/>
          </a:xfrm>
          <a:prstGeom prst="rect">
            <a:avLst/>
          </a:prstGeom>
        </p:spPr>
        <p:txBody>
          <a:bodyPr spcFirstLastPara="1" wrap="square" lIns="91425" tIns="91425" rIns="91425" bIns="91425" anchor="ctr" anchorCtr="0">
            <a:normAutofit/>
          </a:bodyPr>
          <a:lstStyle>
            <a:lvl1pPr marL="457200" lvl="0" indent="-342900">
              <a:spcBef>
                <a:spcPts val="0"/>
              </a:spcBef>
              <a:spcAft>
                <a:spcPts val="0"/>
              </a:spcAft>
              <a:buSzPts val="1800"/>
              <a:buChar char="●"/>
              <a:defRPr/>
            </a:lvl1pPr>
            <a:lvl2pPr marL="914400" lvl="1" indent="-317500">
              <a:spcBef>
                <a:spcPts val="0"/>
              </a:spcBef>
              <a:spcAft>
                <a:spcPts val="0"/>
              </a:spcAft>
              <a:buSzPts val="1400"/>
              <a:buChar char="○"/>
              <a:defRPr/>
            </a:lvl2pPr>
            <a:lvl3pPr marL="1371600" lvl="2" indent="-317500">
              <a:spcBef>
                <a:spcPts val="0"/>
              </a:spcBef>
              <a:spcAft>
                <a:spcPts val="0"/>
              </a:spcAft>
              <a:buSzPts val="1400"/>
              <a:buChar char="■"/>
              <a:defRPr/>
            </a:lvl3pPr>
            <a:lvl4pPr marL="1828800" lvl="3" indent="-317500">
              <a:spcBef>
                <a:spcPts val="0"/>
              </a:spcBef>
              <a:spcAft>
                <a:spcPts val="0"/>
              </a:spcAft>
              <a:buSzPts val="1400"/>
              <a:buChar char="●"/>
              <a:defRPr/>
            </a:lvl4pPr>
            <a:lvl5pPr marL="2286000" lvl="4" indent="-317500">
              <a:spcBef>
                <a:spcPts val="0"/>
              </a:spcBef>
              <a:spcAft>
                <a:spcPts val="0"/>
              </a:spcAft>
              <a:buSzPts val="1400"/>
              <a:buChar char="○"/>
              <a:defRPr/>
            </a:lvl5pPr>
            <a:lvl6pPr marL="2743200" lvl="5" indent="-317500">
              <a:spcBef>
                <a:spcPts val="0"/>
              </a:spcBef>
              <a:spcAft>
                <a:spcPts val="0"/>
              </a:spcAft>
              <a:buSzPts val="1400"/>
              <a:buChar char="■"/>
              <a:defRPr/>
            </a:lvl6pPr>
            <a:lvl7pPr marL="3200400" lvl="6" indent="-317500">
              <a:spcBef>
                <a:spcPts val="0"/>
              </a:spcBef>
              <a:spcAft>
                <a:spcPts val="0"/>
              </a:spcAft>
              <a:buSzPts val="1400"/>
              <a:buChar char="●"/>
              <a:defRPr/>
            </a:lvl7pPr>
            <a:lvl8pPr marL="3657600" lvl="7" indent="-317500">
              <a:spcBef>
                <a:spcPts val="0"/>
              </a:spcBef>
              <a:spcAft>
                <a:spcPts val="0"/>
              </a:spcAft>
              <a:buSzPts val="1400"/>
              <a:buChar char="○"/>
              <a:defRPr/>
            </a:lvl8pPr>
            <a:lvl9pPr marL="4114800" lvl="8" indent="-317500">
              <a:spcBef>
                <a:spcPts val="0"/>
              </a:spcBef>
              <a:spcAft>
                <a:spcPts val="0"/>
              </a:spcAft>
              <a:buSzPts val="1400"/>
              <a:buChar char="■"/>
              <a:defRPr/>
            </a:lvl9pPr>
          </a:lstStyle>
          <a:p>
            <a:endParaRPr/>
          </a:p>
        </p:txBody>
      </p:sp>
      <p:sp>
        <p:nvSpPr>
          <p:cNvPr id="40" name="Google Shape;40;p9"/>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aption">
  <p:cSld name="CAPTION_ONLY">
    <p:spTree>
      <p:nvGrpSpPr>
        <p:cNvPr id="1" name="Shape 41"/>
        <p:cNvGrpSpPr/>
        <p:nvPr/>
      </p:nvGrpSpPr>
      <p:grpSpPr>
        <a:xfrm>
          <a:off x="0" y="0"/>
          <a:ext cx="0" cy="0"/>
          <a:chOff x="0" y="0"/>
          <a:chExt cx="0" cy="0"/>
        </a:xfrm>
      </p:grpSpPr>
      <p:sp>
        <p:nvSpPr>
          <p:cNvPr id="42" name="Google Shape;42;p10"/>
          <p:cNvSpPr txBox="1">
            <a:spLocks noGrp="1"/>
          </p:cNvSpPr>
          <p:nvPr>
            <p:ph type="body" idx="1"/>
          </p:nvPr>
        </p:nvSpPr>
        <p:spPr>
          <a:xfrm>
            <a:off x="311700" y="4230575"/>
            <a:ext cx="5998800" cy="605100"/>
          </a:xfrm>
          <a:prstGeom prst="rect">
            <a:avLst/>
          </a:prstGeom>
        </p:spPr>
        <p:txBody>
          <a:bodyPr spcFirstLastPara="1" wrap="square" lIns="91425" tIns="91425" rIns="91425" bIns="91425" anchor="ctr" anchorCtr="0">
            <a:normAutofit/>
          </a:bodyPr>
          <a:lstStyle>
            <a:lvl1pPr marL="457200" lvl="0" indent="-228600">
              <a:lnSpc>
                <a:spcPct val="100000"/>
              </a:lnSpc>
              <a:spcBef>
                <a:spcPts val="0"/>
              </a:spcBef>
              <a:spcAft>
                <a:spcPts val="0"/>
              </a:spcAft>
              <a:buSzPts val="1800"/>
              <a:buNone/>
              <a:defRPr/>
            </a:lvl1pPr>
          </a:lstStyle>
          <a:p>
            <a:endParaRPr/>
          </a:p>
        </p:txBody>
      </p:sp>
      <p:sp>
        <p:nvSpPr>
          <p:cNvPr id="43" name="Google Shape;43;p10"/>
          <p:cNvSpPr txBox="1">
            <a:spLocks noGrp="1"/>
          </p:cNvSpPr>
          <p:nvPr>
            <p:ph type="sldNum" idx="12"/>
          </p:nvPr>
        </p:nvSpPr>
        <p:spPr>
          <a:xfrm>
            <a:off x="8472458" y="4663217"/>
            <a:ext cx="548700" cy="393600"/>
          </a:xfrm>
          <a:prstGeom prst="rect">
            <a:avLst/>
          </a:prstGeom>
        </p:spPr>
        <p:txBody>
          <a:bodyPr spcFirstLastPara="1" wrap="square" lIns="91425" tIns="91425" rIns="91425" bIns="91425" anchor="ctr" anchorCtr="0">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marL="0" lvl="0" indent="0" algn="r" rtl="0">
              <a:spcBef>
                <a:spcPts val="0"/>
              </a:spcBef>
              <a:spcAft>
                <a:spcPts val="0"/>
              </a:spcAft>
              <a:buNone/>
            </a:pPr>
            <a:fld id="{00000000-1234-1234-1234-123412341234}" type="slidenum">
              <a:rPr lang="en-GB"/>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accent4">
            <a:lumMod val="20000"/>
            <a:lumOff val="80000"/>
          </a:schemeClr>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311700" y="445025"/>
            <a:ext cx="8520600" cy="572700"/>
          </a:xfrm>
          <a:prstGeom prst="rect">
            <a:avLst/>
          </a:prstGeom>
          <a:noFill/>
          <a:ln>
            <a:noFill/>
          </a:ln>
        </p:spPr>
        <p:txBody>
          <a:bodyPr spcFirstLastPara="1" wrap="square" lIns="91425" tIns="91425" rIns="91425" bIns="91425" anchor="t" anchorCtr="0">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a:endParaRPr/>
          </a:p>
        </p:txBody>
      </p:sp>
      <p:sp>
        <p:nvSpPr>
          <p:cNvPr id="7" name="Google Shape;7;p1"/>
          <p:cNvSpPr txBox="1">
            <a:spLocks noGrp="1"/>
          </p:cNvSpPr>
          <p:nvPr>
            <p:ph type="body" idx="1"/>
          </p:nvPr>
        </p:nvSpPr>
        <p:spPr>
          <a:xfrm>
            <a:off x="311700" y="1152475"/>
            <a:ext cx="8520600" cy="3416400"/>
          </a:xfrm>
          <a:prstGeom prst="rect">
            <a:avLst/>
          </a:prstGeom>
          <a:noFill/>
          <a:ln>
            <a:noFill/>
          </a:ln>
        </p:spPr>
        <p:txBody>
          <a:bodyPr spcFirstLastPara="1" wrap="square" lIns="91425" tIns="91425" rIns="91425" bIns="91425" anchor="t" anchorCtr="0">
            <a:normAutofit/>
          </a:bodyPr>
          <a:lstStyle>
            <a:lvl1pPr marL="457200" lvl="0" indent="-342900">
              <a:lnSpc>
                <a:spcPct val="115000"/>
              </a:lnSpc>
              <a:spcBef>
                <a:spcPts val="0"/>
              </a:spcBef>
              <a:spcAft>
                <a:spcPts val="0"/>
              </a:spcAft>
              <a:buClr>
                <a:schemeClr val="dk2"/>
              </a:buClr>
              <a:buSzPts val="1800"/>
              <a:buChar char="●"/>
              <a:defRPr sz="1800">
                <a:solidFill>
                  <a:schemeClr val="dk2"/>
                </a:solidFill>
              </a:defRPr>
            </a:lvl1pPr>
            <a:lvl2pPr marL="914400" lvl="1" indent="-317500">
              <a:lnSpc>
                <a:spcPct val="115000"/>
              </a:lnSpc>
              <a:spcBef>
                <a:spcPts val="0"/>
              </a:spcBef>
              <a:spcAft>
                <a:spcPts val="0"/>
              </a:spcAft>
              <a:buClr>
                <a:schemeClr val="dk2"/>
              </a:buClr>
              <a:buSzPts val="1400"/>
              <a:buChar char="○"/>
              <a:defRPr>
                <a:solidFill>
                  <a:schemeClr val="dk2"/>
                </a:solidFill>
              </a:defRPr>
            </a:lvl2pPr>
            <a:lvl3pPr marL="1371600" lvl="2" indent="-317500">
              <a:lnSpc>
                <a:spcPct val="115000"/>
              </a:lnSpc>
              <a:spcBef>
                <a:spcPts val="0"/>
              </a:spcBef>
              <a:spcAft>
                <a:spcPts val="0"/>
              </a:spcAft>
              <a:buClr>
                <a:schemeClr val="dk2"/>
              </a:buClr>
              <a:buSzPts val="1400"/>
              <a:buChar char="■"/>
              <a:defRPr>
                <a:solidFill>
                  <a:schemeClr val="dk2"/>
                </a:solidFill>
              </a:defRPr>
            </a:lvl3pPr>
            <a:lvl4pPr marL="1828800" lvl="3" indent="-317500">
              <a:lnSpc>
                <a:spcPct val="115000"/>
              </a:lnSpc>
              <a:spcBef>
                <a:spcPts val="0"/>
              </a:spcBef>
              <a:spcAft>
                <a:spcPts val="0"/>
              </a:spcAft>
              <a:buClr>
                <a:schemeClr val="dk2"/>
              </a:buClr>
              <a:buSzPts val="1400"/>
              <a:buChar char="●"/>
              <a:defRPr>
                <a:solidFill>
                  <a:schemeClr val="dk2"/>
                </a:solidFill>
              </a:defRPr>
            </a:lvl4pPr>
            <a:lvl5pPr marL="2286000" lvl="4" indent="-317500">
              <a:lnSpc>
                <a:spcPct val="115000"/>
              </a:lnSpc>
              <a:spcBef>
                <a:spcPts val="0"/>
              </a:spcBef>
              <a:spcAft>
                <a:spcPts val="0"/>
              </a:spcAft>
              <a:buClr>
                <a:schemeClr val="dk2"/>
              </a:buClr>
              <a:buSzPts val="1400"/>
              <a:buChar char="○"/>
              <a:defRPr>
                <a:solidFill>
                  <a:schemeClr val="dk2"/>
                </a:solidFill>
              </a:defRPr>
            </a:lvl5pPr>
            <a:lvl6pPr marL="2743200" lvl="5" indent="-317500">
              <a:lnSpc>
                <a:spcPct val="115000"/>
              </a:lnSpc>
              <a:spcBef>
                <a:spcPts val="0"/>
              </a:spcBef>
              <a:spcAft>
                <a:spcPts val="0"/>
              </a:spcAft>
              <a:buClr>
                <a:schemeClr val="dk2"/>
              </a:buClr>
              <a:buSzPts val="1400"/>
              <a:buChar char="■"/>
              <a:defRPr>
                <a:solidFill>
                  <a:schemeClr val="dk2"/>
                </a:solidFill>
              </a:defRPr>
            </a:lvl6pPr>
            <a:lvl7pPr marL="3200400" lvl="6" indent="-317500">
              <a:lnSpc>
                <a:spcPct val="115000"/>
              </a:lnSpc>
              <a:spcBef>
                <a:spcPts val="0"/>
              </a:spcBef>
              <a:spcAft>
                <a:spcPts val="0"/>
              </a:spcAft>
              <a:buClr>
                <a:schemeClr val="dk2"/>
              </a:buClr>
              <a:buSzPts val="1400"/>
              <a:buChar char="●"/>
              <a:defRPr>
                <a:solidFill>
                  <a:schemeClr val="dk2"/>
                </a:solidFill>
              </a:defRPr>
            </a:lvl7pPr>
            <a:lvl8pPr marL="3657600" lvl="7" indent="-317500">
              <a:lnSpc>
                <a:spcPct val="115000"/>
              </a:lnSpc>
              <a:spcBef>
                <a:spcPts val="0"/>
              </a:spcBef>
              <a:spcAft>
                <a:spcPts val="0"/>
              </a:spcAft>
              <a:buClr>
                <a:schemeClr val="dk2"/>
              </a:buClr>
              <a:buSzPts val="1400"/>
              <a:buChar char="○"/>
              <a:defRPr>
                <a:solidFill>
                  <a:schemeClr val="dk2"/>
                </a:solidFill>
              </a:defRPr>
            </a:lvl8pPr>
            <a:lvl9pPr marL="4114800" lvl="8" indent="-317500">
              <a:lnSpc>
                <a:spcPct val="115000"/>
              </a:lnSpc>
              <a:spcBef>
                <a:spcPts val="0"/>
              </a:spcBef>
              <a:spcAft>
                <a:spcPts val="0"/>
              </a:spcAft>
              <a:buClr>
                <a:schemeClr val="dk2"/>
              </a:buClr>
              <a:buSzPts val="1400"/>
              <a:buChar char="■"/>
              <a:defRPr>
                <a:solidFill>
                  <a:schemeClr val="dk2"/>
                </a:solidFill>
              </a:defRPr>
            </a:lvl9pPr>
          </a:lstStyle>
          <a:p>
            <a:endParaRPr/>
          </a:p>
        </p:txBody>
      </p:sp>
      <p:sp>
        <p:nvSpPr>
          <p:cNvPr id="8" name="Google Shape;8;p1"/>
          <p:cNvSpPr txBox="1">
            <a:spLocks noGrp="1"/>
          </p:cNvSpPr>
          <p:nvPr>
            <p:ph type="sldNum" idx="12"/>
          </p:nvPr>
        </p:nvSpPr>
        <p:spPr>
          <a:xfrm>
            <a:off x="8472458" y="4663217"/>
            <a:ext cx="548700" cy="393600"/>
          </a:xfrm>
          <a:prstGeom prst="rect">
            <a:avLst/>
          </a:prstGeom>
          <a:noFill/>
          <a:ln>
            <a:noFill/>
          </a:ln>
        </p:spPr>
        <p:txBody>
          <a:bodyPr spcFirstLastPara="1" wrap="square" lIns="91425" tIns="91425" rIns="91425" bIns="91425" anchor="ctr" anchorCtr="0">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marL="0" lvl="0" indent="0" algn="r" rtl="0">
              <a:spcBef>
                <a:spcPts val="0"/>
              </a:spcBef>
              <a:spcAft>
                <a:spcPts val="0"/>
              </a:spcAft>
              <a:buNone/>
            </a:pPr>
            <a:fld id="{00000000-1234-1234-1234-123412341234}" type="slidenum">
              <a:rPr lang="en-GB"/>
              <a:t>‹#›</a:t>
            </a:fld>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4.png"/><Relationship Id="rId7" Type="http://schemas.openxmlformats.org/officeDocument/2006/relationships/image" Target="../media/image8.png"/><Relationship Id="rId2" Type="http://schemas.openxmlformats.org/officeDocument/2006/relationships/image" Target="../media/image1.png"/><Relationship Id="rId1" Type="http://schemas.openxmlformats.org/officeDocument/2006/relationships/slideLayout" Target="../slideLayouts/slideLayout11.xml"/><Relationship Id="rId6" Type="http://schemas.openxmlformats.org/officeDocument/2006/relationships/image" Target="../media/image7.png"/><Relationship Id="rId5" Type="http://schemas.openxmlformats.org/officeDocument/2006/relationships/image" Target="../media/image6.png"/><Relationship Id="rId4" Type="http://schemas.openxmlformats.org/officeDocument/2006/relationships/image" Target="../media/image5.png"/></Relationships>
</file>

<file path=ppt/slides/_rels/slide11.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1.png"/></Relationships>
</file>

<file path=ppt/slides/_rels/slide13.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4.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14.png"/><Relationship Id="rId1" Type="http://schemas.openxmlformats.org/officeDocument/2006/relationships/slideLayout" Target="../slideLayouts/slideLayout11.xml"/><Relationship Id="rId4" Type="http://schemas.openxmlformats.org/officeDocument/2006/relationships/image" Target="../media/image15.png"/></Relationships>
</file>

<file path=ppt/slides/_rels/slide16.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17.png"/></Relationships>
</file>

<file path=ppt/slides/_rels/slide17.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8.xml.rels><?xml version="1.0" encoding="UTF-8" standalone="yes"?>
<Relationships xmlns="http://schemas.openxmlformats.org/package/2006/relationships"><Relationship Id="rId3" Type="http://schemas.openxmlformats.org/officeDocument/2006/relationships/image" Target="../media/image19.png"/><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0.png"/><Relationship Id="rId1" Type="http://schemas.openxmlformats.org/officeDocument/2006/relationships/slideLayout" Target="../slideLayouts/slideLayout11.xml"/></Relationships>
</file>

<file path=ppt/slides/_rels/slide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11.xml"/><Relationship Id="rId4" Type="http://schemas.openxmlformats.org/officeDocument/2006/relationships/image" Target="../media/image1.png"/></Relationships>
</file>

<file path=ppt/slides/_rels/slide21.xml.rels><?xml version="1.0" encoding="UTF-8" standalone="yes"?>
<Relationships xmlns="http://schemas.openxmlformats.org/package/2006/relationships"><Relationship Id="rId3" Type="http://schemas.openxmlformats.org/officeDocument/2006/relationships/image" Target="../media/image23.png"/><Relationship Id="rId2" Type="http://schemas.openxmlformats.org/officeDocument/2006/relationships/image" Target="../media/image1.png"/><Relationship Id="rId1" Type="http://schemas.openxmlformats.org/officeDocument/2006/relationships/slideLayout" Target="../slideLayouts/slideLayout11.xml"/><Relationship Id="rId4" Type="http://schemas.openxmlformats.org/officeDocument/2006/relationships/image" Target="../media/image24.png"/></Relationships>
</file>

<file path=ppt/slides/_rels/slide2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3.xml"/></Relationships>
</file>

<file path=ppt/slides/_rels/slide2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5.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4.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11.xml"/></Relationships>
</file>

<file path=ppt/slides/_rels/slide8.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png"/><Relationship Id="rId1" Type="http://schemas.openxmlformats.org/officeDocument/2006/relationships/slideLayout" Target="../slideLayouts/slideLayout11.xml"/></Relationships>
</file>

<file path=ppt/slides/_rels/slide9.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png"/><Relationship Id="rId1" Type="http://schemas.openxmlformats.org/officeDocument/2006/relationships/slideLayout" Target="../slideLayouts/slideLayout1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accent4">
            <a:lumMod val="20000"/>
            <a:lumOff val="80000"/>
          </a:schemeClr>
        </a:solidFill>
        <a:effectLst/>
      </p:bgPr>
    </p:bg>
    <p:spTree>
      <p:nvGrpSpPr>
        <p:cNvPr id="1" name="Shape 53"/>
        <p:cNvGrpSpPr/>
        <p:nvPr/>
      </p:nvGrpSpPr>
      <p:grpSpPr>
        <a:xfrm>
          <a:off x="0" y="0"/>
          <a:ext cx="0" cy="0"/>
          <a:chOff x="0" y="0"/>
          <a:chExt cx="0" cy="0"/>
        </a:xfrm>
      </p:grpSpPr>
      <p:sp>
        <p:nvSpPr>
          <p:cNvPr id="54" name="Google Shape;54;p13"/>
          <p:cNvSpPr txBox="1">
            <a:spLocks noGrp="1"/>
          </p:cNvSpPr>
          <p:nvPr>
            <p:ph type="ctrTitle"/>
          </p:nvPr>
        </p:nvSpPr>
        <p:spPr>
          <a:xfrm>
            <a:off x="542450" y="1447600"/>
            <a:ext cx="8289825" cy="681300"/>
          </a:xfrm>
          <a:prstGeom prst="rect">
            <a:avLst/>
          </a:prstGeom>
        </p:spPr>
        <p:txBody>
          <a:bodyPr spcFirstLastPara="1" wrap="square" lIns="91425" tIns="91425" rIns="91425" bIns="91425" anchor="b" anchorCtr="0">
            <a:normAutofit/>
          </a:bodyPr>
          <a:lstStyle/>
          <a:p>
            <a:pPr marL="0" lvl="0" indent="0" rtl="0">
              <a:spcBef>
                <a:spcPts val="0"/>
              </a:spcBef>
              <a:spcAft>
                <a:spcPts val="0"/>
              </a:spcAft>
              <a:buNone/>
            </a:pPr>
            <a:r>
              <a:rPr lang="en-GB" sz="1600" b="1" dirty="0">
                <a:latin typeface="Times New Roman"/>
                <a:ea typeface="Times New Roman"/>
                <a:cs typeface="Times New Roman"/>
                <a:sym typeface="Times New Roman"/>
              </a:rPr>
              <a:t>BRAIN TUMOR CLASSIFICATION</a:t>
            </a:r>
            <a:endParaRPr sz="1600" b="1" dirty="0">
              <a:latin typeface="Times New Roman"/>
              <a:ea typeface="Times New Roman"/>
              <a:cs typeface="Times New Roman"/>
              <a:sym typeface="Times New Roman"/>
            </a:endParaRPr>
          </a:p>
          <a:p>
            <a:pPr marL="0" lvl="0" indent="0" algn="l" rtl="0">
              <a:spcBef>
                <a:spcPts val="0"/>
              </a:spcBef>
              <a:spcAft>
                <a:spcPts val="0"/>
              </a:spcAft>
              <a:buNone/>
            </a:pPr>
            <a:endParaRPr sz="1800" b="1" dirty="0">
              <a:latin typeface="Times New Roman"/>
              <a:ea typeface="Times New Roman"/>
              <a:cs typeface="Times New Roman"/>
              <a:sym typeface="Times New Roman"/>
            </a:endParaRPr>
          </a:p>
        </p:txBody>
      </p:sp>
      <p:sp>
        <p:nvSpPr>
          <p:cNvPr id="55" name="Google Shape;55;p13"/>
          <p:cNvSpPr txBox="1">
            <a:spLocks noGrp="1"/>
          </p:cNvSpPr>
          <p:nvPr>
            <p:ph type="subTitle" idx="1"/>
          </p:nvPr>
        </p:nvSpPr>
        <p:spPr>
          <a:xfrm>
            <a:off x="247973" y="1905001"/>
            <a:ext cx="8810786" cy="2634632"/>
          </a:xfrm>
          <a:prstGeom prst="rect">
            <a:avLst/>
          </a:prstGeom>
        </p:spPr>
        <p:txBody>
          <a:bodyPr spcFirstLastPara="1" wrap="square" lIns="91425" tIns="91425" rIns="91425" bIns="91425" anchor="t" anchorCtr="0">
            <a:normAutofit lnSpcReduction="10000"/>
          </a:bodyPr>
          <a:lstStyle/>
          <a:p>
            <a:pPr marL="0" indent="0" algn="l"/>
            <a:r>
              <a:rPr lang="en-GB" sz="1600" b="1" dirty="0">
                <a:solidFill>
                  <a:schemeClr val="dk1"/>
                </a:solidFill>
                <a:latin typeface="Times New Roman" panose="02020603050405020304" pitchFamily="18" charset="0"/>
                <a:cs typeface="Times New Roman" panose="02020603050405020304" pitchFamily="18" charset="0"/>
              </a:rPr>
              <a:t>Batch</a:t>
            </a:r>
            <a:r>
              <a:rPr lang="en-GB" sz="1600" dirty="0">
                <a:solidFill>
                  <a:schemeClr val="dk1"/>
                </a:solidFill>
                <a:latin typeface="Times New Roman" panose="02020603050405020304" pitchFamily="18" charset="0"/>
                <a:cs typeface="Times New Roman" panose="02020603050405020304" pitchFamily="18" charset="0"/>
              </a:rPr>
              <a:t>: </a:t>
            </a:r>
            <a:r>
              <a:rPr lang="en-GB" sz="1600" b="1" dirty="0">
                <a:solidFill>
                  <a:schemeClr val="dk1"/>
                </a:solidFill>
                <a:latin typeface="Times New Roman" panose="02020603050405020304" pitchFamily="18" charset="0"/>
                <a:cs typeface="Times New Roman" panose="02020603050405020304" pitchFamily="18" charset="0"/>
              </a:rPr>
              <a:t>7</a:t>
            </a:r>
          </a:p>
          <a:p>
            <a:pPr marL="0" indent="0" algn="l"/>
            <a:endParaRPr sz="1700" dirty="0">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300" dirty="0">
                <a:solidFill>
                  <a:schemeClr val="dk1"/>
                </a:solidFill>
                <a:latin typeface="Times New Roman" panose="02020603050405020304" pitchFamily="18" charset="0"/>
                <a:cs typeface="Times New Roman" panose="02020603050405020304" pitchFamily="18" charset="0"/>
              </a:rPr>
              <a:t>GUIDE NAME </a:t>
            </a:r>
            <a:r>
              <a:rPr lang="en-GB" sz="1300" b="1" dirty="0">
                <a:solidFill>
                  <a:schemeClr val="dk1"/>
                </a:solidFill>
                <a:latin typeface="Times New Roman" panose="02020603050405020304" pitchFamily="18" charset="0"/>
                <a:cs typeface="Times New Roman" panose="02020603050405020304" pitchFamily="18" charset="0"/>
              </a:rPr>
              <a:t>: </a:t>
            </a:r>
            <a:r>
              <a:rPr lang="en-GB" sz="1300" b="1" dirty="0" err="1">
                <a:solidFill>
                  <a:schemeClr val="dk1"/>
                </a:solidFill>
                <a:latin typeface="Times New Roman" panose="02020603050405020304" pitchFamily="18" charset="0"/>
                <a:cs typeface="Times New Roman" panose="02020603050405020304" pitchFamily="18" charset="0"/>
              </a:rPr>
              <a:t>Mrs.N.R.S.L.Prasanthi</a:t>
            </a:r>
            <a:endParaRPr lang="en-GB" sz="13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sz="2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500" dirty="0">
                <a:solidFill>
                  <a:schemeClr val="dk1"/>
                </a:solidFill>
                <a:latin typeface="Times New Roman" panose="02020603050405020304" pitchFamily="18" charset="0"/>
                <a:cs typeface="Times New Roman" panose="02020603050405020304" pitchFamily="18" charset="0"/>
              </a:rPr>
              <a:t>Batch Members</a:t>
            </a:r>
            <a:r>
              <a:rPr lang="en-GB" sz="2000" dirty="0">
                <a:solidFill>
                  <a:schemeClr val="dk1"/>
                </a:solidFill>
                <a:latin typeface="Times New Roman" panose="02020603050405020304" pitchFamily="18" charset="0"/>
                <a:cs typeface="Times New Roman" panose="02020603050405020304" pitchFamily="18" charset="0"/>
              </a:rPr>
              <a:t>:</a:t>
            </a:r>
          </a:p>
          <a:p>
            <a:pPr marL="0" lvl="0" indent="0" algn="l" rtl="0">
              <a:spcBef>
                <a:spcPts val="0"/>
              </a:spcBef>
              <a:spcAft>
                <a:spcPts val="0"/>
              </a:spcAft>
              <a:buNone/>
            </a:pPr>
            <a:endParaRPr lang="en-GB" sz="20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300" dirty="0" err="1">
                <a:solidFill>
                  <a:schemeClr val="dk1"/>
                </a:solidFill>
                <a:latin typeface="Times New Roman" panose="02020603050405020304" pitchFamily="18" charset="0"/>
                <a:cs typeface="Times New Roman" panose="02020603050405020304" pitchFamily="18" charset="0"/>
              </a:rPr>
              <a:t>A.Sulakshana</a:t>
            </a:r>
            <a:r>
              <a:rPr lang="en-GB" sz="1300" dirty="0">
                <a:solidFill>
                  <a:schemeClr val="dk1"/>
                </a:solidFill>
                <a:latin typeface="Times New Roman" panose="02020603050405020304" pitchFamily="18" charset="0"/>
                <a:cs typeface="Times New Roman" panose="02020603050405020304" pitchFamily="18" charset="0"/>
              </a:rPr>
              <a:t> Sraavya – 22L31A5407</a:t>
            </a:r>
          </a:p>
          <a:p>
            <a:pPr marL="0" lvl="0" indent="0" algn="l" rtl="0">
              <a:spcBef>
                <a:spcPts val="0"/>
              </a:spcBef>
              <a:spcAft>
                <a:spcPts val="0"/>
              </a:spcAft>
              <a:buNone/>
            </a:pPr>
            <a:r>
              <a:rPr lang="en-GB" sz="1300" dirty="0">
                <a:solidFill>
                  <a:schemeClr val="dk1"/>
                </a:solidFill>
                <a:latin typeface="Times New Roman" panose="02020603050405020304" pitchFamily="18" charset="0"/>
                <a:cs typeface="Times New Roman" panose="02020603050405020304" pitchFamily="18" charset="0"/>
              </a:rPr>
              <a:t>K.Ramya Sri Sai – 22L31A5443</a:t>
            </a:r>
            <a:endParaRPr lang="en-GB" sz="1300"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300" dirty="0" err="1">
                <a:solidFill>
                  <a:schemeClr val="dk1"/>
                </a:solidFill>
                <a:latin typeface="Times New Roman" panose="02020603050405020304" pitchFamily="18" charset="0"/>
                <a:cs typeface="Times New Roman" panose="02020603050405020304" pitchFamily="18" charset="0"/>
              </a:rPr>
              <a:t>K.Aasa</a:t>
            </a:r>
            <a:r>
              <a:rPr lang="en-GB" sz="1300" dirty="0">
                <a:solidFill>
                  <a:schemeClr val="dk1"/>
                </a:solidFill>
                <a:latin typeface="Times New Roman" panose="02020603050405020304" pitchFamily="18" charset="0"/>
                <a:cs typeface="Times New Roman" panose="02020603050405020304" pitchFamily="18" charset="0"/>
              </a:rPr>
              <a:t> Deepika – 22L31A5442</a:t>
            </a:r>
          </a:p>
          <a:p>
            <a:pPr marL="0" lvl="0" indent="0" algn="l" rtl="0">
              <a:spcBef>
                <a:spcPts val="0"/>
              </a:spcBef>
              <a:spcAft>
                <a:spcPts val="0"/>
              </a:spcAft>
              <a:buNone/>
            </a:pPr>
            <a:r>
              <a:rPr lang="en-GB" sz="1300" dirty="0" err="1">
                <a:solidFill>
                  <a:schemeClr val="dk1"/>
                </a:solidFill>
                <a:latin typeface="Times New Roman" panose="02020603050405020304" pitchFamily="18" charset="0"/>
                <a:cs typeface="Times New Roman" panose="02020603050405020304" pitchFamily="18" charset="0"/>
              </a:rPr>
              <a:t>K.Deepika</a:t>
            </a:r>
            <a:r>
              <a:rPr lang="en-GB" sz="1300" dirty="0">
                <a:solidFill>
                  <a:schemeClr val="dk1"/>
                </a:solidFill>
                <a:latin typeface="Times New Roman" panose="02020603050405020304" pitchFamily="18" charset="0"/>
                <a:cs typeface="Times New Roman" panose="02020603050405020304" pitchFamily="18" charset="0"/>
              </a:rPr>
              <a:t> – 23L35A5412</a:t>
            </a:r>
            <a:endParaRPr sz="1300"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r>
              <a:rPr lang="en-GB" sz="1300" dirty="0" err="1">
                <a:solidFill>
                  <a:schemeClr val="dk1"/>
                </a:solidFill>
                <a:latin typeface="Times New Roman" panose="02020603050405020304" pitchFamily="18" charset="0"/>
                <a:cs typeface="Times New Roman" panose="02020603050405020304" pitchFamily="18" charset="0"/>
              </a:rPr>
              <a:t>D.John</a:t>
            </a:r>
            <a:r>
              <a:rPr lang="en-GB" sz="1300" dirty="0">
                <a:solidFill>
                  <a:schemeClr val="dk1"/>
                </a:solidFill>
                <a:latin typeface="Times New Roman" panose="02020603050405020304" pitchFamily="18" charset="0"/>
                <a:cs typeface="Times New Roman" panose="02020603050405020304" pitchFamily="18" charset="0"/>
              </a:rPr>
              <a:t> Wesley – 22L31A542</a:t>
            </a:r>
            <a:r>
              <a:rPr lang="en-US" sz="1300" dirty="0">
                <a:solidFill>
                  <a:schemeClr val="dk1"/>
                </a:solidFill>
                <a:latin typeface="Times New Roman" panose="02020603050405020304" pitchFamily="18" charset="0"/>
                <a:cs typeface="Times New Roman" panose="02020603050405020304" pitchFamily="18" charset="0"/>
              </a:rPr>
              <a:t>3</a:t>
            </a:r>
            <a:endParaRPr sz="1300" dirty="0">
              <a:solidFill>
                <a:schemeClr val="dk1"/>
              </a:solidFill>
              <a:latin typeface="Times New Roman" panose="02020603050405020304" pitchFamily="18" charset="0"/>
              <a:cs typeface="Times New Roman" panose="02020603050405020304" pitchFamily="18" charset="0"/>
            </a:endParaRPr>
          </a:p>
        </p:txBody>
      </p:sp>
      <p:pic>
        <p:nvPicPr>
          <p:cNvPr id="56" name="Google Shape;56;p13"/>
          <p:cNvPicPr preferRelativeResize="0"/>
          <p:nvPr/>
        </p:nvPicPr>
        <p:blipFill rotWithShape="1">
          <a:blip r:embed="rId3">
            <a:alphaModFix/>
          </a:blip>
          <a:srcRect l="77" r="3528"/>
          <a:stretch/>
        </p:blipFill>
        <p:spPr>
          <a:xfrm>
            <a:off x="311700" y="304800"/>
            <a:ext cx="8520599" cy="1009650"/>
          </a:xfrm>
          <a:prstGeom prst="rect">
            <a:avLst/>
          </a:prstGeom>
          <a:noFill/>
          <a:ln>
            <a:noFill/>
          </a:ln>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ED6292D7-6885-935A-A41C-C320AC6EDB21}"/>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pic>
        <p:nvPicPr>
          <p:cNvPr id="4" name="Picture 3">
            <a:extLst>
              <a:ext uri="{FF2B5EF4-FFF2-40B4-BE49-F238E27FC236}">
                <a16:creationId xmlns:a16="http://schemas.microsoft.com/office/drawing/2014/main" id="{B08EF8DA-1803-1040-2ABE-0DE93F7D4020}"/>
              </a:ext>
            </a:extLst>
          </p:cNvPr>
          <p:cNvPicPr>
            <a:picLocks noChangeAspect="1"/>
          </p:cNvPicPr>
          <p:nvPr/>
        </p:nvPicPr>
        <p:blipFill>
          <a:blip r:embed="rId3"/>
          <a:stretch>
            <a:fillRect/>
          </a:stretch>
        </p:blipFill>
        <p:spPr>
          <a:xfrm>
            <a:off x="311700" y="1462430"/>
            <a:ext cx="8520600" cy="731810"/>
          </a:xfrm>
          <a:prstGeom prst="rect">
            <a:avLst/>
          </a:prstGeom>
        </p:spPr>
      </p:pic>
      <p:pic>
        <p:nvPicPr>
          <p:cNvPr id="6" name="Picture 5">
            <a:extLst>
              <a:ext uri="{FF2B5EF4-FFF2-40B4-BE49-F238E27FC236}">
                <a16:creationId xmlns:a16="http://schemas.microsoft.com/office/drawing/2014/main" id="{B8D636A8-8212-C4EF-E2F8-A27DB8C76404}"/>
              </a:ext>
            </a:extLst>
          </p:cNvPr>
          <p:cNvPicPr>
            <a:picLocks noChangeAspect="1"/>
          </p:cNvPicPr>
          <p:nvPr/>
        </p:nvPicPr>
        <p:blipFill>
          <a:blip r:embed="rId4"/>
          <a:stretch>
            <a:fillRect/>
          </a:stretch>
        </p:blipFill>
        <p:spPr>
          <a:xfrm>
            <a:off x="311700" y="2300711"/>
            <a:ext cx="8520599" cy="542078"/>
          </a:xfrm>
          <a:prstGeom prst="rect">
            <a:avLst/>
          </a:prstGeom>
        </p:spPr>
      </p:pic>
      <p:pic>
        <p:nvPicPr>
          <p:cNvPr id="8" name="Picture 7">
            <a:extLst>
              <a:ext uri="{FF2B5EF4-FFF2-40B4-BE49-F238E27FC236}">
                <a16:creationId xmlns:a16="http://schemas.microsoft.com/office/drawing/2014/main" id="{2351CB49-BCFD-5946-7442-EFCA0721EBAA}"/>
              </a:ext>
            </a:extLst>
          </p:cNvPr>
          <p:cNvPicPr>
            <a:picLocks noChangeAspect="1"/>
          </p:cNvPicPr>
          <p:nvPr/>
        </p:nvPicPr>
        <p:blipFill>
          <a:blip r:embed="rId5"/>
          <a:stretch>
            <a:fillRect/>
          </a:stretch>
        </p:blipFill>
        <p:spPr>
          <a:xfrm>
            <a:off x="311700" y="2949260"/>
            <a:ext cx="8520599" cy="476604"/>
          </a:xfrm>
          <a:prstGeom prst="rect">
            <a:avLst/>
          </a:prstGeom>
        </p:spPr>
      </p:pic>
      <p:pic>
        <p:nvPicPr>
          <p:cNvPr id="10" name="Picture 9">
            <a:extLst>
              <a:ext uri="{FF2B5EF4-FFF2-40B4-BE49-F238E27FC236}">
                <a16:creationId xmlns:a16="http://schemas.microsoft.com/office/drawing/2014/main" id="{220A4234-F21C-195E-5E51-28B45B5B6D64}"/>
              </a:ext>
            </a:extLst>
          </p:cNvPr>
          <p:cNvPicPr>
            <a:picLocks noChangeAspect="1"/>
          </p:cNvPicPr>
          <p:nvPr/>
        </p:nvPicPr>
        <p:blipFill>
          <a:blip r:embed="rId6"/>
          <a:stretch>
            <a:fillRect/>
          </a:stretch>
        </p:blipFill>
        <p:spPr>
          <a:xfrm>
            <a:off x="311700" y="3670809"/>
            <a:ext cx="8520600" cy="582252"/>
          </a:xfrm>
          <a:prstGeom prst="rect">
            <a:avLst/>
          </a:prstGeom>
        </p:spPr>
      </p:pic>
      <p:pic>
        <p:nvPicPr>
          <p:cNvPr id="12" name="Picture 11">
            <a:extLst>
              <a:ext uri="{FF2B5EF4-FFF2-40B4-BE49-F238E27FC236}">
                <a16:creationId xmlns:a16="http://schemas.microsoft.com/office/drawing/2014/main" id="{2E647BF6-4E72-0EBB-64FA-A4CA5D760A36}"/>
              </a:ext>
            </a:extLst>
          </p:cNvPr>
          <p:cNvPicPr>
            <a:picLocks noChangeAspect="1"/>
          </p:cNvPicPr>
          <p:nvPr/>
        </p:nvPicPr>
        <p:blipFill>
          <a:blip r:embed="rId7"/>
          <a:stretch>
            <a:fillRect/>
          </a:stretch>
        </p:blipFill>
        <p:spPr>
          <a:xfrm>
            <a:off x="311700" y="4408449"/>
            <a:ext cx="8520599" cy="498886"/>
          </a:xfrm>
          <a:prstGeom prst="rect">
            <a:avLst/>
          </a:prstGeom>
        </p:spPr>
      </p:pic>
    </p:spTree>
    <p:extLst>
      <p:ext uri="{BB962C8B-B14F-4D97-AF65-F5344CB8AC3E}">
        <p14:creationId xmlns:p14="http://schemas.microsoft.com/office/powerpoint/2010/main" val="2456879400"/>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E14FBCDF-7703-9E1F-66EF-D075A6244D14}"/>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pic>
        <p:nvPicPr>
          <p:cNvPr id="6" name="Picture 5">
            <a:extLst>
              <a:ext uri="{FF2B5EF4-FFF2-40B4-BE49-F238E27FC236}">
                <a16:creationId xmlns:a16="http://schemas.microsoft.com/office/drawing/2014/main" id="{BCB70360-E347-B3CA-F4F6-396480ACEF5C}"/>
              </a:ext>
            </a:extLst>
          </p:cNvPr>
          <p:cNvPicPr>
            <a:picLocks noChangeAspect="1"/>
          </p:cNvPicPr>
          <p:nvPr/>
        </p:nvPicPr>
        <p:blipFill>
          <a:blip r:embed="rId3"/>
          <a:stretch>
            <a:fillRect/>
          </a:stretch>
        </p:blipFill>
        <p:spPr>
          <a:xfrm>
            <a:off x="311700" y="1539373"/>
            <a:ext cx="8520599" cy="2927116"/>
          </a:xfrm>
          <a:prstGeom prst="rect">
            <a:avLst/>
          </a:prstGeom>
        </p:spPr>
      </p:pic>
    </p:spTree>
    <p:extLst>
      <p:ext uri="{BB962C8B-B14F-4D97-AF65-F5344CB8AC3E}">
        <p14:creationId xmlns:p14="http://schemas.microsoft.com/office/powerpoint/2010/main" val="251798601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Google Shape;91;p18">
            <a:extLst>
              <a:ext uri="{FF2B5EF4-FFF2-40B4-BE49-F238E27FC236}">
                <a16:creationId xmlns:a16="http://schemas.microsoft.com/office/drawing/2014/main" id="{251AE13F-F86D-5D9D-D545-D53E8916F740}"/>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pic>
        <p:nvPicPr>
          <p:cNvPr id="7" name="Picture 6">
            <a:extLst>
              <a:ext uri="{FF2B5EF4-FFF2-40B4-BE49-F238E27FC236}">
                <a16:creationId xmlns:a16="http://schemas.microsoft.com/office/drawing/2014/main" id="{77E1D70E-1FEB-C92D-BB83-1A11DD52B76F}"/>
              </a:ext>
            </a:extLst>
          </p:cNvPr>
          <p:cNvPicPr>
            <a:picLocks noChangeAspect="1"/>
          </p:cNvPicPr>
          <p:nvPr/>
        </p:nvPicPr>
        <p:blipFill>
          <a:blip r:embed="rId3"/>
          <a:stretch>
            <a:fillRect/>
          </a:stretch>
        </p:blipFill>
        <p:spPr>
          <a:xfrm>
            <a:off x="311699" y="1433789"/>
            <a:ext cx="8520599" cy="640410"/>
          </a:xfrm>
          <a:prstGeom prst="rect">
            <a:avLst/>
          </a:prstGeom>
        </p:spPr>
      </p:pic>
      <p:pic>
        <p:nvPicPr>
          <p:cNvPr id="9" name="Picture 8">
            <a:extLst>
              <a:ext uri="{FF2B5EF4-FFF2-40B4-BE49-F238E27FC236}">
                <a16:creationId xmlns:a16="http://schemas.microsoft.com/office/drawing/2014/main" id="{1860447E-7B9A-F4A9-A793-9ACA4F4EB8CC}"/>
              </a:ext>
            </a:extLst>
          </p:cNvPr>
          <p:cNvPicPr>
            <a:picLocks noChangeAspect="1"/>
          </p:cNvPicPr>
          <p:nvPr/>
        </p:nvPicPr>
        <p:blipFill>
          <a:blip r:embed="rId4"/>
          <a:stretch>
            <a:fillRect/>
          </a:stretch>
        </p:blipFill>
        <p:spPr>
          <a:xfrm>
            <a:off x="311699" y="2102935"/>
            <a:ext cx="8520599" cy="3019426"/>
          </a:xfrm>
          <a:prstGeom prst="rect">
            <a:avLst/>
          </a:prstGeom>
        </p:spPr>
      </p:pic>
    </p:spTree>
    <p:extLst>
      <p:ext uri="{BB962C8B-B14F-4D97-AF65-F5344CB8AC3E}">
        <p14:creationId xmlns:p14="http://schemas.microsoft.com/office/powerpoint/2010/main" val="296312997"/>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A94EAF22-9E77-5924-41D5-04AEEFE853AD}"/>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pic>
        <p:nvPicPr>
          <p:cNvPr id="6" name="Picture 5">
            <a:extLst>
              <a:ext uri="{FF2B5EF4-FFF2-40B4-BE49-F238E27FC236}">
                <a16:creationId xmlns:a16="http://schemas.microsoft.com/office/drawing/2014/main" id="{33122663-276D-7E1A-1FB4-08D676B5BDE1}"/>
              </a:ext>
            </a:extLst>
          </p:cNvPr>
          <p:cNvPicPr>
            <a:picLocks noChangeAspect="1"/>
          </p:cNvPicPr>
          <p:nvPr/>
        </p:nvPicPr>
        <p:blipFill>
          <a:blip r:embed="rId3"/>
          <a:stretch>
            <a:fillRect/>
          </a:stretch>
        </p:blipFill>
        <p:spPr>
          <a:xfrm>
            <a:off x="311700" y="1438998"/>
            <a:ext cx="8520600" cy="3616222"/>
          </a:xfrm>
          <a:prstGeom prst="rect">
            <a:avLst/>
          </a:prstGeom>
        </p:spPr>
      </p:pic>
    </p:spTree>
    <p:extLst>
      <p:ext uri="{BB962C8B-B14F-4D97-AF65-F5344CB8AC3E}">
        <p14:creationId xmlns:p14="http://schemas.microsoft.com/office/powerpoint/2010/main" val="250450591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0A235144-F2C0-B8EB-CF75-BBE5D3248AD8}"/>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pic>
        <p:nvPicPr>
          <p:cNvPr id="4" name="Picture 3">
            <a:extLst>
              <a:ext uri="{FF2B5EF4-FFF2-40B4-BE49-F238E27FC236}">
                <a16:creationId xmlns:a16="http://schemas.microsoft.com/office/drawing/2014/main" id="{421211C4-8E02-0187-E5DF-E42D97EBAB86}"/>
              </a:ext>
            </a:extLst>
          </p:cNvPr>
          <p:cNvPicPr>
            <a:picLocks noChangeAspect="1"/>
          </p:cNvPicPr>
          <p:nvPr/>
        </p:nvPicPr>
        <p:blipFill>
          <a:blip r:embed="rId3"/>
          <a:stretch>
            <a:fillRect/>
          </a:stretch>
        </p:blipFill>
        <p:spPr>
          <a:xfrm>
            <a:off x="311700" y="1375157"/>
            <a:ext cx="8520599" cy="3516511"/>
          </a:xfrm>
          <a:prstGeom prst="rect">
            <a:avLst/>
          </a:prstGeom>
        </p:spPr>
      </p:pic>
    </p:spTree>
    <p:extLst>
      <p:ext uri="{BB962C8B-B14F-4D97-AF65-F5344CB8AC3E}">
        <p14:creationId xmlns:p14="http://schemas.microsoft.com/office/powerpoint/2010/main" val="101717935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C24CA0BD-F90A-6C7C-0DF7-7E596235C1FE}"/>
              </a:ext>
            </a:extLst>
          </p:cNvPr>
          <p:cNvPicPr>
            <a:picLocks noChangeAspect="1"/>
          </p:cNvPicPr>
          <p:nvPr/>
        </p:nvPicPr>
        <p:blipFill>
          <a:blip r:embed="rId2"/>
          <a:stretch>
            <a:fillRect/>
          </a:stretch>
        </p:blipFill>
        <p:spPr>
          <a:xfrm>
            <a:off x="311700" y="1442613"/>
            <a:ext cx="8520599" cy="1618938"/>
          </a:xfrm>
          <a:prstGeom prst="rect">
            <a:avLst/>
          </a:prstGeom>
        </p:spPr>
      </p:pic>
      <p:pic>
        <p:nvPicPr>
          <p:cNvPr id="4" name="Google Shape;91;p18">
            <a:extLst>
              <a:ext uri="{FF2B5EF4-FFF2-40B4-BE49-F238E27FC236}">
                <a16:creationId xmlns:a16="http://schemas.microsoft.com/office/drawing/2014/main" id="{E103E174-29BF-658A-60A1-9B98BCCD0A7C}"/>
              </a:ext>
            </a:extLst>
          </p:cNvPr>
          <p:cNvPicPr preferRelativeResize="0"/>
          <p:nvPr/>
        </p:nvPicPr>
        <p:blipFill rotWithShape="1">
          <a:blip r:embed="rId3">
            <a:alphaModFix/>
          </a:blip>
          <a:srcRect l="77" r="3528"/>
          <a:stretch/>
        </p:blipFill>
        <p:spPr>
          <a:xfrm>
            <a:off x="311700" y="304800"/>
            <a:ext cx="8520599" cy="1009650"/>
          </a:xfrm>
          <a:prstGeom prst="rect">
            <a:avLst/>
          </a:prstGeom>
          <a:noFill/>
          <a:ln>
            <a:noFill/>
          </a:ln>
        </p:spPr>
      </p:pic>
      <p:pic>
        <p:nvPicPr>
          <p:cNvPr id="6" name="Picture 5">
            <a:extLst>
              <a:ext uri="{FF2B5EF4-FFF2-40B4-BE49-F238E27FC236}">
                <a16:creationId xmlns:a16="http://schemas.microsoft.com/office/drawing/2014/main" id="{3E0FF288-F42F-33CF-6EA3-4B07FC93AC93}"/>
              </a:ext>
            </a:extLst>
          </p:cNvPr>
          <p:cNvPicPr>
            <a:picLocks noChangeAspect="1"/>
          </p:cNvPicPr>
          <p:nvPr/>
        </p:nvPicPr>
        <p:blipFill>
          <a:blip r:embed="rId4"/>
          <a:stretch>
            <a:fillRect/>
          </a:stretch>
        </p:blipFill>
        <p:spPr>
          <a:xfrm>
            <a:off x="2728332" y="3189714"/>
            <a:ext cx="3345231" cy="1348857"/>
          </a:xfrm>
          <a:prstGeom prst="rect">
            <a:avLst/>
          </a:prstGeom>
        </p:spPr>
      </p:pic>
    </p:spTree>
    <p:extLst>
      <p:ext uri="{BB962C8B-B14F-4D97-AF65-F5344CB8AC3E}">
        <p14:creationId xmlns:p14="http://schemas.microsoft.com/office/powerpoint/2010/main" val="200814547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5FA98A2A-E061-0A37-AB1C-9253AEF8621B}"/>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pic>
        <p:nvPicPr>
          <p:cNvPr id="8" name="Picture 7">
            <a:extLst>
              <a:ext uri="{FF2B5EF4-FFF2-40B4-BE49-F238E27FC236}">
                <a16:creationId xmlns:a16="http://schemas.microsoft.com/office/drawing/2014/main" id="{C33D56F9-122E-AF1E-858F-D7B663976D7D}"/>
              </a:ext>
            </a:extLst>
          </p:cNvPr>
          <p:cNvPicPr>
            <a:picLocks noChangeAspect="1"/>
          </p:cNvPicPr>
          <p:nvPr/>
        </p:nvPicPr>
        <p:blipFill>
          <a:blip r:embed="rId3"/>
          <a:stretch>
            <a:fillRect/>
          </a:stretch>
        </p:blipFill>
        <p:spPr>
          <a:xfrm>
            <a:off x="1628078" y="1464527"/>
            <a:ext cx="6380839" cy="2423532"/>
          </a:xfrm>
          <a:prstGeom prst="rect">
            <a:avLst/>
          </a:prstGeom>
        </p:spPr>
      </p:pic>
      <p:pic>
        <p:nvPicPr>
          <p:cNvPr id="10" name="Picture 9">
            <a:extLst>
              <a:ext uri="{FF2B5EF4-FFF2-40B4-BE49-F238E27FC236}">
                <a16:creationId xmlns:a16="http://schemas.microsoft.com/office/drawing/2014/main" id="{3629BC72-2533-CAA6-20CC-DB11A3837AF4}"/>
              </a:ext>
            </a:extLst>
          </p:cNvPr>
          <p:cNvPicPr>
            <a:picLocks noChangeAspect="1"/>
          </p:cNvPicPr>
          <p:nvPr/>
        </p:nvPicPr>
        <p:blipFill>
          <a:blip r:embed="rId4"/>
          <a:stretch>
            <a:fillRect/>
          </a:stretch>
        </p:blipFill>
        <p:spPr>
          <a:xfrm>
            <a:off x="311700" y="4058116"/>
            <a:ext cx="8520599" cy="1085384"/>
          </a:xfrm>
          <a:prstGeom prst="rect">
            <a:avLst/>
          </a:prstGeom>
        </p:spPr>
      </p:pic>
    </p:spTree>
    <p:extLst>
      <p:ext uri="{BB962C8B-B14F-4D97-AF65-F5344CB8AC3E}">
        <p14:creationId xmlns:p14="http://schemas.microsoft.com/office/powerpoint/2010/main" val="369957793"/>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EA1C9221-88F3-ECC8-E326-3D1434F754B5}"/>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pic>
        <p:nvPicPr>
          <p:cNvPr id="4" name="Picture 3">
            <a:extLst>
              <a:ext uri="{FF2B5EF4-FFF2-40B4-BE49-F238E27FC236}">
                <a16:creationId xmlns:a16="http://schemas.microsoft.com/office/drawing/2014/main" id="{49C929FF-5A25-1317-5FA2-C140F44977FC}"/>
              </a:ext>
            </a:extLst>
          </p:cNvPr>
          <p:cNvPicPr>
            <a:picLocks noChangeAspect="1"/>
          </p:cNvPicPr>
          <p:nvPr/>
        </p:nvPicPr>
        <p:blipFill>
          <a:blip r:embed="rId3"/>
          <a:stretch>
            <a:fillRect/>
          </a:stretch>
        </p:blipFill>
        <p:spPr>
          <a:xfrm>
            <a:off x="311699" y="1502136"/>
            <a:ext cx="8520599" cy="2897509"/>
          </a:xfrm>
          <a:prstGeom prst="rect">
            <a:avLst/>
          </a:prstGeom>
        </p:spPr>
      </p:pic>
    </p:spTree>
    <p:extLst>
      <p:ext uri="{BB962C8B-B14F-4D97-AF65-F5344CB8AC3E}">
        <p14:creationId xmlns:p14="http://schemas.microsoft.com/office/powerpoint/2010/main" val="2763997335"/>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0C33C76C-5DD9-03F1-7A44-9D75CF82E7CD}"/>
              </a:ext>
            </a:extLst>
          </p:cNvPr>
          <p:cNvPicPr preferRelativeResize="0"/>
          <p:nvPr/>
        </p:nvPicPr>
        <p:blipFill rotWithShape="1">
          <a:blip r:embed="rId2">
            <a:alphaModFix/>
          </a:blip>
          <a:srcRect l="77" r="3528"/>
          <a:stretch/>
        </p:blipFill>
        <p:spPr>
          <a:xfrm>
            <a:off x="319134" y="304800"/>
            <a:ext cx="8520599" cy="1009650"/>
          </a:xfrm>
          <a:prstGeom prst="rect">
            <a:avLst/>
          </a:prstGeom>
          <a:noFill/>
          <a:ln>
            <a:noFill/>
          </a:ln>
        </p:spPr>
      </p:pic>
      <p:pic>
        <p:nvPicPr>
          <p:cNvPr id="4" name="Picture 3">
            <a:extLst>
              <a:ext uri="{FF2B5EF4-FFF2-40B4-BE49-F238E27FC236}">
                <a16:creationId xmlns:a16="http://schemas.microsoft.com/office/drawing/2014/main" id="{49825B65-215C-0A7E-D305-AF6448D52EB9}"/>
              </a:ext>
            </a:extLst>
          </p:cNvPr>
          <p:cNvPicPr>
            <a:picLocks noChangeAspect="1"/>
          </p:cNvPicPr>
          <p:nvPr/>
        </p:nvPicPr>
        <p:blipFill>
          <a:blip r:embed="rId3"/>
          <a:stretch>
            <a:fillRect/>
          </a:stretch>
        </p:blipFill>
        <p:spPr>
          <a:xfrm>
            <a:off x="319134" y="1938918"/>
            <a:ext cx="8520600" cy="2145049"/>
          </a:xfrm>
          <a:prstGeom prst="rect">
            <a:avLst/>
          </a:prstGeom>
        </p:spPr>
      </p:pic>
    </p:spTree>
    <p:extLst>
      <p:ext uri="{BB962C8B-B14F-4D97-AF65-F5344CB8AC3E}">
        <p14:creationId xmlns:p14="http://schemas.microsoft.com/office/powerpoint/2010/main" val="334490647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7654F99F-4E93-9EDE-3508-1BF06881E853}"/>
              </a:ext>
            </a:extLst>
          </p:cNvPr>
          <p:cNvPicPr>
            <a:picLocks noChangeAspect="1"/>
          </p:cNvPicPr>
          <p:nvPr/>
        </p:nvPicPr>
        <p:blipFill>
          <a:blip r:embed="rId2"/>
          <a:stretch>
            <a:fillRect/>
          </a:stretch>
        </p:blipFill>
        <p:spPr>
          <a:xfrm>
            <a:off x="245328" y="1819690"/>
            <a:ext cx="8586971" cy="3080157"/>
          </a:xfrm>
          <a:prstGeom prst="rect">
            <a:avLst/>
          </a:prstGeom>
        </p:spPr>
      </p:pic>
      <p:pic>
        <p:nvPicPr>
          <p:cNvPr id="2" name="Google Shape;91;p18">
            <a:extLst>
              <a:ext uri="{FF2B5EF4-FFF2-40B4-BE49-F238E27FC236}">
                <a16:creationId xmlns:a16="http://schemas.microsoft.com/office/drawing/2014/main" id="{56C72FDF-501D-9CD4-D837-1BEED01706AE}"/>
              </a:ext>
            </a:extLst>
          </p:cNvPr>
          <p:cNvPicPr preferRelativeResize="0"/>
          <p:nvPr/>
        </p:nvPicPr>
        <p:blipFill rotWithShape="1">
          <a:blip r:embed="rId3">
            <a:alphaModFix/>
          </a:blip>
          <a:srcRect l="77" r="3528"/>
          <a:stretch/>
        </p:blipFill>
        <p:spPr>
          <a:xfrm>
            <a:off x="311700" y="304800"/>
            <a:ext cx="8520599" cy="1009650"/>
          </a:xfrm>
          <a:prstGeom prst="rect">
            <a:avLst/>
          </a:prstGeom>
          <a:noFill/>
          <a:ln>
            <a:noFill/>
          </a:ln>
        </p:spPr>
      </p:pic>
    </p:spTree>
    <p:extLst>
      <p:ext uri="{BB962C8B-B14F-4D97-AF65-F5344CB8AC3E}">
        <p14:creationId xmlns:p14="http://schemas.microsoft.com/office/powerpoint/2010/main" val="224264821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60"/>
        <p:cNvGrpSpPr/>
        <p:nvPr/>
      </p:nvGrpSpPr>
      <p:grpSpPr>
        <a:xfrm>
          <a:off x="0" y="0"/>
          <a:ext cx="0" cy="0"/>
          <a:chOff x="0" y="0"/>
          <a:chExt cx="0" cy="0"/>
        </a:xfrm>
      </p:grpSpPr>
      <p:sp>
        <p:nvSpPr>
          <p:cNvPr id="61" name="Google Shape;61;p14"/>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2" name="Google Shape;62;p14"/>
          <p:cNvSpPr txBox="1">
            <a:spLocks noGrp="1"/>
          </p:cNvSpPr>
          <p:nvPr>
            <p:ph type="body" idx="1"/>
          </p:nvPr>
        </p:nvSpPr>
        <p:spPr>
          <a:xfrm>
            <a:off x="365945" y="1524418"/>
            <a:ext cx="7795800" cy="31074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600" b="1" dirty="0">
                <a:solidFill>
                  <a:schemeClr val="dk1"/>
                </a:solidFill>
                <a:latin typeface="Times New Roman" panose="02020603050405020304" pitchFamily="18" charset="0"/>
                <a:cs typeface="Times New Roman" panose="02020603050405020304" pitchFamily="18" charset="0"/>
              </a:rPr>
              <a:t>INDEX</a:t>
            </a:r>
            <a:endParaRPr lang="en-GB" b="1" dirty="0">
              <a:solidFill>
                <a:schemeClr val="dk1"/>
              </a:solidFill>
              <a:latin typeface="Times New Roman" panose="02020603050405020304" pitchFamily="18" charset="0"/>
              <a:cs typeface="Times New Roman" panose="02020603050405020304" pitchFamily="18" charset="0"/>
            </a:endParaRPr>
          </a:p>
          <a:p>
            <a:pPr marL="0" lvl="0" indent="0" algn="l" rtl="0">
              <a:spcBef>
                <a:spcPts val="0"/>
              </a:spcBef>
              <a:spcAft>
                <a:spcPts val="0"/>
              </a:spcAft>
              <a:buNone/>
            </a:pPr>
            <a:endParaRPr lang="en-GB" dirty="0">
              <a:solidFill>
                <a:schemeClr val="dk1"/>
              </a:solidFill>
              <a:latin typeface="Times New Roman" panose="02020603050405020304" pitchFamily="18" charset="0"/>
              <a:cs typeface="Times New Roman" panose="02020603050405020304" pitchFamily="18" charset="0"/>
            </a:endParaRPr>
          </a:p>
          <a:p>
            <a:pPr marL="0" lvl="0" indent="0" algn="just" rtl="0">
              <a:spcBef>
                <a:spcPts val="0"/>
              </a:spcBef>
              <a:spcAft>
                <a:spcPts val="0"/>
              </a:spcAft>
              <a:buNone/>
            </a:pPr>
            <a:r>
              <a:rPr lang="en-GB" sz="1200" dirty="0">
                <a:solidFill>
                  <a:schemeClr val="dk1"/>
                </a:solidFill>
                <a:latin typeface="Times New Roman" panose="02020603050405020304" pitchFamily="18" charset="0"/>
                <a:cs typeface="Times New Roman" panose="02020603050405020304" pitchFamily="18" charset="0"/>
              </a:rPr>
              <a:t>Abstract</a:t>
            </a:r>
          </a:p>
          <a:p>
            <a:pPr marL="0" lvl="0" indent="0" algn="just" rtl="0">
              <a:spcBef>
                <a:spcPts val="0"/>
              </a:spcBef>
              <a:spcAft>
                <a:spcPts val="0"/>
              </a:spcAft>
              <a:buNone/>
            </a:pPr>
            <a:r>
              <a:rPr lang="en-GB" sz="1200" dirty="0">
                <a:solidFill>
                  <a:schemeClr val="dk1"/>
                </a:solidFill>
                <a:latin typeface="Times New Roman" panose="02020603050405020304" pitchFamily="18" charset="0"/>
                <a:cs typeface="Times New Roman" panose="02020603050405020304" pitchFamily="18" charset="0"/>
              </a:rPr>
              <a:t>Introduction</a:t>
            </a:r>
          </a:p>
          <a:p>
            <a:pPr marL="0" lvl="0" indent="0" algn="just" rtl="0">
              <a:spcBef>
                <a:spcPts val="0"/>
              </a:spcBef>
              <a:spcAft>
                <a:spcPts val="0"/>
              </a:spcAft>
              <a:buNone/>
            </a:pPr>
            <a:r>
              <a:rPr lang="en-GB" sz="1200" dirty="0">
                <a:solidFill>
                  <a:schemeClr val="dk1"/>
                </a:solidFill>
                <a:latin typeface="Times New Roman" panose="02020603050405020304" pitchFamily="18" charset="0"/>
                <a:cs typeface="Times New Roman" panose="02020603050405020304" pitchFamily="18" charset="0"/>
              </a:rPr>
              <a:t>Existing System</a:t>
            </a:r>
          </a:p>
          <a:p>
            <a:pPr marL="0" lvl="0" indent="0" algn="just" rtl="0">
              <a:spcBef>
                <a:spcPts val="0"/>
              </a:spcBef>
              <a:spcAft>
                <a:spcPts val="0"/>
              </a:spcAft>
              <a:buNone/>
            </a:pPr>
            <a:r>
              <a:rPr lang="en-GB" sz="1200" dirty="0">
                <a:solidFill>
                  <a:schemeClr val="dk1"/>
                </a:solidFill>
                <a:latin typeface="Times New Roman" panose="02020603050405020304" pitchFamily="18" charset="0"/>
                <a:cs typeface="Times New Roman" panose="02020603050405020304" pitchFamily="18" charset="0"/>
              </a:rPr>
              <a:t>Proposed System</a:t>
            </a:r>
          </a:p>
          <a:p>
            <a:pPr marL="0" lvl="0" indent="0" algn="just" rtl="0">
              <a:spcBef>
                <a:spcPts val="0"/>
              </a:spcBef>
              <a:spcAft>
                <a:spcPts val="0"/>
              </a:spcAft>
              <a:buNone/>
            </a:pPr>
            <a:r>
              <a:rPr lang="en-GB" sz="1200" dirty="0">
                <a:solidFill>
                  <a:schemeClr val="dk1"/>
                </a:solidFill>
                <a:latin typeface="Times New Roman" panose="02020603050405020304" pitchFamily="18" charset="0"/>
                <a:cs typeface="Times New Roman" panose="02020603050405020304" pitchFamily="18" charset="0"/>
              </a:rPr>
              <a:t>Methodology </a:t>
            </a:r>
          </a:p>
          <a:p>
            <a:pPr marL="0" lvl="0" indent="0" algn="just" rtl="0">
              <a:spcBef>
                <a:spcPts val="0"/>
              </a:spcBef>
              <a:spcAft>
                <a:spcPts val="0"/>
              </a:spcAft>
              <a:buNone/>
            </a:pPr>
            <a:r>
              <a:rPr lang="en-GB" sz="1200" dirty="0">
                <a:solidFill>
                  <a:schemeClr val="dk1"/>
                </a:solidFill>
                <a:latin typeface="Times New Roman" panose="02020603050405020304" pitchFamily="18" charset="0"/>
                <a:cs typeface="Times New Roman" panose="02020603050405020304" pitchFamily="18" charset="0"/>
              </a:rPr>
              <a:t>Implementation code</a:t>
            </a:r>
          </a:p>
          <a:p>
            <a:pPr marL="0" lvl="0" indent="0" algn="just" rtl="0">
              <a:spcBef>
                <a:spcPts val="0"/>
              </a:spcBef>
              <a:spcAft>
                <a:spcPts val="0"/>
              </a:spcAft>
              <a:buNone/>
            </a:pPr>
            <a:r>
              <a:rPr lang="en-GB" sz="1200" dirty="0">
                <a:solidFill>
                  <a:schemeClr val="dk1"/>
                </a:solidFill>
                <a:latin typeface="Times New Roman" panose="02020603050405020304" pitchFamily="18" charset="0"/>
                <a:cs typeface="Times New Roman" panose="02020603050405020304" pitchFamily="18" charset="0"/>
              </a:rPr>
              <a:t>Conclusion</a:t>
            </a:r>
          </a:p>
        </p:txBody>
      </p:sp>
      <p:pic>
        <p:nvPicPr>
          <p:cNvPr id="63" name="Google Shape;63;p14"/>
          <p:cNvPicPr preferRelativeResize="0"/>
          <p:nvPr/>
        </p:nvPicPr>
        <p:blipFill rotWithShape="1">
          <a:blip r:embed="rId3">
            <a:alphaModFix/>
          </a:blip>
          <a:srcRect l="77" r="3528"/>
          <a:stretch/>
        </p:blipFill>
        <p:spPr>
          <a:xfrm>
            <a:off x="311700" y="304800"/>
            <a:ext cx="8520599" cy="1009650"/>
          </a:xfrm>
          <a:prstGeom prst="rect">
            <a:avLst/>
          </a:prstGeom>
          <a:noFill/>
          <a:ln>
            <a:noFill/>
          </a:ln>
        </p:spPr>
      </p:pic>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B87C8029-8657-F8EE-B3CF-BA5B9E19B64E}"/>
              </a:ext>
            </a:extLst>
          </p:cNvPr>
          <p:cNvPicPr>
            <a:picLocks noChangeAspect="1"/>
          </p:cNvPicPr>
          <p:nvPr/>
        </p:nvPicPr>
        <p:blipFill>
          <a:blip r:embed="rId2"/>
          <a:stretch>
            <a:fillRect/>
          </a:stretch>
        </p:blipFill>
        <p:spPr>
          <a:xfrm>
            <a:off x="311700" y="1448872"/>
            <a:ext cx="8520599" cy="1976911"/>
          </a:xfrm>
          <a:prstGeom prst="rect">
            <a:avLst/>
          </a:prstGeom>
        </p:spPr>
      </p:pic>
      <p:pic>
        <p:nvPicPr>
          <p:cNvPr id="5" name="Picture 4">
            <a:extLst>
              <a:ext uri="{FF2B5EF4-FFF2-40B4-BE49-F238E27FC236}">
                <a16:creationId xmlns:a16="http://schemas.microsoft.com/office/drawing/2014/main" id="{5789DCF9-19D4-5E3E-F08F-55B1EAA0842F}"/>
              </a:ext>
            </a:extLst>
          </p:cNvPr>
          <p:cNvPicPr>
            <a:picLocks noChangeAspect="1"/>
          </p:cNvPicPr>
          <p:nvPr/>
        </p:nvPicPr>
        <p:blipFill>
          <a:blip r:embed="rId3"/>
          <a:stretch>
            <a:fillRect/>
          </a:stretch>
        </p:blipFill>
        <p:spPr>
          <a:xfrm>
            <a:off x="311700" y="3425783"/>
            <a:ext cx="8520599" cy="1716138"/>
          </a:xfrm>
          <a:prstGeom prst="rect">
            <a:avLst/>
          </a:prstGeom>
        </p:spPr>
      </p:pic>
      <p:pic>
        <p:nvPicPr>
          <p:cNvPr id="6" name="Google Shape;91;p18">
            <a:extLst>
              <a:ext uri="{FF2B5EF4-FFF2-40B4-BE49-F238E27FC236}">
                <a16:creationId xmlns:a16="http://schemas.microsoft.com/office/drawing/2014/main" id="{63661D66-1E1E-99C4-DFD7-11FA97333D65}"/>
              </a:ext>
            </a:extLst>
          </p:cNvPr>
          <p:cNvPicPr preferRelativeResize="0"/>
          <p:nvPr/>
        </p:nvPicPr>
        <p:blipFill rotWithShape="1">
          <a:blip r:embed="rId4">
            <a:alphaModFix/>
          </a:blip>
          <a:srcRect l="77" r="3528"/>
          <a:stretch/>
        </p:blipFill>
        <p:spPr>
          <a:xfrm>
            <a:off x="311700" y="304800"/>
            <a:ext cx="8520599" cy="1009650"/>
          </a:xfrm>
          <a:prstGeom prst="rect">
            <a:avLst/>
          </a:prstGeom>
          <a:noFill/>
          <a:ln>
            <a:noFill/>
          </a:ln>
        </p:spPr>
      </p:pic>
    </p:spTree>
    <p:extLst>
      <p:ext uri="{BB962C8B-B14F-4D97-AF65-F5344CB8AC3E}">
        <p14:creationId xmlns:p14="http://schemas.microsoft.com/office/powerpoint/2010/main" val="411373678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D774C1AD-BFD8-F761-6810-09087C8D077C}"/>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pic>
        <p:nvPicPr>
          <p:cNvPr id="4" name="Picture 3">
            <a:extLst>
              <a:ext uri="{FF2B5EF4-FFF2-40B4-BE49-F238E27FC236}">
                <a16:creationId xmlns:a16="http://schemas.microsoft.com/office/drawing/2014/main" id="{9A9046C0-3DEF-3DAD-A519-25AB2FD0A8D9}"/>
              </a:ext>
            </a:extLst>
          </p:cNvPr>
          <p:cNvPicPr>
            <a:picLocks noChangeAspect="1"/>
          </p:cNvPicPr>
          <p:nvPr/>
        </p:nvPicPr>
        <p:blipFill>
          <a:blip r:embed="rId3"/>
          <a:stretch>
            <a:fillRect/>
          </a:stretch>
        </p:blipFill>
        <p:spPr>
          <a:xfrm>
            <a:off x="311701" y="1509132"/>
            <a:ext cx="4260300" cy="2571750"/>
          </a:xfrm>
          <a:prstGeom prst="rect">
            <a:avLst/>
          </a:prstGeom>
        </p:spPr>
      </p:pic>
      <p:pic>
        <p:nvPicPr>
          <p:cNvPr id="6" name="Picture 5">
            <a:extLst>
              <a:ext uri="{FF2B5EF4-FFF2-40B4-BE49-F238E27FC236}">
                <a16:creationId xmlns:a16="http://schemas.microsoft.com/office/drawing/2014/main" id="{06CE590E-7A8A-1D7F-7CF9-5A356BF307AF}"/>
              </a:ext>
            </a:extLst>
          </p:cNvPr>
          <p:cNvPicPr>
            <a:picLocks noChangeAspect="1"/>
          </p:cNvPicPr>
          <p:nvPr/>
        </p:nvPicPr>
        <p:blipFill>
          <a:blip r:embed="rId4"/>
          <a:stretch>
            <a:fillRect/>
          </a:stretch>
        </p:blipFill>
        <p:spPr>
          <a:xfrm>
            <a:off x="4807415" y="1509133"/>
            <a:ext cx="4024884" cy="2571750"/>
          </a:xfrm>
          <a:prstGeom prst="rect">
            <a:avLst/>
          </a:prstGeom>
        </p:spPr>
      </p:pic>
    </p:spTree>
    <p:extLst>
      <p:ext uri="{BB962C8B-B14F-4D97-AF65-F5344CB8AC3E}">
        <p14:creationId xmlns:p14="http://schemas.microsoft.com/office/powerpoint/2010/main" val="107309007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95"/>
        <p:cNvGrpSpPr/>
        <p:nvPr/>
      </p:nvGrpSpPr>
      <p:grpSpPr>
        <a:xfrm>
          <a:off x="0" y="0"/>
          <a:ext cx="0" cy="0"/>
          <a:chOff x="0" y="0"/>
          <a:chExt cx="0" cy="0"/>
        </a:xfrm>
      </p:grpSpPr>
      <p:sp>
        <p:nvSpPr>
          <p:cNvPr id="96" name="Google Shape;96;p19"/>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7" name="Google Shape;97;p19"/>
          <p:cNvSpPr txBox="1">
            <a:spLocks noGrp="1"/>
          </p:cNvSpPr>
          <p:nvPr>
            <p:ph type="body" idx="1"/>
          </p:nvPr>
        </p:nvSpPr>
        <p:spPr>
          <a:xfrm>
            <a:off x="502078" y="1392851"/>
            <a:ext cx="8156400" cy="61579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600" b="1" dirty="0">
                <a:solidFill>
                  <a:schemeClr val="dk1"/>
                </a:solidFill>
                <a:latin typeface="Times New Roman"/>
                <a:ea typeface="Times New Roman"/>
                <a:cs typeface="Times New Roman"/>
                <a:sym typeface="Times New Roman"/>
              </a:rPr>
              <a:t>CONCLUSION</a:t>
            </a:r>
          </a:p>
          <a:p>
            <a:pPr marL="0" lvl="0" indent="0" algn="l" rtl="0">
              <a:spcBef>
                <a:spcPts val="0"/>
              </a:spcBef>
              <a:spcAft>
                <a:spcPts val="0"/>
              </a:spcAft>
              <a:buNone/>
            </a:pPr>
            <a:endParaRPr lang="en-GB" sz="2500" b="1" dirty="0">
              <a:solidFill>
                <a:schemeClr val="dk1"/>
              </a:solidFill>
              <a:latin typeface="Times New Roman"/>
              <a:ea typeface="Times New Roman"/>
              <a:cs typeface="Times New Roman"/>
              <a:sym typeface="Times New Roman"/>
            </a:endParaRPr>
          </a:p>
        </p:txBody>
      </p:sp>
      <p:pic>
        <p:nvPicPr>
          <p:cNvPr id="98" name="Google Shape;98;p19"/>
          <p:cNvPicPr preferRelativeResize="0"/>
          <p:nvPr/>
        </p:nvPicPr>
        <p:blipFill rotWithShape="1">
          <a:blip r:embed="rId3">
            <a:alphaModFix/>
          </a:blip>
          <a:srcRect l="77" r="3528"/>
          <a:stretch/>
        </p:blipFill>
        <p:spPr>
          <a:xfrm>
            <a:off x="311576" y="226550"/>
            <a:ext cx="8520599" cy="1009650"/>
          </a:xfrm>
          <a:prstGeom prst="rect">
            <a:avLst/>
          </a:prstGeom>
          <a:noFill/>
          <a:ln>
            <a:noFill/>
          </a:ln>
        </p:spPr>
      </p:pic>
      <p:sp>
        <p:nvSpPr>
          <p:cNvPr id="9" name="Rectangle 8">
            <a:extLst>
              <a:ext uri="{FF2B5EF4-FFF2-40B4-BE49-F238E27FC236}">
                <a16:creationId xmlns:a16="http://schemas.microsoft.com/office/drawing/2014/main" id="{9928E692-77A0-7DAA-0309-7C520BF50AF4}"/>
              </a:ext>
            </a:extLst>
          </p:cNvPr>
          <p:cNvSpPr>
            <a:spLocks noChangeArrowheads="1"/>
          </p:cNvSpPr>
          <p:nvPr/>
        </p:nvSpPr>
        <p:spPr bwMode="auto">
          <a:xfrm>
            <a:off x="0" y="0"/>
            <a:ext cx="3267075" cy="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
        <p:nvSpPr>
          <p:cNvPr id="10" name="Rectangle 9">
            <a:extLst>
              <a:ext uri="{FF2B5EF4-FFF2-40B4-BE49-F238E27FC236}">
                <a16:creationId xmlns:a16="http://schemas.microsoft.com/office/drawing/2014/main" id="{41D844C2-CC0D-C543-7530-1452F5812469}"/>
              </a:ext>
            </a:extLst>
          </p:cNvPr>
          <p:cNvSpPr>
            <a:spLocks noChangeArrowheads="1"/>
          </p:cNvSpPr>
          <p:nvPr/>
        </p:nvSpPr>
        <p:spPr bwMode="auto">
          <a:xfrm>
            <a:off x="395395" y="1966840"/>
            <a:ext cx="8520599" cy="18569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algn="just">
              <a:lnSpc>
                <a:spcPct val="150000"/>
              </a:lnSpc>
              <a:spcAft>
                <a:spcPts val="800"/>
              </a:spcAft>
            </a:pPr>
            <a:r>
              <a:rPr lang="en-US" sz="1200" dirty="0">
                <a:solidFill>
                  <a:srgbClr val="1F1F1F"/>
                </a:solidFill>
                <a:effectLst/>
                <a:latin typeface="Times New Roman" panose="02020603050405020304" pitchFamily="18" charset="0"/>
                <a:ea typeface="Calibri" panose="020F0502020204030204" pitchFamily="34" charset="0"/>
                <a:cs typeface="Times New Roman" panose="02020603050405020304" pitchFamily="18" charset="0"/>
              </a:rPr>
              <a:t>Deep learning plays a vital role in medical field. Brain tumor detection model can detect and classify tumor  using MRI brain scans. It plays an important role by improving healthcare outcomes. By detecting brain tumors early and accurately, healthcare providers can provide timely and effective care to patients, ultimately leading to better outcomes. Our model focuses on improving the performance of already existing models using transfer learning that is EfficinetNetB0 architecture along with ImageNet. This reduces the computational cost, training time and increases the accuracy of our model.</a:t>
            </a:r>
            <a:endParaRPr lang="en-IN" sz="1200" dirty="0">
              <a:effectLst/>
              <a:latin typeface="Times New Roman" panose="02020603050405020304" pitchFamily="18" charset="0"/>
              <a:ea typeface="Calibri" panose="020F0502020204030204" pitchFamily="34" charset="0"/>
              <a:cs typeface="Times New Roman" panose="02020603050405020304" pitchFamily="18" charset="0"/>
            </a:endParaRP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
        <p:nvSpPr>
          <p:cNvPr id="11" name="Rectangle 10">
            <a:extLst>
              <a:ext uri="{FF2B5EF4-FFF2-40B4-BE49-F238E27FC236}">
                <a16:creationId xmlns:a16="http://schemas.microsoft.com/office/drawing/2014/main" id="{B5DA3783-44D1-18CC-1ED8-29F349470417}"/>
              </a:ext>
            </a:extLst>
          </p:cNvPr>
          <p:cNvSpPr>
            <a:spLocks noChangeArrowheads="1"/>
          </p:cNvSpPr>
          <p:nvPr/>
        </p:nvSpPr>
        <p:spPr bwMode="auto">
          <a:xfrm>
            <a:off x="152400" y="-170765"/>
            <a:ext cx="12924575" cy="646331"/>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br>
              <a:rPr kumimoji="0" lang="en-US" altLang="en-US" sz="1800" b="0" i="0" u="none" strike="noStrike" cap="none" normalizeH="0" baseline="0">
                <a:ln>
                  <a:noFill/>
                </a:ln>
                <a:solidFill>
                  <a:srgbClr val="FFFFFF"/>
                </a:solidFill>
                <a:effectLst/>
                <a:latin typeface="Söhne"/>
              </a:rPr>
            </a:br>
            <a:endParaRPr kumimoji="0" lang="en-US" altLang="en-US" sz="1800" b="0" i="0" u="none" strike="noStrike" cap="none" normalizeH="0" baseline="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29538877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102"/>
        <p:cNvGrpSpPr/>
        <p:nvPr/>
      </p:nvGrpSpPr>
      <p:grpSpPr>
        <a:xfrm>
          <a:off x="0" y="0"/>
          <a:ext cx="0" cy="0"/>
          <a:chOff x="0" y="0"/>
          <a:chExt cx="0" cy="0"/>
        </a:xfrm>
      </p:grpSpPr>
      <p:sp>
        <p:nvSpPr>
          <p:cNvPr id="103" name="Google Shape;103;p20"/>
          <p:cNvSpPr txBox="1">
            <a:spLocks noGrp="1"/>
          </p:cNvSpPr>
          <p:nvPr>
            <p:ph type="ctrTitle"/>
          </p:nvPr>
        </p:nvSpPr>
        <p:spPr>
          <a:xfrm>
            <a:off x="311708" y="1433592"/>
            <a:ext cx="8520600" cy="1929539"/>
          </a:xfrm>
          <a:prstGeom prst="rect">
            <a:avLst/>
          </a:prstGeom>
        </p:spPr>
        <p:txBody>
          <a:bodyPr spcFirstLastPara="1" wrap="square" lIns="91425" tIns="91425" rIns="91425" bIns="91425" anchor="b" anchorCtr="0">
            <a:normAutofit fontScale="90000"/>
          </a:bodyPr>
          <a:lstStyle/>
          <a:p>
            <a:pPr marL="0" lvl="0" indent="0" algn="ctr" rtl="0">
              <a:spcBef>
                <a:spcPts val="0"/>
              </a:spcBef>
              <a:spcAft>
                <a:spcPts val="0"/>
              </a:spcAft>
              <a:buNone/>
            </a:pP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br>
              <a:rPr lang="en-GB" dirty="0">
                <a:latin typeface="Times New Roman" panose="02020603050405020304" pitchFamily="18" charset="0"/>
                <a:cs typeface="Times New Roman" panose="02020603050405020304" pitchFamily="18" charset="0"/>
              </a:rPr>
            </a:br>
            <a:r>
              <a:rPr lang="en-GB" dirty="0">
                <a:latin typeface="Times New Roman" panose="02020603050405020304" pitchFamily="18" charset="0"/>
                <a:cs typeface="Times New Roman" panose="02020603050405020304" pitchFamily="18" charset="0"/>
              </a:rPr>
              <a:t>THANK YOU</a:t>
            </a:r>
            <a:endParaRPr dirty="0">
              <a:latin typeface="Times New Roman" panose="02020603050405020304" pitchFamily="18" charset="0"/>
              <a:cs typeface="Times New Roman" panose="02020603050405020304" pitchFamily="18" charset="0"/>
            </a:endParaRPr>
          </a:p>
        </p:txBody>
      </p:sp>
      <p:pic>
        <p:nvPicPr>
          <p:cNvPr id="2" name="Google Shape;98;p19">
            <a:extLst>
              <a:ext uri="{FF2B5EF4-FFF2-40B4-BE49-F238E27FC236}">
                <a16:creationId xmlns:a16="http://schemas.microsoft.com/office/drawing/2014/main" id="{FDC023C5-72DF-E7FD-404F-BE6AF6C5E2BF}"/>
              </a:ext>
            </a:extLst>
          </p:cNvPr>
          <p:cNvPicPr preferRelativeResize="0"/>
          <p:nvPr/>
        </p:nvPicPr>
        <p:blipFill rotWithShape="1">
          <a:blip r:embed="rId3">
            <a:alphaModFix/>
          </a:blip>
          <a:srcRect l="77" r="3528"/>
          <a:stretch/>
        </p:blipFill>
        <p:spPr>
          <a:xfrm>
            <a:off x="311576" y="226550"/>
            <a:ext cx="8520599" cy="1009650"/>
          </a:xfrm>
          <a:prstGeom prst="rect">
            <a:avLst/>
          </a:prstGeom>
          <a:noFill/>
          <a:ln>
            <a:noFill/>
          </a:ln>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7"/>
        <p:cNvGrpSpPr/>
        <p:nvPr/>
      </p:nvGrpSpPr>
      <p:grpSpPr>
        <a:xfrm>
          <a:off x="0" y="0"/>
          <a:ext cx="0" cy="0"/>
          <a:chOff x="0" y="0"/>
          <a:chExt cx="0" cy="0"/>
        </a:xfrm>
      </p:grpSpPr>
      <p:sp>
        <p:nvSpPr>
          <p:cNvPr id="68" name="Google Shape;68;p15"/>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69" name="Google Shape;69;p15"/>
          <p:cNvSpPr txBox="1">
            <a:spLocks noGrp="1"/>
          </p:cNvSpPr>
          <p:nvPr>
            <p:ph type="body" idx="1"/>
          </p:nvPr>
        </p:nvSpPr>
        <p:spPr>
          <a:xfrm>
            <a:off x="296297" y="1239863"/>
            <a:ext cx="8520599" cy="3598837"/>
          </a:xfrm>
          <a:prstGeom prst="rect">
            <a:avLst/>
          </a:prstGeom>
        </p:spPr>
        <p:txBody>
          <a:bodyPr spcFirstLastPara="1" wrap="square" lIns="91425" tIns="91425" rIns="91425" bIns="91425" anchor="t" anchorCtr="0">
            <a:noAutofit/>
          </a:bodyPr>
          <a:lstStyle/>
          <a:p>
            <a:pPr marL="0" lvl="0" indent="0" algn="ctr" rtl="0">
              <a:lnSpc>
                <a:spcPct val="105000"/>
              </a:lnSpc>
              <a:spcBef>
                <a:spcPts val="0"/>
              </a:spcBef>
              <a:spcAft>
                <a:spcPts val="0"/>
              </a:spcAft>
              <a:buSzPts val="1018"/>
              <a:buNone/>
            </a:pPr>
            <a:r>
              <a:rPr lang="en-GB" sz="1600" b="1" dirty="0">
                <a:solidFill>
                  <a:schemeClr val="dk1"/>
                </a:solidFill>
                <a:latin typeface="Times New Roman" panose="02020603050405020304" pitchFamily="18" charset="0"/>
                <a:cs typeface="Times New Roman" panose="02020603050405020304" pitchFamily="18" charset="0"/>
              </a:rPr>
              <a:t>ABSTRACT</a:t>
            </a:r>
          </a:p>
          <a:p>
            <a:pPr marL="0" lvl="0" indent="0" rtl="0">
              <a:lnSpc>
                <a:spcPct val="105000"/>
              </a:lnSpc>
              <a:spcBef>
                <a:spcPts val="0"/>
              </a:spcBef>
              <a:spcAft>
                <a:spcPts val="0"/>
              </a:spcAft>
              <a:buSzPts val="1018"/>
              <a:buNone/>
            </a:pPr>
            <a:endParaRPr lang="en-GB" sz="1672" b="1" dirty="0">
              <a:solidFill>
                <a:schemeClr val="tx1"/>
              </a:solidFill>
              <a:latin typeface="Times New Roman" panose="02020603050405020304" pitchFamily="18" charset="0"/>
              <a:cs typeface="Times New Roman" panose="02020603050405020304" pitchFamily="18" charset="0"/>
              <a:sym typeface="Times New Roman"/>
            </a:endParaRPr>
          </a:p>
          <a:p>
            <a:pPr marL="0" indent="0" algn="just">
              <a:lnSpc>
                <a:spcPct val="150000"/>
              </a:lnSpc>
              <a:buSzPts val="1018"/>
              <a:buNone/>
            </a:pP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Brain </a:t>
            </a:r>
            <a:r>
              <a:rPr lang="en-IN"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T</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umours are a significant health concern, requiring early detection for effective treatment. </a:t>
            </a:r>
            <a:r>
              <a:rPr lang="en-US" sz="1200" b="0" i="0" dirty="0">
                <a:solidFill>
                  <a:schemeClr val="tx1"/>
                </a:solidFill>
                <a:effectLst/>
                <a:latin typeface="Times New Roman" panose="02020603050405020304" pitchFamily="18" charset="0"/>
                <a:cs typeface="Times New Roman" panose="02020603050405020304" pitchFamily="18" charset="0"/>
              </a:rPr>
              <a:t>A brain tumor is understood by the scientific community as the growth of abnormal cells in the brain, some of which can lead to cancer. </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Magnetic Resonance Imaging (MRI) is commonly used for brain tumour diagnosis. </a:t>
            </a:r>
            <a:r>
              <a:rPr lang="en-US" sz="1200" b="0" i="0" dirty="0">
                <a:solidFill>
                  <a:schemeClr val="tx1"/>
                </a:solidFill>
                <a:effectLst/>
                <a:latin typeface="Times New Roman" panose="02020603050405020304" pitchFamily="18" charset="0"/>
                <a:cs typeface="Times New Roman" panose="02020603050405020304" pitchFamily="18" charset="0"/>
              </a:rPr>
              <a:t>In modern days, checking the huge number of MRI (magnetic resonance imaging) images and finding a brain tumor manually by a human is a very tedious and inaccurate task.</a:t>
            </a:r>
            <a:r>
              <a:rPr lang="en-US" sz="1200" b="0" i="0" dirty="0">
                <a:solidFill>
                  <a:srgbClr val="212121"/>
                </a:solidFill>
                <a:effectLst/>
                <a:latin typeface="Times New Roman" panose="02020603050405020304" pitchFamily="18" charset="0"/>
                <a:cs typeface="Times New Roman" panose="02020603050405020304" pitchFamily="18" charset="0"/>
              </a:rPr>
              <a:t> The brain tumor diagnosis is highly time intensive and largely depends on the radiologist’s skills and knowledge. Classifying types of tumors is also difficult in some cases. Because there are more patients, the amount of data that must be processed has grown significantly. The difficulties are associated with significant brain tumor size, shape, and intensity variations for the same tumor type and similar manifestations of other disease types.</a:t>
            </a:r>
            <a:r>
              <a:rPr lang="en-US" sz="1200" b="0" i="0" dirty="0">
                <a:solidFill>
                  <a:schemeClr val="tx1"/>
                </a:solidFill>
                <a:effectLst/>
                <a:latin typeface="Times New Roman" panose="02020603050405020304" pitchFamily="18" charset="0"/>
                <a:cs typeface="Times New Roman" panose="02020603050405020304" pitchFamily="18" charset="0"/>
              </a:rPr>
              <a:t> It can affect the proper medical </a:t>
            </a:r>
            <a:r>
              <a:rPr lang="en-US" sz="1200" dirty="0">
                <a:solidFill>
                  <a:schemeClr val="tx1"/>
                </a:solidFill>
                <a:latin typeface="Times New Roman" panose="02020603050405020304" pitchFamily="18" charset="0"/>
                <a:cs typeface="Times New Roman" panose="02020603050405020304" pitchFamily="18" charset="0"/>
              </a:rPr>
              <a:t>treatment</a:t>
            </a:r>
            <a:r>
              <a:rPr lang="en-US" sz="1200" b="0" i="0" dirty="0">
                <a:solidFill>
                  <a:schemeClr val="tx1"/>
                </a:solidFill>
                <a:effectLst/>
                <a:latin typeface="Times New Roman" panose="02020603050405020304" pitchFamily="18" charset="0"/>
                <a:cs typeface="Times New Roman" panose="02020603050405020304" pitchFamily="18" charset="0"/>
              </a:rPr>
              <a:t> of the patient. Traditional machine learning methods often require manual feature engineering, which can be time-consuming and may lack accuracy due to the complexity and variability of tumor characteristics.</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 This project aims to develop a deep learning-based system for automated brain tumour detection and classification of Glioma , </a:t>
            </a:r>
            <a:r>
              <a:rPr lang="en-IN"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M</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eningioma , </a:t>
            </a:r>
            <a:r>
              <a:rPr lang="en-IN" sz="1200" dirty="0">
                <a:solidFill>
                  <a:schemeClr val="tx1"/>
                </a:solidFill>
                <a:latin typeface="Times New Roman" panose="02020603050405020304" pitchFamily="18" charset="0"/>
                <a:ea typeface="Calibri" panose="020F0502020204030204" pitchFamily="34" charset="0"/>
                <a:cs typeface="Times New Roman" panose="02020603050405020304" pitchFamily="18" charset="0"/>
              </a:rPr>
              <a:t>P</a:t>
            </a:r>
            <a:r>
              <a:rPr lang="en-IN" sz="1200" dirty="0">
                <a:solidFill>
                  <a:schemeClr val="tx1"/>
                </a:solidFill>
                <a:effectLst/>
                <a:latin typeface="Times New Roman" panose="02020603050405020304" pitchFamily="18" charset="0"/>
                <a:ea typeface="Calibri" panose="020F0502020204030204" pitchFamily="34" charset="0"/>
                <a:cs typeface="Times New Roman" panose="02020603050405020304" pitchFamily="18" charset="0"/>
              </a:rPr>
              <a:t>ituitary or heathy brain from MRI images.</a:t>
            </a:r>
            <a:r>
              <a:rPr lang="en-US" sz="1200" b="0" i="0" dirty="0">
                <a:solidFill>
                  <a:srgbClr val="212121"/>
                </a:solidFill>
                <a:effectLst/>
                <a:latin typeface="Times New Roman" panose="02020603050405020304" pitchFamily="18" charset="0"/>
                <a:cs typeface="Times New Roman" panose="02020603050405020304" pitchFamily="18" charset="0"/>
              </a:rPr>
              <a:t> Deep Learning (DL) approaches have recently been popular in developing automated systems capable of accurately diagnosing or segmenting brain tumors in less time. </a:t>
            </a:r>
            <a:endParaRPr sz="1200" b="1" dirty="0">
              <a:solidFill>
                <a:schemeClr val="tx1"/>
              </a:solidFill>
              <a:latin typeface="Times New Roman" panose="02020603050405020304" pitchFamily="18" charset="0"/>
              <a:cs typeface="Times New Roman" panose="02020603050405020304" pitchFamily="18" charset="0"/>
            </a:endParaRPr>
          </a:p>
        </p:txBody>
      </p:sp>
      <p:pic>
        <p:nvPicPr>
          <p:cNvPr id="70" name="Google Shape;70;p15"/>
          <p:cNvPicPr preferRelativeResize="0"/>
          <p:nvPr/>
        </p:nvPicPr>
        <p:blipFill rotWithShape="1">
          <a:blip r:embed="rId3">
            <a:alphaModFix/>
          </a:blip>
          <a:srcRect l="77" r="3528"/>
          <a:stretch/>
        </p:blipFill>
        <p:spPr>
          <a:xfrm>
            <a:off x="311700" y="304800"/>
            <a:ext cx="8520599" cy="1009650"/>
          </a:xfrm>
          <a:prstGeom prst="rect">
            <a:avLst/>
          </a:prstGeom>
          <a:noFill/>
          <a:ln>
            <a:noFill/>
          </a:ln>
        </p:spPr>
      </p:pic>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70;p15">
            <a:extLst>
              <a:ext uri="{FF2B5EF4-FFF2-40B4-BE49-F238E27FC236}">
                <a16:creationId xmlns:a16="http://schemas.microsoft.com/office/drawing/2014/main" id="{555D2E15-B0A3-E7E2-2C35-AAC69E21B54B}"/>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sp>
        <p:nvSpPr>
          <p:cNvPr id="3" name="TextBox 2">
            <a:extLst>
              <a:ext uri="{FF2B5EF4-FFF2-40B4-BE49-F238E27FC236}">
                <a16:creationId xmlns:a16="http://schemas.microsoft.com/office/drawing/2014/main" id="{DD0935DC-F4AE-C033-7330-41EAF77637A4}"/>
              </a:ext>
            </a:extLst>
          </p:cNvPr>
          <p:cNvSpPr txBox="1"/>
          <p:nvPr/>
        </p:nvSpPr>
        <p:spPr>
          <a:xfrm>
            <a:off x="311700" y="1503337"/>
            <a:ext cx="8661819" cy="2431435"/>
          </a:xfrm>
          <a:prstGeom prst="rect">
            <a:avLst/>
          </a:prstGeom>
          <a:noFill/>
        </p:spPr>
        <p:txBody>
          <a:bodyPr wrap="square" rtlCol="0">
            <a:spAutoFit/>
          </a:bodyPr>
          <a:lstStyle/>
          <a:p>
            <a:pPr algn="ctr"/>
            <a:r>
              <a:rPr lang="en-IN" sz="1600" b="1" dirty="0">
                <a:latin typeface="Times New Roman" panose="02020603050405020304" pitchFamily="18" charset="0"/>
                <a:cs typeface="Times New Roman" panose="02020603050405020304" pitchFamily="18" charset="0"/>
              </a:rPr>
              <a:t>INTRODUCTION</a:t>
            </a:r>
          </a:p>
          <a:p>
            <a:endParaRPr lang="en-IN" dirty="0"/>
          </a:p>
          <a:p>
            <a:pPr algn="just">
              <a:lnSpc>
                <a:spcPct val="150000"/>
              </a:lnSpc>
            </a:pPr>
            <a:r>
              <a:rPr lang="en-IN" sz="1200" dirty="0">
                <a:effectLst/>
                <a:latin typeface="Times New Roman" panose="02020603050405020304" pitchFamily="18" charset="0"/>
                <a:ea typeface="Times New Roman" panose="02020603050405020304" pitchFamily="18" charset="0"/>
              </a:rPr>
              <a:t>The brain is the most complex and complicated part of the human body. Its structure is not easy to understand, as more than one hundred nerves communicate with each other to enable brain function. Brain-related diseases are spreading day by day. Some disorders can be detected at early stages, but some need proper diagnosis, like brain tumours, a type of brain-related disease that may lead to death. So, to overcome this we have introduced “Brain </a:t>
            </a:r>
            <a:r>
              <a:rPr lang="en-IN" sz="1200" dirty="0" err="1">
                <a:effectLst/>
                <a:latin typeface="Times New Roman" panose="02020603050405020304" pitchFamily="18" charset="0"/>
                <a:ea typeface="Times New Roman" panose="02020603050405020304" pitchFamily="18" charset="0"/>
              </a:rPr>
              <a:t>tumor</a:t>
            </a:r>
            <a:r>
              <a:rPr lang="en-IN" sz="1200" dirty="0">
                <a:effectLst/>
                <a:latin typeface="Times New Roman" panose="02020603050405020304" pitchFamily="18" charset="0"/>
                <a:ea typeface="Times New Roman" panose="02020603050405020304" pitchFamily="18" charset="0"/>
              </a:rPr>
              <a:t> classification” which uses efficientNetB0. In this documentation we provide comprehensive overview of classifying different tumours such as glioma,  meningioma ,pituitary and no tumour. To optimize we use EfficientNetB0 model to achieve the highest possible accuracy and efficiency in brain </a:t>
            </a:r>
            <a:r>
              <a:rPr lang="en-IN" sz="1200" dirty="0" err="1">
                <a:effectLst/>
                <a:latin typeface="Times New Roman" panose="02020603050405020304" pitchFamily="18" charset="0"/>
                <a:ea typeface="Times New Roman" panose="02020603050405020304" pitchFamily="18" charset="0"/>
              </a:rPr>
              <a:t>tumor</a:t>
            </a:r>
            <a:r>
              <a:rPr lang="en-IN" sz="1200" dirty="0">
                <a:effectLst/>
                <a:latin typeface="Times New Roman" panose="02020603050405020304" pitchFamily="18" charset="0"/>
                <a:ea typeface="Times New Roman" panose="02020603050405020304" pitchFamily="18" charset="0"/>
              </a:rPr>
              <a:t> classification.</a:t>
            </a:r>
          </a:p>
          <a:p>
            <a:endParaRPr lang="en-IN" dirty="0"/>
          </a:p>
        </p:txBody>
      </p:sp>
    </p:spTree>
    <p:extLst>
      <p:ext uri="{BB962C8B-B14F-4D97-AF65-F5344CB8AC3E}">
        <p14:creationId xmlns:p14="http://schemas.microsoft.com/office/powerpoint/2010/main" val="42595156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81"/>
        <p:cNvGrpSpPr/>
        <p:nvPr/>
      </p:nvGrpSpPr>
      <p:grpSpPr>
        <a:xfrm>
          <a:off x="0" y="0"/>
          <a:ext cx="0" cy="0"/>
          <a:chOff x="0" y="0"/>
          <a:chExt cx="0" cy="0"/>
        </a:xfrm>
      </p:grpSpPr>
      <p:sp>
        <p:nvSpPr>
          <p:cNvPr id="82" name="Google Shape;82;p17"/>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83" name="Google Shape;83;p17"/>
          <p:cNvSpPr txBox="1">
            <a:spLocks noGrp="1"/>
          </p:cNvSpPr>
          <p:nvPr>
            <p:ph type="body" idx="1"/>
          </p:nvPr>
        </p:nvSpPr>
        <p:spPr>
          <a:xfrm>
            <a:off x="550375" y="1379349"/>
            <a:ext cx="7775869" cy="3459351"/>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SzPts val="852"/>
              <a:buNone/>
            </a:pPr>
            <a:r>
              <a:rPr lang="en-GB" sz="1600" b="1" dirty="0">
                <a:solidFill>
                  <a:schemeClr val="dk1"/>
                </a:solidFill>
                <a:latin typeface="Times New Roman"/>
                <a:ea typeface="Times New Roman"/>
                <a:cs typeface="Times New Roman"/>
                <a:sym typeface="Times New Roman"/>
              </a:rPr>
              <a:t>EXISTING SYSTEM</a:t>
            </a:r>
          </a:p>
          <a:p>
            <a:pPr marL="0" lvl="0" indent="0" algn="just" rtl="0">
              <a:lnSpc>
                <a:spcPct val="150000"/>
              </a:lnSpc>
              <a:spcBef>
                <a:spcPts val="0"/>
              </a:spcBef>
              <a:spcAft>
                <a:spcPts val="1200"/>
              </a:spcAft>
              <a:buSzPts val="852"/>
              <a:buNone/>
            </a:pPr>
            <a:r>
              <a:rPr lang="en-US" sz="1200" dirty="0">
                <a:solidFill>
                  <a:schemeClr val="dk1"/>
                </a:solidFill>
                <a:latin typeface="Times New Roman"/>
                <a:ea typeface="Times New Roman"/>
                <a:cs typeface="Times New Roman"/>
                <a:sym typeface="Times New Roman"/>
              </a:rPr>
              <a:t>MRI is one of the most common imaging techniques used to detect brain tumors and classify them. It provides detailed images of the brain's structures, allowing doctors to identify abnormal growth. This model takes MRI scans as a Dataset. Traditional machine learning methods rely on predefined features, which may not capture complex patterns effectively. First the input(MRI scans) is taken and next Data is preprocessed so we can get accurate results i.e., it helps us to resize the image, brightness, change greyscale value etc. since the model can detect 3 types of tumors which is glioma, </a:t>
            </a:r>
            <a:r>
              <a:rPr lang="en-US" sz="1200" dirty="0" err="1">
                <a:solidFill>
                  <a:schemeClr val="dk1"/>
                </a:solidFill>
                <a:latin typeface="Times New Roman"/>
                <a:ea typeface="Times New Roman"/>
                <a:cs typeface="Times New Roman"/>
                <a:sym typeface="Times New Roman"/>
              </a:rPr>
              <a:t>meninglioma</a:t>
            </a:r>
            <a:r>
              <a:rPr lang="en-US" sz="1200" dirty="0">
                <a:solidFill>
                  <a:schemeClr val="dk1"/>
                </a:solidFill>
                <a:latin typeface="Times New Roman"/>
                <a:ea typeface="Times New Roman"/>
                <a:cs typeface="Times New Roman"/>
                <a:sym typeface="Times New Roman"/>
              </a:rPr>
              <a:t> and </a:t>
            </a:r>
            <a:r>
              <a:rPr lang="en-US" sz="1200" dirty="0" err="1">
                <a:solidFill>
                  <a:schemeClr val="dk1"/>
                </a:solidFill>
                <a:latin typeface="Times New Roman"/>
                <a:ea typeface="Times New Roman"/>
                <a:cs typeface="Times New Roman"/>
                <a:sym typeface="Times New Roman"/>
              </a:rPr>
              <a:t>Pituatary</a:t>
            </a:r>
            <a:r>
              <a:rPr lang="en-US" sz="1200" dirty="0">
                <a:solidFill>
                  <a:schemeClr val="dk1"/>
                </a:solidFill>
                <a:latin typeface="Times New Roman"/>
                <a:ea typeface="Times New Roman"/>
                <a:cs typeface="Times New Roman"/>
                <a:sym typeface="Times New Roman"/>
              </a:rPr>
              <a:t>, those datasets are assigned with a particular classes. Data Sets are divided into Training, Testing and validation sets. Building Models like traditional machine learning like KNN, MLP, and SGD can be used but Deep learning model like CNN(</a:t>
            </a:r>
            <a:r>
              <a:rPr lang="en-US" sz="1200" dirty="0" err="1">
                <a:solidFill>
                  <a:schemeClr val="dk1"/>
                </a:solidFill>
                <a:latin typeface="Times New Roman"/>
                <a:ea typeface="Times New Roman"/>
                <a:cs typeface="Times New Roman"/>
                <a:sym typeface="Times New Roman"/>
              </a:rPr>
              <a:t>Convulational</a:t>
            </a:r>
            <a:r>
              <a:rPr lang="en-US" sz="1200" dirty="0">
                <a:solidFill>
                  <a:schemeClr val="dk1"/>
                </a:solidFill>
                <a:latin typeface="Times New Roman"/>
                <a:ea typeface="Times New Roman"/>
                <a:cs typeface="Times New Roman"/>
                <a:sym typeface="Times New Roman"/>
              </a:rPr>
              <a:t> Neural Networks) are preferred more as it can automatically detect important features from provided dataset. To analyze the dataset of MRI Scans. CNN perform </a:t>
            </a:r>
            <a:r>
              <a:rPr lang="en-US" sz="1200" dirty="0" err="1">
                <a:solidFill>
                  <a:schemeClr val="dk1"/>
                </a:solidFill>
                <a:latin typeface="Times New Roman"/>
                <a:ea typeface="Times New Roman"/>
                <a:cs typeface="Times New Roman"/>
                <a:sym typeface="Times New Roman"/>
              </a:rPr>
              <a:t>Covulational</a:t>
            </a:r>
            <a:r>
              <a:rPr lang="en-US" sz="1200" dirty="0">
                <a:solidFill>
                  <a:schemeClr val="dk1"/>
                </a:solidFill>
                <a:latin typeface="Times New Roman"/>
                <a:ea typeface="Times New Roman"/>
                <a:cs typeface="Times New Roman"/>
                <a:sym typeface="Times New Roman"/>
              </a:rPr>
              <a:t> operations, pooling, activation functions etc. Then our model is trained and tested. The accuracy and validation values are calculated.  Finally, Depending the values we got, the model is ready to predict the Output.</a:t>
            </a:r>
          </a:p>
          <a:p>
            <a:pPr marL="0" lvl="0" indent="0" algn="just" rtl="0">
              <a:spcBef>
                <a:spcPts val="0"/>
              </a:spcBef>
              <a:spcAft>
                <a:spcPts val="1200"/>
              </a:spcAft>
              <a:buSzPts val="852"/>
              <a:buNone/>
            </a:pPr>
            <a:endParaRPr lang="en-US" sz="1200" dirty="0">
              <a:solidFill>
                <a:schemeClr val="dk1"/>
              </a:solidFill>
              <a:latin typeface="Times New Roman"/>
              <a:ea typeface="Times New Roman"/>
              <a:cs typeface="Times New Roman"/>
              <a:sym typeface="Times New Roman"/>
            </a:endParaRPr>
          </a:p>
        </p:txBody>
      </p:sp>
      <p:pic>
        <p:nvPicPr>
          <p:cNvPr id="84" name="Google Shape;84;p17"/>
          <p:cNvPicPr preferRelativeResize="0"/>
          <p:nvPr/>
        </p:nvPicPr>
        <p:blipFill rotWithShape="1">
          <a:blip r:embed="rId3">
            <a:alphaModFix/>
          </a:blip>
          <a:srcRect l="77" r="3528"/>
          <a:stretch/>
        </p:blipFill>
        <p:spPr>
          <a:xfrm>
            <a:off x="311700" y="304800"/>
            <a:ext cx="8520599" cy="1009650"/>
          </a:xfrm>
          <a:prstGeom prst="rect">
            <a:avLst/>
          </a:prstGeom>
          <a:noFill/>
          <a:ln>
            <a:noFill/>
          </a:ln>
        </p:spPr>
      </p:pic>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88"/>
        <p:cNvGrpSpPr/>
        <p:nvPr/>
      </p:nvGrpSpPr>
      <p:grpSpPr>
        <a:xfrm>
          <a:off x="0" y="0"/>
          <a:ext cx="0" cy="0"/>
          <a:chOff x="0" y="0"/>
          <a:chExt cx="0" cy="0"/>
        </a:xfrm>
      </p:grpSpPr>
      <p:sp>
        <p:nvSpPr>
          <p:cNvPr id="89" name="Google Shape;89;p18"/>
          <p:cNvSpPr txBox="1">
            <a:spLocks noGrp="1"/>
          </p:cNvSpPr>
          <p:nvPr>
            <p:ph type="title"/>
          </p:nvPr>
        </p:nvSpPr>
        <p:spPr>
          <a:prstGeom prst="rect">
            <a:avLst/>
          </a:prstGeom>
        </p:spPr>
        <p:txBody>
          <a:bodyPr spcFirstLastPara="1" wrap="square" lIns="91425" tIns="91425" rIns="91425" bIns="91425" anchor="t" anchorCtr="0">
            <a:normAutofit fontScale="90000"/>
          </a:bodyPr>
          <a:lstStyle/>
          <a:p>
            <a:pPr marL="0" lvl="0" indent="0" algn="l" rtl="0">
              <a:spcBef>
                <a:spcPts val="0"/>
              </a:spcBef>
              <a:spcAft>
                <a:spcPts val="0"/>
              </a:spcAft>
              <a:buNone/>
            </a:pPr>
            <a:endParaRPr/>
          </a:p>
        </p:txBody>
      </p:sp>
      <p:sp>
        <p:nvSpPr>
          <p:cNvPr id="90" name="Google Shape;90;p18"/>
          <p:cNvSpPr txBox="1">
            <a:spLocks noGrp="1"/>
          </p:cNvSpPr>
          <p:nvPr>
            <p:ph type="body" idx="1"/>
          </p:nvPr>
        </p:nvSpPr>
        <p:spPr>
          <a:xfrm>
            <a:off x="478049" y="1410536"/>
            <a:ext cx="8187900" cy="3622500"/>
          </a:xfrm>
          <a:prstGeom prst="rect">
            <a:avLst/>
          </a:prstGeom>
        </p:spPr>
        <p:txBody>
          <a:bodyPr spcFirstLastPara="1" wrap="square" lIns="91425" tIns="91425" rIns="91425" bIns="91425" anchor="t" anchorCtr="0">
            <a:normAutofit/>
          </a:bodyPr>
          <a:lstStyle/>
          <a:p>
            <a:pPr marL="0" lvl="0" indent="0" algn="ctr" rtl="0">
              <a:spcBef>
                <a:spcPts val="0"/>
              </a:spcBef>
              <a:spcAft>
                <a:spcPts val="0"/>
              </a:spcAft>
              <a:buNone/>
            </a:pPr>
            <a:r>
              <a:rPr lang="en-GB" sz="1600" b="1" dirty="0">
                <a:solidFill>
                  <a:schemeClr val="dk1"/>
                </a:solidFill>
                <a:latin typeface="Times New Roman"/>
                <a:ea typeface="Times New Roman"/>
                <a:cs typeface="Times New Roman"/>
                <a:sym typeface="Times New Roman"/>
              </a:rPr>
              <a:t>PROPOSED SYSTEM</a:t>
            </a:r>
          </a:p>
          <a:p>
            <a:pPr marL="0" lvl="0" indent="0" algn="just" rtl="0">
              <a:lnSpc>
                <a:spcPct val="150000"/>
              </a:lnSpc>
              <a:spcBef>
                <a:spcPts val="0"/>
              </a:spcBef>
              <a:spcAft>
                <a:spcPts val="0"/>
              </a:spcAft>
              <a:buNone/>
            </a:pPr>
            <a:r>
              <a:rPr lang="en-US" sz="1200" dirty="0">
                <a:solidFill>
                  <a:schemeClr val="dk1"/>
                </a:solidFill>
                <a:latin typeface="Times New Roman"/>
                <a:ea typeface="Times New Roman"/>
                <a:cs typeface="Times New Roman"/>
                <a:sym typeface="Times New Roman"/>
              </a:rPr>
              <a:t>In our model, we will use Transfer learning model called “EfficientnetB0”. The reuse of a pre-trained model on a new problem is known as transfer learning. The knowledge of an already trained model is transferred to a different but closely linked problem. Transfer learning can reduce the time taken to train a model and can enhance the performance and increase the accuracy of our model. </a:t>
            </a:r>
            <a:r>
              <a:rPr lang="en-US" sz="1200" dirty="0" err="1">
                <a:solidFill>
                  <a:schemeClr val="dk1"/>
                </a:solidFill>
                <a:latin typeface="Times New Roman"/>
                <a:ea typeface="Times New Roman"/>
                <a:cs typeface="Times New Roman"/>
                <a:sym typeface="Times New Roman"/>
              </a:rPr>
              <a:t>EfficientNet</a:t>
            </a:r>
            <a:r>
              <a:rPr lang="en-US" sz="1200" dirty="0">
                <a:solidFill>
                  <a:schemeClr val="dk1"/>
                </a:solidFill>
                <a:latin typeface="Times New Roman"/>
                <a:ea typeface="Times New Roman"/>
                <a:cs typeface="Times New Roman"/>
                <a:sym typeface="Times New Roman"/>
              </a:rPr>
              <a:t> is one of the most powerful CNN architecture which used for medical-image analysis</a:t>
            </a:r>
            <a:r>
              <a:rPr lang="en-US" sz="1200" dirty="0">
                <a:solidFill>
                  <a:schemeClr val="tx1"/>
                </a:solidFill>
                <a:latin typeface="Times New Roman"/>
                <a:ea typeface="Times New Roman"/>
                <a:cs typeface="Times New Roman"/>
                <a:sym typeface="Times New Roman"/>
              </a:rPr>
              <a:t>. </a:t>
            </a:r>
            <a:r>
              <a:rPr lang="en-US" sz="1200" b="0" i="0" dirty="0" err="1">
                <a:solidFill>
                  <a:schemeClr val="tx1"/>
                </a:solidFill>
                <a:effectLst/>
                <a:latin typeface="Times New Roman" panose="02020603050405020304" pitchFamily="18" charset="0"/>
                <a:cs typeface="Times New Roman" panose="02020603050405020304" pitchFamily="18" charset="0"/>
              </a:rPr>
              <a:t>EfficientNet</a:t>
            </a:r>
            <a:r>
              <a:rPr lang="en-US" sz="1200" b="0" i="0" dirty="0">
                <a:solidFill>
                  <a:schemeClr val="tx1"/>
                </a:solidFill>
                <a:effectLst/>
                <a:latin typeface="Times New Roman" panose="02020603050405020304" pitchFamily="18" charset="0"/>
                <a:cs typeface="Times New Roman" panose="02020603050405020304" pitchFamily="18" charset="0"/>
              </a:rPr>
              <a:t> is a convolutional neural network that is based on the notion of "compound scaling”.EfficientnetB0 is a baseline model of the family of </a:t>
            </a:r>
            <a:r>
              <a:rPr lang="en-US" sz="1200" b="0" i="0" dirty="0" err="1">
                <a:solidFill>
                  <a:schemeClr val="tx1"/>
                </a:solidFill>
                <a:effectLst/>
                <a:latin typeface="Times New Roman" panose="02020603050405020304" pitchFamily="18" charset="0"/>
                <a:cs typeface="Times New Roman" panose="02020603050405020304" pitchFamily="18" charset="0"/>
              </a:rPr>
              <a:t>Efficientnet</a:t>
            </a:r>
            <a:r>
              <a:rPr lang="en-US" sz="1200" dirty="0">
                <a:solidFill>
                  <a:schemeClr val="tx1"/>
                </a:solidFill>
                <a:latin typeface="Times New Roman" panose="02020603050405020304" pitchFamily="18" charset="0"/>
                <a:cs typeface="Times New Roman" panose="02020603050405020304" pitchFamily="18" charset="0"/>
              </a:rPr>
              <a:t>. EfficientNetB0 is designed to be computationally efficient(</a:t>
            </a:r>
            <a:r>
              <a:rPr lang="en-US" sz="1200" dirty="0" err="1">
                <a:solidFill>
                  <a:schemeClr val="tx1"/>
                </a:solidFill>
                <a:latin typeface="Times New Roman" panose="02020603050405020304" pitchFamily="18" charset="0"/>
                <a:cs typeface="Times New Roman" panose="02020603050405020304" pitchFamily="18" charset="0"/>
              </a:rPr>
              <a:t>i.e</a:t>
            </a:r>
            <a:r>
              <a:rPr lang="en-US" sz="1200" dirty="0">
                <a:solidFill>
                  <a:schemeClr val="tx1"/>
                </a:solidFill>
                <a:latin typeface="Times New Roman" panose="02020603050405020304" pitchFamily="18" charset="0"/>
                <a:cs typeface="Times New Roman" panose="02020603050405020304" pitchFamily="18" charset="0"/>
              </a:rPr>
              <a:t> computational cost) while still achieving competitive performance. Also it is smaller and has fewer parameters compared to larger models in </a:t>
            </a:r>
            <a:r>
              <a:rPr lang="en-US" sz="1200" dirty="0" err="1">
                <a:solidFill>
                  <a:schemeClr val="tx1"/>
                </a:solidFill>
                <a:latin typeface="Times New Roman" panose="02020603050405020304" pitchFamily="18" charset="0"/>
                <a:cs typeface="Times New Roman" panose="02020603050405020304" pitchFamily="18" charset="0"/>
              </a:rPr>
              <a:t>EfficientNet</a:t>
            </a:r>
            <a:r>
              <a:rPr lang="en-US" sz="1200" dirty="0">
                <a:solidFill>
                  <a:schemeClr val="tx1"/>
                </a:solidFill>
                <a:latin typeface="Times New Roman" panose="02020603050405020304" pitchFamily="18" charset="0"/>
                <a:cs typeface="Times New Roman" panose="02020603050405020304" pitchFamily="18" charset="0"/>
              </a:rPr>
              <a:t> family. To achieve this, we use </a:t>
            </a:r>
            <a:r>
              <a:rPr lang="en-US" sz="1200" dirty="0" err="1">
                <a:solidFill>
                  <a:schemeClr val="tx1"/>
                </a:solidFill>
                <a:latin typeface="Times New Roman" panose="02020603050405020304" pitchFamily="18" charset="0"/>
                <a:cs typeface="Times New Roman" panose="02020603050405020304" pitchFamily="18" charset="0"/>
              </a:rPr>
              <a:t>Imagenet</a:t>
            </a:r>
            <a:r>
              <a:rPr lang="en-US" sz="1200" dirty="0">
                <a:solidFill>
                  <a:schemeClr val="tx1"/>
                </a:solidFill>
                <a:latin typeface="Times New Roman" panose="02020603050405020304" pitchFamily="18" charset="0"/>
                <a:cs typeface="Times New Roman" panose="02020603050405020304" pitchFamily="18" charset="0"/>
              </a:rPr>
              <a:t> along with that in our model. ImageNet is a large database or dataset of Images. It was designed to advance deep learning and computer vision field. </a:t>
            </a:r>
            <a:r>
              <a:rPr lang="en-US" sz="1200" dirty="0" err="1">
                <a:solidFill>
                  <a:schemeClr val="tx1"/>
                </a:solidFill>
                <a:latin typeface="Times New Roman" panose="02020603050405020304" pitchFamily="18" charset="0"/>
                <a:cs typeface="Times New Roman" panose="02020603050405020304" pitchFamily="18" charset="0"/>
              </a:rPr>
              <a:t>Imagenet</a:t>
            </a:r>
            <a:r>
              <a:rPr lang="en-US" sz="1200" dirty="0">
                <a:solidFill>
                  <a:schemeClr val="tx1"/>
                </a:solidFill>
                <a:latin typeface="Times New Roman" panose="02020603050405020304" pitchFamily="18" charset="0"/>
                <a:cs typeface="Times New Roman" panose="02020603050405020304" pitchFamily="18" charset="0"/>
              </a:rPr>
              <a:t> is used to pretrain the EfficientNetb0. The efficientNetB0 architecture is initialized with random weights and pretrained on </a:t>
            </a:r>
            <a:r>
              <a:rPr lang="en-US" sz="1200" dirty="0" err="1">
                <a:solidFill>
                  <a:schemeClr val="tx1"/>
                </a:solidFill>
                <a:latin typeface="Times New Roman" panose="02020603050405020304" pitchFamily="18" charset="0"/>
                <a:cs typeface="Times New Roman" panose="02020603050405020304" pitchFamily="18" charset="0"/>
              </a:rPr>
              <a:t>Imagenet</a:t>
            </a:r>
            <a:r>
              <a:rPr lang="en-US" sz="1200" dirty="0">
                <a:solidFill>
                  <a:schemeClr val="tx1"/>
                </a:solidFill>
                <a:latin typeface="Times New Roman" panose="02020603050405020304" pitchFamily="18" charset="0"/>
                <a:cs typeface="Times New Roman" panose="02020603050405020304" pitchFamily="18" charset="0"/>
              </a:rPr>
              <a:t> datasets.</a:t>
            </a:r>
            <a:endParaRPr lang="en-GB" sz="1200" dirty="0">
              <a:solidFill>
                <a:schemeClr val="tx1"/>
              </a:solidFill>
              <a:latin typeface="Times New Roman" panose="02020603050405020304" pitchFamily="18" charset="0"/>
              <a:ea typeface="Times New Roman"/>
              <a:cs typeface="Times New Roman" panose="02020603050405020304" pitchFamily="18" charset="0"/>
              <a:sym typeface="Times New Roman"/>
            </a:endParaRPr>
          </a:p>
        </p:txBody>
      </p:sp>
      <p:pic>
        <p:nvPicPr>
          <p:cNvPr id="91" name="Google Shape;91;p18"/>
          <p:cNvPicPr preferRelativeResize="0"/>
          <p:nvPr/>
        </p:nvPicPr>
        <p:blipFill rotWithShape="1">
          <a:blip r:embed="rId3">
            <a:alphaModFix/>
          </a:blip>
          <a:srcRect l="77" r="3528"/>
          <a:stretch/>
        </p:blipFill>
        <p:spPr>
          <a:xfrm>
            <a:off x="311700" y="304800"/>
            <a:ext cx="8520599" cy="1009650"/>
          </a:xfrm>
          <a:prstGeom prst="rect">
            <a:avLst/>
          </a:prstGeom>
          <a:noFill/>
          <a:ln>
            <a:noFill/>
          </a:ln>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ADCA6080-BB45-6A0C-E1A5-2AE451354448}"/>
              </a:ext>
            </a:extLst>
          </p:cNvPr>
          <p:cNvPicPr preferRelativeResize="0"/>
          <p:nvPr/>
        </p:nvPicPr>
        <p:blipFill rotWithShape="1">
          <a:blip r:embed="rId2">
            <a:alphaModFix/>
          </a:blip>
          <a:srcRect l="77" r="3528"/>
          <a:stretch/>
        </p:blipFill>
        <p:spPr>
          <a:xfrm>
            <a:off x="319134" y="304800"/>
            <a:ext cx="8520599" cy="1009650"/>
          </a:xfrm>
          <a:prstGeom prst="rect">
            <a:avLst/>
          </a:prstGeom>
          <a:noFill/>
          <a:ln>
            <a:noFill/>
          </a:ln>
        </p:spPr>
      </p:pic>
      <p:sp>
        <p:nvSpPr>
          <p:cNvPr id="3" name="TextBox 2">
            <a:extLst>
              <a:ext uri="{FF2B5EF4-FFF2-40B4-BE49-F238E27FC236}">
                <a16:creationId xmlns:a16="http://schemas.microsoft.com/office/drawing/2014/main" id="{392132B9-6972-09EE-EC3A-4FCC160D2D09}"/>
              </a:ext>
            </a:extLst>
          </p:cNvPr>
          <p:cNvSpPr txBox="1"/>
          <p:nvPr/>
        </p:nvSpPr>
        <p:spPr>
          <a:xfrm>
            <a:off x="311700" y="1433593"/>
            <a:ext cx="8560211" cy="2744469"/>
          </a:xfrm>
          <a:prstGeom prst="rect">
            <a:avLst/>
          </a:prstGeom>
          <a:noFill/>
        </p:spPr>
        <p:txBody>
          <a:bodyPr wrap="square" rtlCol="0">
            <a:spAutoFit/>
          </a:bodyPr>
          <a:lstStyle/>
          <a:p>
            <a:pPr algn="ctr">
              <a:lnSpc>
                <a:spcPct val="200000"/>
              </a:lnSpc>
            </a:pPr>
            <a:r>
              <a:rPr lang="en-US" sz="1600" b="1" dirty="0">
                <a:latin typeface="Times New Roman" panose="02020603050405020304" pitchFamily="18" charset="0"/>
                <a:cs typeface="Times New Roman" panose="02020603050405020304" pitchFamily="18" charset="0"/>
              </a:rPr>
              <a:t>METHODOLOGY</a:t>
            </a:r>
          </a:p>
          <a:p>
            <a:pPr algn="just">
              <a:lnSpc>
                <a:spcPct val="200000"/>
              </a:lnSpc>
            </a:pPr>
            <a:r>
              <a:rPr lang="en-US" sz="1200" dirty="0">
                <a:latin typeface="Times New Roman" panose="02020603050405020304" pitchFamily="18" charset="0"/>
                <a:cs typeface="Times New Roman" panose="02020603050405020304" pitchFamily="18" charset="0"/>
              </a:rPr>
              <a:t>To classify brain tumors using EfficientNet-B0, start by collecting a labeled dataset of brain MRI images, resizing them to 150 pixels to match the input size of the model. Preprocess the Data Set. Split the data into training, validation, and testing sets. Then, initialize the EfficientNet-B0 model, pretrained on ImageNet, on the brain tumor dataset by replacing the final classification layer with one that matches the number of tumor classes. Train the model using appropriate hyperparameters such as learning rate and batch size, and validate its performance on the validation set. Finally, evaluate the model on the testing set to assess its accuracy and robustness in classifying different types of brain tumors.</a:t>
            </a:r>
            <a:endParaRPr lang="en-IN" sz="1200" dirty="0">
              <a:latin typeface="Times New Roman" panose="02020603050405020304" pitchFamily="18" charset="0"/>
              <a:cs typeface="Times New Roman" panose="02020603050405020304" pitchFamily="18" charset="0"/>
            </a:endParaRPr>
          </a:p>
        </p:txBody>
      </p:sp>
    </p:spTree>
    <p:extLst>
      <p:ext uri="{BB962C8B-B14F-4D97-AF65-F5344CB8AC3E}">
        <p14:creationId xmlns:p14="http://schemas.microsoft.com/office/powerpoint/2010/main" val="373381774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a:extLst>
              <a:ext uri="{FF2B5EF4-FFF2-40B4-BE49-F238E27FC236}">
                <a16:creationId xmlns:a16="http://schemas.microsoft.com/office/drawing/2014/main" id="{F92C97DA-C82B-4D64-FD69-033420044278}"/>
              </a:ext>
            </a:extLst>
          </p:cNvPr>
          <p:cNvPicPr>
            <a:picLocks noChangeAspect="1"/>
          </p:cNvPicPr>
          <p:nvPr/>
        </p:nvPicPr>
        <p:blipFill>
          <a:blip r:embed="rId2"/>
          <a:stretch>
            <a:fillRect/>
          </a:stretch>
        </p:blipFill>
        <p:spPr>
          <a:xfrm>
            <a:off x="311700" y="2021737"/>
            <a:ext cx="8520599" cy="2884220"/>
          </a:xfrm>
          <a:prstGeom prst="rect">
            <a:avLst/>
          </a:prstGeom>
        </p:spPr>
      </p:pic>
      <p:pic>
        <p:nvPicPr>
          <p:cNvPr id="4" name="Google Shape;91;p18">
            <a:extLst>
              <a:ext uri="{FF2B5EF4-FFF2-40B4-BE49-F238E27FC236}">
                <a16:creationId xmlns:a16="http://schemas.microsoft.com/office/drawing/2014/main" id="{A528C6FB-0450-DD4E-71FC-23494B03DC82}"/>
              </a:ext>
            </a:extLst>
          </p:cNvPr>
          <p:cNvPicPr preferRelativeResize="0"/>
          <p:nvPr/>
        </p:nvPicPr>
        <p:blipFill rotWithShape="1">
          <a:blip r:embed="rId3">
            <a:alphaModFix/>
          </a:blip>
          <a:srcRect l="77" r="3528"/>
          <a:stretch/>
        </p:blipFill>
        <p:spPr>
          <a:xfrm>
            <a:off x="311700" y="304800"/>
            <a:ext cx="8520599" cy="1009650"/>
          </a:xfrm>
          <a:prstGeom prst="rect">
            <a:avLst/>
          </a:prstGeom>
          <a:noFill/>
          <a:ln>
            <a:noFill/>
          </a:ln>
        </p:spPr>
      </p:pic>
      <p:sp>
        <p:nvSpPr>
          <p:cNvPr id="5" name="TextBox 4">
            <a:extLst>
              <a:ext uri="{FF2B5EF4-FFF2-40B4-BE49-F238E27FC236}">
                <a16:creationId xmlns:a16="http://schemas.microsoft.com/office/drawing/2014/main" id="{82775CD2-C806-F99F-42DF-834075C8955B}"/>
              </a:ext>
            </a:extLst>
          </p:cNvPr>
          <p:cNvSpPr txBox="1"/>
          <p:nvPr/>
        </p:nvSpPr>
        <p:spPr>
          <a:xfrm>
            <a:off x="3345366" y="1555093"/>
            <a:ext cx="2141933" cy="338554"/>
          </a:xfrm>
          <a:prstGeom prst="rect">
            <a:avLst/>
          </a:prstGeom>
          <a:noFill/>
        </p:spPr>
        <p:txBody>
          <a:bodyPr wrap="none" rtlCol="0">
            <a:spAutoFit/>
          </a:bodyPr>
          <a:lstStyle/>
          <a:p>
            <a:r>
              <a:rPr lang="en-IN" sz="1600" b="1" dirty="0">
                <a:latin typeface="Times New Roman" panose="02020603050405020304" pitchFamily="18" charset="0"/>
                <a:cs typeface="Times New Roman" panose="02020603050405020304" pitchFamily="18" charset="0"/>
              </a:rPr>
              <a:t>IMPLEMENTATION</a:t>
            </a:r>
          </a:p>
        </p:txBody>
      </p:sp>
    </p:spTree>
    <p:extLst>
      <p:ext uri="{BB962C8B-B14F-4D97-AF65-F5344CB8AC3E}">
        <p14:creationId xmlns:p14="http://schemas.microsoft.com/office/powerpoint/2010/main" val="107435211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Google Shape;91;p18">
            <a:extLst>
              <a:ext uri="{FF2B5EF4-FFF2-40B4-BE49-F238E27FC236}">
                <a16:creationId xmlns:a16="http://schemas.microsoft.com/office/drawing/2014/main" id="{33842897-6DE6-0207-4A43-4273B7685801}"/>
              </a:ext>
            </a:extLst>
          </p:cNvPr>
          <p:cNvPicPr preferRelativeResize="0"/>
          <p:nvPr/>
        </p:nvPicPr>
        <p:blipFill rotWithShape="1">
          <a:blip r:embed="rId2">
            <a:alphaModFix/>
          </a:blip>
          <a:srcRect l="77" r="3528"/>
          <a:stretch/>
        </p:blipFill>
        <p:spPr>
          <a:xfrm>
            <a:off x="311700" y="304800"/>
            <a:ext cx="8520599" cy="1009650"/>
          </a:xfrm>
          <a:prstGeom prst="rect">
            <a:avLst/>
          </a:prstGeom>
          <a:noFill/>
          <a:ln>
            <a:noFill/>
          </a:ln>
        </p:spPr>
      </p:pic>
      <p:pic>
        <p:nvPicPr>
          <p:cNvPr id="4" name="Picture 3">
            <a:extLst>
              <a:ext uri="{FF2B5EF4-FFF2-40B4-BE49-F238E27FC236}">
                <a16:creationId xmlns:a16="http://schemas.microsoft.com/office/drawing/2014/main" id="{C78B37A8-EBD8-7453-0F05-1808F5E58A24}"/>
              </a:ext>
            </a:extLst>
          </p:cNvPr>
          <p:cNvPicPr>
            <a:picLocks noChangeAspect="1"/>
          </p:cNvPicPr>
          <p:nvPr/>
        </p:nvPicPr>
        <p:blipFill>
          <a:blip r:embed="rId3"/>
          <a:stretch>
            <a:fillRect/>
          </a:stretch>
        </p:blipFill>
        <p:spPr>
          <a:xfrm>
            <a:off x="311700" y="1418785"/>
            <a:ext cx="8520599" cy="3658943"/>
          </a:xfrm>
          <a:prstGeom prst="rect">
            <a:avLst/>
          </a:prstGeom>
        </p:spPr>
      </p:pic>
    </p:spTree>
    <p:extLst>
      <p:ext uri="{BB962C8B-B14F-4D97-AF65-F5344CB8AC3E}">
        <p14:creationId xmlns:p14="http://schemas.microsoft.com/office/powerpoint/2010/main" val="4127289598"/>
      </p:ext>
    </p:extLst>
  </p:cSld>
  <p:clrMapOvr>
    <a:masterClrMapping/>
  </p:clrMapOvr>
</p:sld>
</file>

<file path=ppt/theme/theme1.xml><?xml version="1.0" encoding="utf-8"?>
<a:theme xmlns:a="http://schemas.openxmlformats.org/drawingml/2006/main"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Office 2013 - 2022 Theme</Template>
  <TotalTime>644</TotalTime>
  <Words>1134</Words>
  <Application>Microsoft Office PowerPoint</Application>
  <PresentationFormat>On-screen Show (16:9)</PresentationFormat>
  <Paragraphs>39</Paragraphs>
  <Slides>23</Slides>
  <Notes>7</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23</vt:i4>
      </vt:variant>
    </vt:vector>
  </HeadingPairs>
  <TitlesOfParts>
    <vt:vector size="27" baseType="lpstr">
      <vt:lpstr>Arial</vt:lpstr>
      <vt:lpstr>Söhne</vt:lpstr>
      <vt:lpstr>Times New Roman</vt:lpstr>
      <vt:lpstr>Simple Light</vt:lpstr>
      <vt:lpstr>BRAIN TUMOR CLASSIFICATION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   THANK YOU</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CUSTOMER SENTIMENTAL ANALYSIS</dc:title>
  <dc:creator>Shiva</dc:creator>
  <cp:lastModifiedBy>Ramya Sri Sai Kalepu</cp:lastModifiedBy>
  <cp:revision>25</cp:revision>
  <dcterms:modified xsi:type="dcterms:W3CDTF">2024-08-23T04:36:50Z</dcterms:modified>
</cp:coreProperties>
</file>