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notesSlide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0.png" ContentType="image/png"/>
  <Override PartName="/ppt/media/image9.png" ContentType="image/png"/>
  <Override PartName="/ppt/media/image12.png" ContentType="image/png"/>
  <Override PartName="/ppt/media/image7.png" ContentType="image/png"/>
  <Override PartName="/ppt/media/image11.png" ContentType="image/png"/>
  <Override PartName="/ppt/media/image6.png" ContentType="image/png"/>
  <Override PartName="/ppt/media/image5.jpeg" ContentType="image/jpeg"/>
  <Override PartName="/ppt/media/image8.jpeg" ContentType="image/jpe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2.jpeg" ContentType="image/jpeg"/>
  <Override PartName="/ppt/media/image3.png" ContentType="image/png"/>
  <Override PartName="/ppt/media/image20.png" ContentType="image/png"/>
  <Override PartName="/ppt/media/image18.png" ContentType="image/png"/>
  <Override PartName="/ppt/media/image17.png" ContentType="image/png"/>
  <Override PartName="/ppt/media/image16.jpeg" ContentType="image/jpeg"/>
  <Override PartName="/ppt/media/image15.png" ContentType="image/png"/>
  <Override PartName="/ppt/media/image14.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0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0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0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0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0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8A00E1CD-F0B7-4D10-991E-CBFC0C7EBEE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4038480" y="857160"/>
            <a:ext cx="4114440" cy="2314080"/>
          </a:xfrm>
          <a:prstGeom prst="rect">
            <a:avLst/>
          </a:prstGeom>
          <a:ln w="0">
            <a:noFill/>
          </a:ln>
        </p:spPr>
      </p:sp>
      <p:sp>
        <p:nvSpPr>
          <p:cNvPr id="227" name="PlaceHolder 2"/>
          <p:cNvSpPr>
            <a:spLocks noGrp="1"/>
          </p:cNvSpPr>
          <p:nvPr>
            <p:ph type="body"/>
          </p:nvPr>
        </p:nvSpPr>
        <p:spPr>
          <a:xfrm>
            <a:off x="1219320" y="3300480"/>
            <a:ext cx="9753120" cy="2700000"/>
          </a:xfrm>
          <a:prstGeom prst="rect">
            <a:avLst/>
          </a:prstGeom>
          <a:noFill/>
          <a:ln w="0">
            <a:noFill/>
          </a:ln>
        </p:spPr>
        <p:txBody>
          <a:bodyPr anchor="t">
            <a:noAutofit/>
          </a:bodyPr>
          <a:p>
            <a:endParaRPr b="0" lang="en-IN" sz="2000" spc="-1" strike="noStrike">
              <a:latin typeface="Arial"/>
            </a:endParaRPr>
          </a:p>
        </p:txBody>
      </p:sp>
      <p:sp>
        <p:nvSpPr>
          <p:cNvPr id="228" name="PlaceHolder 3"/>
          <p:cNvSpPr>
            <a:spLocks noGrp="1"/>
          </p:cNvSpPr>
          <p:nvPr>
            <p:ph type="sldNum" idx="17"/>
          </p:nvPr>
        </p:nvSpPr>
        <p:spPr>
          <a:xfrm>
            <a:off x="6905520" y="6513480"/>
            <a:ext cx="5283000" cy="344160"/>
          </a:xfrm>
          <a:prstGeom prst="rect">
            <a:avLst/>
          </a:prstGeom>
          <a:noFill/>
          <a:ln w="0">
            <a:noFill/>
          </a:ln>
        </p:spPr>
        <p:txBody>
          <a:bodyPr anchor="b">
            <a:noAutofit/>
          </a:bodyPr>
          <a:lstStyle>
            <a:lvl1pPr algn="r">
              <a:lnSpc>
                <a:spcPct val="100000"/>
              </a:lnSpc>
              <a:buNone/>
              <a:defRPr b="0" lang="en-IN" sz="1200" spc="-1" strike="noStrike">
                <a:latin typeface="Times New Roman"/>
              </a:defRPr>
            </a:lvl1pPr>
          </a:lstStyle>
          <a:p>
            <a:pPr algn="r">
              <a:lnSpc>
                <a:spcPct val="100000"/>
              </a:lnSpc>
              <a:buNone/>
            </a:pPr>
            <a:fld id="{59059314-1E00-4AAA-A4B7-7BA74257E653}" type="slidenum">
              <a:rPr b="0" lang="en-IN"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193D7930-571D-4A73-810E-E38848684887}"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F33C43AC-FFF7-43C3-9647-BC358D0DD5AA}"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29269D9E-7B04-408F-A8FF-3685CAC3C6BF}"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7B03B28F-D7F9-47AE-B319-D38E3FD8B866}"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AEBFF8F6-7ED0-4351-8576-99D2A4171250}"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EAEFD7C3-967C-441F-ABA2-6EA74269303E}"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A3E1F4EE-1C90-4021-8A31-4A4DDC74D100}"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7B47A179-D615-4E32-97DD-6A345F9697C0}"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0F98D4C6-68BD-4033-9F4C-DB428E7C2BD1}"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0B4F73CF-94D6-4E35-8133-2494273A4949}"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303F8F8B-3912-46FB-928A-0E4DAAF03DF9}"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9D5E28EF-08FF-4D73-B04B-D924145A84FE}"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F029D227-90FF-4B2A-84B1-42A884C157A2}"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3FF1A0D0-4A4D-463F-9463-2879D915A34A}"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47FF77AE-7F14-4F42-8A6B-AF18DE9C1BC0}"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504D550F-D7DE-4421-ADE1-D67CE7A843B5}"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2F6DC56B-A50D-4041-B45E-DC89B505BA9A}"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4DFE0606-EE2C-45CE-9AE6-6423D66D0159}"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22988872-14F5-462E-A918-6253ADBDE2A8}"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5AB9AA88-57D6-4DE0-93BD-C9A4C640895A}"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7B5BF664-2654-4BA9-B3C1-38BAA728478E}"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198C9942-A053-4CE3-ABA2-A5BCAA7772C6}"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110E66F0-B915-451E-9C48-B12CA038A487}"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E49D3C44-4D65-46F3-B9A8-D7F78FD78FF1}"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 name="bg object 17"/>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 name="bg object 18"/>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 name="bg object 19"/>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4" name="bg object 20"/>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 name="bg object 21"/>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6" name="bg object 22"/>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7" name="bg object 23"/>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8" name="bg object 24"/>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9" name="bg object 25"/>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 </a:t>
            </a:r>
            <a:endParaRPr b="0" lang="en-IN" sz="1400" spc="-1" strike="noStrike">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 </a:t>
            </a:r>
            <a:endParaRPr b="0" lang="en-IN" sz="1800" spc="-1" strike="noStrike">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55BA448A-63EB-4798-B475-A17192706BD1}" type="slidenum">
              <a:rPr b="0" lang="en-US" sz="1100" spc="9" strike="noStrike">
                <a:solidFill>
                  <a:srgbClr val="2d936b"/>
                </a:solidFill>
                <a:latin typeface="Trebuchet MS"/>
              </a:rPr>
              <a:t>1</a:t>
            </a:fld>
            <a:endParaRPr b="0" lang="en-IN" sz="1100" spc="-1" strike="noStrike">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52" name="bg object 17"/>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53" name="bg object 18"/>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54" name="bg object 19"/>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55" name="bg object 20"/>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6" name="bg object 21"/>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57" name="bg object 22"/>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58" name="bg object 23"/>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59" name="bg object 24"/>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60" name="bg object 25"/>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61"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r>
              <a:rPr b="0" lang="en-US" sz="4800" spc="-1" strike="noStrike">
                <a:solidFill>
                  <a:srgbClr val="000000"/>
                </a:solidFill>
                <a:latin typeface="Calibri"/>
              </a:rPr>
              <a:t>Click to edit the title text format</a:t>
            </a:r>
            <a:endParaRPr b="0" lang="en-US"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&lt;date/time&gt;</a:t>
            </a:r>
            <a:endParaRPr b="0" lang="en-IN" sz="1800" spc="-1" strike="noStrike">
              <a:latin typeface="Times New Roman"/>
            </a:endParaRP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DB39AA23-2A18-4F38-9F7A-AD0E44C03AAA}" type="slidenum">
              <a:rPr b="0" lang="en-US" sz="1100" spc="9" strike="noStrike">
                <a:solidFill>
                  <a:srgbClr val="2d936b"/>
                </a:solidFill>
                <a:latin typeface="Trebuchet MS"/>
              </a:rPr>
              <a:t>&lt;number&gt;</a:t>
            </a:fld>
            <a:endParaRPr b="0" lang="en-IN" sz="1100" spc="-1" strike="noStrike">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8" name="object 2"/>
          <p:cNvGrpSpPr/>
          <p:nvPr/>
        </p:nvGrpSpPr>
        <p:grpSpPr>
          <a:xfrm>
            <a:off x="7696080" y="130320"/>
            <a:ext cx="1742760" cy="1333080"/>
            <a:chOff x="7696080" y="130320"/>
            <a:chExt cx="1742760" cy="1333080"/>
          </a:xfrm>
        </p:grpSpPr>
        <p:sp>
          <p:nvSpPr>
            <p:cNvPr id="109" name="object 3"/>
            <p:cNvSpPr/>
            <p:nvPr/>
          </p:nvSpPr>
          <p:spPr>
            <a:xfrm>
              <a:off x="7696080" y="40644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sp>
        <p:sp>
          <p:nvSpPr>
            <p:cNvPr id="110" name="object 4"/>
            <p:cNvSpPr/>
            <p:nvPr/>
          </p:nvSpPr>
          <p:spPr>
            <a:xfrm>
              <a:off x="8791560" y="13032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sp>
      </p:grpSp>
      <p:sp>
        <p:nvSpPr>
          <p:cNvPr id="111" name="object 5"/>
          <p:cNvSpPr/>
          <p:nvPr/>
        </p:nvSpPr>
        <p:spPr>
          <a:xfrm>
            <a:off x="10134720" y="5334120"/>
            <a:ext cx="1666440" cy="143784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sp>
      <p:sp>
        <p:nvSpPr>
          <p:cNvPr id="112" name="object 6"/>
          <p:cNvSpPr/>
          <p:nvPr/>
        </p:nvSpPr>
        <p:spPr>
          <a:xfrm>
            <a:off x="9020880" y="246024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sp>
      <p:sp>
        <p:nvSpPr>
          <p:cNvPr id="113" name="PlaceHolder 1"/>
          <p:cNvSpPr>
            <a:spLocks noGrp="1"/>
          </p:cNvSpPr>
          <p:nvPr>
            <p:ph type="title"/>
          </p:nvPr>
        </p:nvSpPr>
        <p:spPr>
          <a:xfrm>
            <a:off x="152280" y="968400"/>
            <a:ext cx="8843760" cy="1161720"/>
          </a:xfrm>
          <a:prstGeom prst="rect">
            <a:avLst/>
          </a:prstGeom>
          <a:noFill/>
          <a:ln w="0">
            <a:noFill/>
          </a:ln>
        </p:spPr>
        <p:txBody>
          <a:bodyPr lIns="0" rIns="0" tIns="16560" bIns="0" anchor="t">
            <a:noAutofit/>
          </a:bodyPr>
          <a:p>
            <a:pPr marL="3213720">
              <a:lnSpc>
                <a:spcPct val="100000"/>
              </a:lnSpc>
              <a:spcBef>
                <a:spcPts val="130"/>
              </a:spcBef>
              <a:buNone/>
            </a:pPr>
            <a:r>
              <a:rPr b="0" lang="en-US" sz="3200" spc="12" strike="noStrike">
                <a:solidFill>
                  <a:srgbClr val="000000"/>
                </a:solidFill>
                <a:latin typeface="Stencil"/>
              </a:rPr>
              <a:t>Ramya Vyndam</a:t>
            </a:r>
            <a:endParaRPr b="0" lang="en-US" sz="3200" spc="-1" strike="noStrike">
              <a:solidFill>
                <a:srgbClr val="000000"/>
              </a:solidFill>
              <a:latin typeface="Calibri"/>
            </a:endParaRPr>
          </a:p>
        </p:txBody>
      </p:sp>
      <p:sp>
        <p:nvSpPr>
          <p:cNvPr id="114" name="object 8"/>
          <p:cNvSpPr/>
          <p:nvPr/>
        </p:nvSpPr>
        <p:spPr>
          <a:xfrm>
            <a:off x="250200" y="1812240"/>
            <a:ext cx="4429800" cy="3587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US" sz="3600" spc="9" strike="noStrike">
                <a:solidFill>
                  <a:srgbClr val="2d936b"/>
                </a:solidFill>
                <a:latin typeface="STFangsong"/>
                <a:ea typeface="STFangsong"/>
              </a:rPr>
              <a:t>Final Project</a:t>
            </a:r>
            <a:endParaRPr b="0" lang="en-IN" sz="3600" spc="-1" strike="noStrike">
              <a:latin typeface="Arial"/>
            </a:endParaRPr>
          </a:p>
          <a:p>
            <a:pPr marL="12600">
              <a:lnSpc>
                <a:spcPct val="100000"/>
              </a:lnSpc>
              <a:spcBef>
                <a:spcPts val="99"/>
              </a:spcBef>
              <a:buNone/>
            </a:pPr>
            <a:endParaRPr b="0" lang="en-IN" sz="2400" spc="-1" strike="noStrike">
              <a:latin typeface="Arial"/>
            </a:endParaRPr>
          </a:p>
          <a:p>
            <a:pPr marL="12600">
              <a:lnSpc>
                <a:spcPct val="100000"/>
              </a:lnSpc>
              <a:spcBef>
                <a:spcPts val="99"/>
              </a:spcBef>
              <a:buNone/>
            </a:pPr>
            <a:endParaRPr b="0" lang="en-IN" sz="2400" spc="-1" strike="noStrike">
              <a:latin typeface="Arial"/>
            </a:endParaRPr>
          </a:p>
          <a:p>
            <a:pPr marL="12600">
              <a:lnSpc>
                <a:spcPct val="100000"/>
              </a:lnSpc>
              <a:spcBef>
                <a:spcPts val="99"/>
              </a:spcBef>
              <a:buNone/>
            </a:pPr>
            <a:endParaRPr b="0" lang="en-IN" sz="2400" spc="-1" strike="noStrike">
              <a:latin typeface="Arial"/>
            </a:endParaRPr>
          </a:p>
          <a:p>
            <a:pPr marL="12600">
              <a:lnSpc>
                <a:spcPct val="100000"/>
              </a:lnSpc>
              <a:spcBef>
                <a:spcPts val="99"/>
              </a:spcBef>
              <a:buNone/>
            </a:pPr>
            <a:endParaRPr b="0" lang="en-IN" sz="2400" spc="-1" strike="noStrike">
              <a:latin typeface="Arial"/>
            </a:endParaRPr>
          </a:p>
          <a:p>
            <a:pPr marL="12600">
              <a:lnSpc>
                <a:spcPct val="100000"/>
              </a:lnSpc>
              <a:spcBef>
                <a:spcPts val="99"/>
              </a:spcBef>
              <a:buNone/>
            </a:pPr>
            <a:endParaRPr b="0" lang="en-IN" sz="2400" spc="-1" strike="noStrike">
              <a:latin typeface="Arial"/>
            </a:endParaRPr>
          </a:p>
          <a:p>
            <a:pPr marL="12600">
              <a:lnSpc>
                <a:spcPct val="100000"/>
              </a:lnSpc>
              <a:spcBef>
                <a:spcPts val="99"/>
              </a:spcBef>
              <a:buNone/>
            </a:pPr>
            <a:endParaRPr b="0" lang="en-IN" sz="2400" spc="-1" strike="noStrike">
              <a:latin typeface="Arial"/>
            </a:endParaRPr>
          </a:p>
          <a:p>
            <a:pPr marL="12600">
              <a:lnSpc>
                <a:spcPct val="100000"/>
              </a:lnSpc>
              <a:spcBef>
                <a:spcPts val="99"/>
              </a:spcBef>
              <a:buNone/>
            </a:pPr>
            <a:endParaRPr b="0" lang="en-IN" sz="2400" spc="-1" strike="noStrike">
              <a:latin typeface="Arial"/>
            </a:endParaRPr>
          </a:p>
          <a:p>
            <a:pPr marL="12600">
              <a:lnSpc>
                <a:spcPct val="100000"/>
              </a:lnSpc>
              <a:spcBef>
                <a:spcPts val="99"/>
              </a:spcBef>
              <a:buNone/>
            </a:pPr>
            <a:endParaRPr b="0" lang="en-IN" sz="2400" spc="-1" strike="noStrike">
              <a:latin typeface="Arial"/>
            </a:endParaRPr>
          </a:p>
        </p:txBody>
      </p:sp>
      <p:pic>
        <p:nvPicPr>
          <p:cNvPr id="115" name="object 9" descr=""/>
          <p:cNvPicPr/>
          <p:nvPr/>
        </p:nvPicPr>
        <p:blipFill>
          <a:blip r:embed="rId1"/>
          <a:stretch/>
        </p:blipFill>
        <p:spPr>
          <a:xfrm>
            <a:off x="676440" y="6467400"/>
            <a:ext cx="2142720" cy="199800"/>
          </a:xfrm>
          <a:prstGeom prst="rect">
            <a:avLst/>
          </a:prstGeom>
          <a:ln w="0">
            <a:noFill/>
          </a:ln>
        </p:spPr>
      </p:pic>
      <p:sp>
        <p:nvSpPr>
          <p:cNvPr id="116" name="object 10"/>
          <p:cNvSpPr/>
          <p:nvPr/>
        </p:nvSpPr>
        <p:spPr>
          <a:xfrm>
            <a:off x="739800" y="6473160"/>
            <a:ext cx="1798560" cy="3412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17" name="PlaceHolder 2"/>
          <p:cNvSpPr>
            <a:spLocks noGrp="1"/>
          </p:cNvSpPr>
          <p:nvPr>
            <p:ph type="sldNum" idx="10"/>
          </p:nvPr>
        </p:nvSpPr>
        <p:spPr>
          <a:xfrm>
            <a:off x="11353320" y="6473160"/>
            <a:ext cx="150840" cy="3984480"/>
          </a:xfrm>
          <a:prstGeom prst="rect">
            <a:avLst/>
          </a:prstGeom>
          <a:noFill/>
          <a:ln w="0">
            <a:noFill/>
          </a:ln>
        </p:spPr>
        <p:txBody>
          <a:bodyPr lIns="0" rIns="0" tIns="684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7B9CCBAF-1108-4432-BEA4-E25DECED5C7C}" type="slidenum">
              <a:rPr b="0" lang="en-US" sz="1100" spc="9" strike="noStrike">
                <a:solidFill>
                  <a:srgbClr val="2d936b"/>
                </a:solidFill>
                <a:latin typeface="Trebuchet MS"/>
              </a:rPr>
              <a:t>&lt;number&gt;</a:t>
            </a:fld>
            <a:endParaRPr b="0" lang="en-IN" sz="1100" spc="-1" strike="noStrike">
              <a:latin typeface="Times New Roman"/>
            </a:endParaRPr>
          </a:p>
        </p:txBody>
      </p:sp>
      <p:pic>
        <p:nvPicPr>
          <p:cNvPr id="118" name="Picture 2" descr=""/>
          <p:cNvPicPr/>
          <p:nvPr/>
        </p:nvPicPr>
        <p:blipFill>
          <a:blip r:embed="rId2"/>
          <a:stretch/>
        </p:blipFill>
        <p:spPr>
          <a:xfrm>
            <a:off x="5886720" y="1800000"/>
            <a:ext cx="5093280" cy="41050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211" name="object 3"/>
          <p:cNvSpPr/>
          <p:nvPr/>
        </p:nvSpPr>
        <p:spPr>
          <a:xfrm>
            <a:off x="280800" y="1569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12" name="object 4"/>
          <p:cNvSpPr/>
          <p:nvPr/>
        </p:nvSpPr>
        <p:spPr>
          <a:xfrm>
            <a:off x="3281400" y="22356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213" name="object 5"/>
          <p:cNvSpPr/>
          <p:nvPr/>
        </p:nvSpPr>
        <p:spPr>
          <a:xfrm>
            <a:off x="1792800" y="98136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214" name="object 6" descr=""/>
          <p:cNvPicPr/>
          <p:nvPr/>
        </p:nvPicPr>
        <p:blipFill>
          <a:blip r:embed="rId1"/>
          <a:stretch/>
        </p:blipFill>
        <p:spPr>
          <a:xfrm>
            <a:off x="1666800" y="6467400"/>
            <a:ext cx="75960" cy="177480"/>
          </a:xfrm>
          <a:prstGeom prst="rect">
            <a:avLst/>
          </a:prstGeom>
          <a:ln w="0">
            <a:noFill/>
          </a:ln>
        </p:spPr>
      </p:pic>
      <p:sp>
        <p:nvSpPr>
          <p:cNvPr id="215" name="PlaceHolder 1"/>
          <p:cNvSpPr>
            <a:spLocks noGrp="1"/>
          </p:cNvSpPr>
          <p:nvPr>
            <p:ph type="title"/>
          </p:nvPr>
        </p:nvSpPr>
        <p:spPr>
          <a:xfrm>
            <a:off x="0" y="0"/>
            <a:ext cx="12191760" cy="3670560"/>
          </a:xfrm>
          <a:prstGeom prst="rect">
            <a:avLst/>
          </a:prstGeom>
          <a:noFill/>
          <a:ln w="0">
            <a:noFill/>
          </a:ln>
        </p:spPr>
        <p:txBody>
          <a:bodyPr lIns="0" rIns="0" tIns="13320" bIns="0" anchor="t">
            <a:noAutofit/>
          </a:bodyPr>
          <a:p>
            <a:pPr marL="12600">
              <a:lnSpc>
                <a:spcPct val="100000"/>
              </a:lnSpc>
              <a:spcBef>
                <a:spcPts val="105"/>
              </a:spcBef>
              <a:buNone/>
            </a:pPr>
            <a:r>
              <a:rPr b="1" lang="en-IN" sz="4800" spc="-1" strike="noStrike" u="sng">
                <a:solidFill>
                  <a:srgbClr val="000000"/>
                </a:solidFill>
                <a:uFillTx/>
                <a:latin typeface="Trebuchet MS"/>
              </a:rPr>
              <a:t>      </a:t>
            </a:r>
            <a:r>
              <a:rPr b="1" lang="en-IN" sz="4800" spc="-1" strike="noStrike" u="sng">
                <a:solidFill>
                  <a:srgbClr val="000000"/>
                </a:solidFill>
                <a:uFillTx/>
                <a:latin typeface="Trebuchet MS"/>
              </a:rPr>
              <a:t>R</a:t>
            </a:r>
            <a:r>
              <a:rPr b="1" lang="en-IN" sz="4800" spc="-41" strike="noStrike" u="sng">
                <a:solidFill>
                  <a:srgbClr val="000000"/>
                </a:solidFill>
                <a:uFillTx/>
                <a:latin typeface="Trebuchet MS"/>
              </a:rPr>
              <a:t>E</a:t>
            </a:r>
            <a:r>
              <a:rPr b="1" lang="en-IN" sz="4800" spc="12" strike="noStrike" u="sng">
                <a:solidFill>
                  <a:srgbClr val="000000"/>
                </a:solidFill>
                <a:uFillTx/>
                <a:latin typeface="Trebuchet MS"/>
              </a:rPr>
              <a:t>S</a:t>
            </a:r>
            <a:r>
              <a:rPr b="1" lang="en-IN" sz="4800" spc="-32" strike="noStrike" u="sng">
                <a:solidFill>
                  <a:srgbClr val="000000"/>
                </a:solidFill>
                <a:uFillTx/>
                <a:latin typeface="Trebuchet MS"/>
              </a:rPr>
              <a:t>U</a:t>
            </a:r>
            <a:r>
              <a:rPr b="1" lang="en-IN" sz="4800" spc="-406" strike="noStrike" u="sng">
                <a:solidFill>
                  <a:srgbClr val="000000"/>
                </a:solidFill>
                <a:uFillTx/>
                <a:latin typeface="Trebuchet MS"/>
              </a:rPr>
              <a:t>L</a:t>
            </a:r>
            <a:r>
              <a:rPr b="1" lang="en-IN" sz="4800" spc="-1" strike="noStrike" u="sng">
                <a:solidFill>
                  <a:srgbClr val="000000"/>
                </a:solidFill>
                <a:uFillTx/>
                <a:latin typeface="Trebuchet MS"/>
              </a:rPr>
              <a:t>TS</a:t>
            </a:r>
            <a:br>
              <a:rPr sz="4800"/>
            </a:br>
            <a:r>
              <a:rPr b="1" lang="en-IN" sz="4800" spc="-1" strike="noStrike">
                <a:solidFill>
                  <a:srgbClr val="000000"/>
                </a:solidFill>
                <a:latin typeface="Trebuchet MS"/>
              </a:rPr>
              <a:t>	</a:t>
            </a:r>
            <a:r>
              <a:rPr b="1" lang="en-IN" sz="4800" spc="-1" strike="noStrike">
                <a:solidFill>
                  <a:srgbClr val="000000"/>
                </a:solidFill>
                <a:latin typeface="Trebuchet MS"/>
              </a:rPr>
              <a:t> </a:t>
            </a:r>
            <a:r>
              <a:rPr b="1" lang="en-IN" sz="1800" spc="-1" strike="noStrike">
                <a:solidFill>
                  <a:srgbClr val="000000"/>
                </a:solidFill>
                <a:latin typeface="Trebuchet MS"/>
              </a:rPr>
              <a:t>Successfully implemented a keylogger that captures keystrokes and records them into both text and </a:t>
            </a:r>
            <a:r>
              <a:rPr b="1" lang="en-IN" sz="1800" spc="-1" strike="noStrike">
                <a:solidFill>
                  <a:srgbClr val="000000"/>
                </a:solidFill>
                <a:latin typeface="Trebuchet MS"/>
              </a:rPr>
              <a:t>	</a:t>
            </a:r>
            <a:r>
              <a:rPr b="1" lang="en-IN" sz="1800" spc="-1" strike="noStrike">
                <a:solidFill>
                  <a:srgbClr val="000000"/>
                </a:solidFill>
                <a:latin typeface="Trebuchet MS"/>
              </a:rPr>
              <a:t>  JSON files.</a:t>
            </a:r>
            <a:br>
              <a:rPr sz="1800"/>
            </a:br>
            <a:r>
              <a:rPr b="1" lang="en-IN" sz="1800" spc="-1" strike="noStrike">
                <a:solidFill>
                  <a:srgbClr val="000000"/>
                </a:solidFill>
                <a:latin typeface="Trebuchet MS"/>
              </a:rPr>
              <a:t>	</a:t>
            </a:r>
            <a:r>
              <a:rPr b="1" lang="en-IN" sz="1800" spc="-1" strike="noStrike">
                <a:solidFill>
                  <a:srgbClr val="000000"/>
                </a:solidFill>
                <a:latin typeface="Trebuchet MS"/>
              </a:rPr>
              <a:t>  Real-time keylogging with start and atop functionality controlled via a simple GUI.</a:t>
            </a:r>
            <a:br>
              <a:rPr sz="1800"/>
            </a:br>
            <a:r>
              <a:rPr b="1" lang="en-IN" sz="1800" spc="-1" strike="noStrike">
                <a:solidFill>
                  <a:srgbClr val="000000"/>
                </a:solidFill>
                <a:latin typeface="Trebuchet MS"/>
              </a:rPr>
              <a:t>	</a:t>
            </a:r>
            <a:r>
              <a:rPr b="1" lang="en-IN" sz="1800" spc="-1" strike="noStrike">
                <a:solidFill>
                  <a:srgbClr val="000000"/>
                </a:solidFill>
                <a:latin typeface="Trebuchet MS"/>
              </a:rPr>
              <a:t>  The Keylogger project demonstrated the capability to effectively capture and log ketstrokes in real-</a:t>
            </a:r>
            <a:r>
              <a:rPr b="1" lang="en-IN" sz="1800" spc="-1" strike="noStrike">
                <a:solidFill>
                  <a:srgbClr val="000000"/>
                </a:solidFill>
                <a:latin typeface="Trebuchet MS"/>
              </a:rPr>
              <a:t>	</a:t>
            </a:r>
            <a:r>
              <a:rPr b="1" lang="en-IN" sz="1800" spc="-1" strike="noStrike">
                <a:solidFill>
                  <a:srgbClr val="000000"/>
                </a:solidFill>
                <a:latin typeface="Trebuchet MS"/>
              </a:rPr>
              <a:t>    </a:t>
            </a:r>
            <a:r>
              <a:rPr b="1" lang="en-IN" sz="1800" spc="-1" strike="noStrike">
                <a:solidFill>
                  <a:srgbClr val="000000"/>
                </a:solidFill>
                <a:latin typeface="Trebuchet MS"/>
              </a:rPr>
              <a:t>	</a:t>
            </a:r>
            <a:r>
              <a:rPr b="1" lang="en-IN" sz="1800" spc="-1" strike="noStrike">
                <a:solidFill>
                  <a:srgbClr val="000000"/>
                </a:solidFill>
                <a:latin typeface="Trebuchet MS"/>
              </a:rPr>
              <a:t>  time.</a:t>
            </a:r>
            <a:br>
              <a:rPr sz="1800"/>
            </a:br>
            <a:r>
              <a:rPr b="1" lang="en-IN" sz="1800" spc="-1" strike="noStrike">
                <a:solidFill>
                  <a:srgbClr val="000000"/>
                </a:solidFill>
                <a:latin typeface="Trebuchet MS"/>
              </a:rPr>
              <a:t>	</a:t>
            </a:r>
            <a:r>
              <a:rPr b="1" lang="en-IN" sz="1800" spc="-1" strike="noStrike">
                <a:solidFill>
                  <a:srgbClr val="000000"/>
                </a:solidFill>
                <a:latin typeface="Trebuchet MS"/>
              </a:rPr>
              <a:t>  The GUI provided a user-friendly way to control the keylogger, making it accessible and easy to use.</a:t>
            </a:r>
            <a:br>
              <a:rPr sz="1800"/>
            </a:br>
            <a:r>
              <a:rPr b="1" lang="en-IN" sz="1800" spc="-1" strike="noStrike">
                <a:solidFill>
                  <a:srgbClr val="000000"/>
                </a:solidFill>
                <a:latin typeface="Trebuchet MS"/>
              </a:rPr>
              <a:t>	</a:t>
            </a:r>
            <a:r>
              <a:rPr b="1" lang="en-IN" sz="1800" spc="-1" strike="noStrike">
                <a:solidFill>
                  <a:srgbClr val="000000"/>
                </a:solidFill>
                <a:latin typeface="Trebuchet MS"/>
              </a:rPr>
              <a:t>  Emphasized the ethical use of keyloggers and the importance of implementing security measures to </a:t>
            </a:r>
            <a:r>
              <a:rPr b="1" lang="en-IN" sz="1800" spc="-1" strike="noStrike">
                <a:solidFill>
                  <a:srgbClr val="000000"/>
                </a:solidFill>
                <a:latin typeface="Trebuchet MS"/>
              </a:rPr>
              <a:t>	</a:t>
            </a:r>
            <a:r>
              <a:rPr b="1" lang="en-IN" sz="1800" spc="-1" strike="noStrike">
                <a:solidFill>
                  <a:srgbClr val="000000"/>
                </a:solidFill>
                <a:latin typeface="Trebuchet MS"/>
              </a:rPr>
              <a:t> </a:t>
            </a:r>
            <a:r>
              <a:rPr b="1" lang="en-IN" sz="1800" spc="-1" strike="noStrike">
                <a:solidFill>
                  <a:srgbClr val="000000"/>
                </a:solidFill>
                <a:latin typeface="Trebuchet MS"/>
              </a:rPr>
              <a:t>	</a:t>
            </a:r>
            <a:r>
              <a:rPr b="1" lang="en-IN" sz="1800" spc="-1" strike="noStrike">
                <a:solidFill>
                  <a:srgbClr val="000000"/>
                </a:solidFill>
                <a:latin typeface="Trebuchet MS"/>
              </a:rPr>
              <a:t>  protect against malicious use.</a:t>
            </a:r>
            <a:endParaRPr b="0" lang="en-US" sz="1800" spc="-1" strike="noStrike">
              <a:solidFill>
                <a:srgbClr val="000000"/>
              </a:solidFill>
              <a:latin typeface="Calibri"/>
            </a:endParaRPr>
          </a:p>
        </p:txBody>
      </p:sp>
      <p:sp>
        <p:nvSpPr>
          <p:cNvPr id="216" name="object 9"/>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buNone/>
            </a:pPr>
            <a:fld id="{950E5868-0672-4DCE-A841-930248F5F617}" type="slidenum">
              <a:rPr b="0" lang="en-US" sz="1100" spc="9" strike="noStrike">
                <a:solidFill>
                  <a:srgbClr val="2d936b"/>
                </a:solidFill>
                <a:latin typeface="Trebuchet MS"/>
              </a:rPr>
              <a:t>&lt;number&gt;</a:t>
            </a:fld>
            <a:endParaRPr b="0" lang="en-IN" sz="1100" spc="-1" strike="noStrike">
              <a:latin typeface="Arial"/>
            </a:endParaRPr>
          </a:p>
        </p:txBody>
      </p:sp>
      <p:pic>
        <p:nvPicPr>
          <p:cNvPr id="217" name="Picture 9" descr=""/>
          <p:cNvPicPr/>
          <p:nvPr/>
        </p:nvPicPr>
        <p:blipFill>
          <a:blip r:embed="rId2"/>
          <a:stretch/>
        </p:blipFill>
        <p:spPr>
          <a:xfrm>
            <a:off x="6781680" y="4256280"/>
            <a:ext cx="5043600" cy="1945080"/>
          </a:xfrm>
          <a:prstGeom prst="rect">
            <a:avLst/>
          </a:prstGeom>
          <a:ln w="0">
            <a:noFill/>
          </a:ln>
        </p:spPr>
      </p:pic>
      <p:pic>
        <p:nvPicPr>
          <p:cNvPr id="218" name="Picture 11" descr=""/>
          <p:cNvPicPr/>
          <p:nvPr/>
        </p:nvPicPr>
        <p:blipFill>
          <a:blip r:embed="rId3"/>
          <a:stretch/>
        </p:blipFill>
        <p:spPr>
          <a:xfrm>
            <a:off x="3475440" y="3626280"/>
            <a:ext cx="2952720" cy="3267000"/>
          </a:xfrm>
          <a:prstGeom prst="rect">
            <a:avLst/>
          </a:prstGeom>
          <a:ln w="0">
            <a:noFill/>
          </a:ln>
        </p:spPr>
      </p:pic>
      <p:pic>
        <p:nvPicPr>
          <p:cNvPr id="219" name="Picture 13" descr=""/>
          <p:cNvPicPr/>
          <p:nvPr/>
        </p:nvPicPr>
        <p:blipFill>
          <a:blip r:embed="rId4"/>
          <a:stretch/>
        </p:blipFill>
        <p:spPr>
          <a:xfrm>
            <a:off x="0" y="3600000"/>
            <a:ext cx="2933640" cy="3257640"/>
          </a:xfrm>
          <a:prstGeom prst="rect">
            <a:avLst/>
          </a:prstGeom>
          <a:ln w="0">
            <a:noFill/>
          </a:ln>
        </p:spPr>
      </p:pic>
      <p:sp>
        <p:nvSpPr>
          <p:cNvPr id="220" name="Arrow: Right 14"/>
          <p:cNvSpPr/>
          <p:nvPr/>
        </p:nvSpPr>
        <p:spPr>
          <a:xfrm>
            <a:off x="609480" y="1162080"/>
            <a:ext cx="280440" cy="180720"/>
          </a:xfrm>
          <a:prstGeom prst="rightArrow">
            <a:avLst>
              <a:gd name="adj1" fmla="val 50000"/>
              <a:gd name="adj2" fmla="val 50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221" name="Arrow: Right 17"/>
          <p:cNvSpPr/>
          <p:nvPr/>
        </p:nvSpPr>
        <p:spPr>
          <a:xfrm>
            <a:off x="609480" y="1781640"/>
            <a:ext cx="280440" cy="180720"/>
          </a:xfrm>
          <a:prstGeom prst="rightArrow">
            <a:avLst>
              <a:gd name="adj1" fmla="val 50000"/>
              <a:gd name="adj2" fmla="val 50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222" name="Arrow: Right 18"/>
          <p:cNvSpPr/>
          <p:nvPr/>
        </p:nvSpPr>
        <p:spPr>
          <a:xfrm>
            <a:off x="609480" y="2133720"/>
            <a:ext cx="280440" cy="180720"/>
          </a:xfrm>
          <a:prstGeom prst="rightArrow">
            <a:avLst>
              <a:gd name="adj1" fmla="val 50000"/>
              <a:gd name="adj2" fmla="val 50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223" name="Arrow: Right 19"/>
          <p:cNvSpPr/>
          <p:nvPr/>
        </p:nvSpPr>
        <p:spPr>
          <a:xfrm>
            <a:off x="609480" y="2613600"/>
            <a:ext cx="280440" cy="180720"/>
          </a:xfrm>
          <a:prstGeom prst="rightArrow">
            <a:avLst>
              <a:gd name="adj1" fmla="val 50000"/>
              <a:gd name="adj2" fmla="val 50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224" name="Arrow: Right 20"/>
          <p:cNvSpPr/>
          <p:nvPr/>
        </p:nvSpPr>
        <p:spPr>
          <a:xfrm>
            <a:off x="609480" y="2971800"/>
            <a:ext cx="280440" cy="174600"/>
          </a:xfrm>
          <a:prstGeom prst="rightArrow">
            <a:avLst>
              <a:gd name="adj1" fmla="val 50000"/>
              <a:gd name="adj2" fmla="val 5000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019160" y="2662200"/>
            <a:ext cx="10680840" cy="757800"/>
          </a:xfrm>
          <a:prstGeom prst="rect">
            <a:avLst/>
          </a:prstGeom>
          <a:noFill/>
          <a:ln w="0">
            <a:noFill/>
          </a:ln>
        </p:spPr>
        <p:txBody>
          <a:bodyPr lIns="0" rIns="0" tIns="0" bIns="0" anchor="ctr">
            <a:noAutofit/>
          </a:bodyPr>
          <a:p>
            <a:r>
              <a:rPr b="0" lang="en-US" sz="1800" spc="-1" strike="noStrike">
                <a:solidFill>
                  <a:srgbClr val="000000"/>
                </a:solidFill>
                <a:latin typeface="Calibri"/>
              </a:rPr>
              <a:t>https://github.com/RamyaVyndam/keylogger</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9" name="object 2"/>
          <p:cNvSpPr/>
          <p:nvPr/>
        </p:nvSpPr>
        <p:spPr>
          <a:xfrm>
            <a:off x="0" y="-2163240"/>
            <a:ext cx="12206160" cy="90212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20" name="object 3"/>
          <p:cNvGrpSpPr/>
          <p:nvPr/>
        </p:nvGrpSpPr>
        <p:grpSpPr>
          <a:xfrm>
            <a:off x="7448760" y="0"/>
            <a:ext cx="4743360" cy="6858360"/>
            <a:chOff x="7448760" y="0"/>
            <a:chExt cx="4743360" cy="6858360"/>
          </a:xfrm>
        </p:grpSpPr>
        <p:sp>
          <p:nvSpPr>
            <p:cNvPr id="121" name="object 4"/>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22" name="object 5"/>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23" name="object 6"/>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24" name="object 7"/>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25" name="object 8"/>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26" name="object 9"/>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27" name="object 10"/>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28" name="object 11"/>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29" name="object 12"/>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30" name="object 13"/>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31" name="object 14"/>
          <p:cNvSpPr/>
          <p:nvPr/>
        </p:nvSpPr>
        <p:spPr>
          <a:xfrm>
            <a:off x="8250120" y="53532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32" name="object 15"/>
          <p:cNvSpPr/>
          <p:nvPr/>
        </p:nvSpPr>
        <p:spPr>
          <a:xfrm>
            <a:off x="695160" y="560268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33" name="object 16"/>
          <p:cNvSpPr/>
          <p:nvPr/>
        </p:nvSpPr>
        <p:spPr>
          <a:xfrm>
            <a:off x="10505520" y="620712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34" name="PlaceHolder 1"/>
          <p:cNvSpPr>
            <a:spLocks noGrp="1"/>
          </p:cNvSpPr>
          <p:nvPr>
            <p:ph type="title"/>
          </p:nvPr>
        </p:nvSpPr>
        <p:spPr>
          <a:xfrm>
            <a:off x="739800" y="380880"/>
            <a:ext cx="10156320" cy="2652120"/>
          </a:xfrm>
          <a:prstGeom prst="rect">
            <a:avLst/>
          </a:prstGeom>
          <a:noFill/>
          <a:ln w="0">
            <a:noFill/>
          </a:ln>
        </p:spPr>
        <p:txBody>
          <a:bodyPr lIns="0" rIns="0" tIns="16560" bIns="0" anchor="t">
            <a:noAutofit/>
          </a:bodyPr>
          <a:p>
            <a:pPr marL="12600">
              <a:lnSpc>
                <a:spcPct val="100000"/>
              </a:lnSpc>
              <a:spcBef>
                <a:spcPts val="130"/>
              </a:spcBef>
              <a:buNone/>
            </a:pPr>
            <a:r>
              <a:rPr b="1" lang="en-US" sz="4250" spc="4" strike="noStrike">
                <a:solidFill>
                  <a:srgbClr val="000000"/>
                </a:solidFill>
                <a:latin typeface="Trebuchet MS"/>
              </a:rPr>
              <a:t>	</a:t>
            </a:r>
            <a:r>
              <a:rPr b="1" lang="en-US" sz="4250" spc="4" strike="noStrike">
                <a:solidFill>
                  <a:srgbClr val="000000"/>
                </a:solidFill>
                <a:latin typeface="Trebuchet MS"/>
              </a:rPr>
              <a:t>	</a:t>
            </a:r>
            <a:r>
              <a:rPr b="1" lang="en-US" sz="4250" spc="4" strike="noStrike">
                <a:solidFill>
                  <a:srgbClr val="000000"/>
                </a:solidFill>
                <a:latin typeface="Trebuchet MS"/>
              </a:rPr>
              <a:t>	</a:t>
            </a:r>
            <a:r>
              <a:rPr b="1" lang="en-US" sz="4250" spc="4" strike="noStrike">
                <a:solidFill>
                  <a:srgbClr val="000000"/>
                </a:solidFill>
                <a:latin typeface="Trebuchet MS"/>
              </a:rPr>
              <a:t>PROJECT</a:t>
            </a:r>
            <a:r>
              <a:rPr b="1" lang="en-US" sz="4250" spc="-86" strike="noStrike">
                <a:solidFill>
                  <a:srgbClr val="000000"/>
                </a:solidFill>
                <a:latin typeface="Trebuchet MS"/>
              </a:rPr>
              <a:t> </a:t>
            </a:r>
            <a:r>
              <a:rPr b="1" lang="en-US" sz="4250" spc="24" strike="noStrike">
                <a:solidFill>
                  <a:srgbClr val="000000"/>
                </a:solidFill>
                <a:latin typeface="Trebuchet MS"/>
              </a:rPr>
              <a:t>TITLE</a:t>
            </a:r>
            <a:br>
              <a:rPr sz="4250"/>
            </a:br>
            <a:br>
              <a:rPr sz="4250"/>
            </a:br>
            <a:r>
              <a:rPr b="1" lang="en-US" sz="4250" spc="24" strike="noStrike">
                <a:solidFill>
                  <a:srgbClr val="000000"/>
                </a:solidFill>
                <a:latin typeface="Trebuchet MS"/>
              </a:rPr>
              <a:t>	</a:t>
            </a:r>
            <a:r>
              <a:rPr b="1" lang="en-US" sz="4250" spc="24" strike="noStrike">
                <a:solidFill>
                  <a:srgbClr val="000000"/>
                </a:solidFill>
                <a:latin typeface="Trebuchet MS"/>
              </a:rPr>
              <a:t>	</a:t>
            </a:r>
            <a:r>
              <a:rPr b="1" lang="en-US" sz="4400" spc="24" strike="noStrike">
                <a:solidFill>
                  <a:srgbClr val="31859c"/>
                </a:solidFill>
                <a:latin typeface="Trebuchet MS"/>
              </a:rPr>
              <a:t>KEYLOGGER AND SECURITY</a:t>
            </a:r>
            <a:endParaRPr b="0" lang="en-US" sz="4400" spc="-1" strike="noStrike">
              <a:solidFill>
                <a:srgbClr val="000000"/>
              </a:solidFill>
              <a:latin typeface="Calibri"/>
            </a:endParaRPr>
          </a:p>
        </p:txBody>
      </p:sp>
      <p:grpSp>
        <p:nvGrpSpPr>
          <p:cNvPr id="135" name="object 18"/>
          <p:cNvGrpSpPr/>
          <p:nvPr/>
        </p:nvGrpSpPr>
        <p:grpSpPr>
          <a:xfrm>
            <a:off x="466560" y="6410160"/>
            <a:ext cx="3704760" cy="294840"/>
            <a:chOff x="466560" y="6410160"/>
            <a:chExt cx="3704760" cy="294840"/>
          </a:xfrm>
        </p:grpSpPr>
        <p:pic>
          <p:nvPicPr>
            <p:cNvPr id="136" name="object 19" descr=""/>
            <p:cNvPicPr/>
            <p:nvPr/>
          </p:nvPicPr>
          <p:blipFill>
            <a:blip r:embed="rId1"/>
            <a:stretch/>
          </p:blipFill>
          <p:spPr>
            <a:xfrm>
              <a:off x="676440" y="6467400"/>
              <a:ext cx="2142720" cy="199800"/>
            </a:xfrm>
            <a:prstGeom prst="rect">
              <a:avLst/>
            </a:prstGeom>
            <a:ln w="0">
              <a:noFill/>
            </a:ln>
          </p:spPr>
        </p:pic>
        <p:pic>
          <p:nvPicPr>
            <p:cNvPr id="137" name="object 20" descr=""/>
            <p:cNvPicPr/>
            <p:nvPr/>
          </p:nvPicPr>
          <p:blipFill>
            <a:blip r:embed="rId2"/>
            <a:stretch/>
          </p:blipFill>
          <p:spPr>
            <a:xfrm>
              <a:off x="466560" y="6410160"/>
              <a:ext cx="3704760" cy="294840"/>
            </a:xfrm>
            <a:prstGeom prst="rect">
              <a:avLst/>
            </a:prstGeom>
            <a:ln w="0">
              <a:noFill/>
            </a:ln>
          </p:spPr>
        </p:pic>
      </p:grpSp>
      <p:sp>
        <p:nvSpPr>
          <p:cNvPr id="138" name="object 21"/>
          <p:cNvSpPr/>
          <p:nvPr/>
        </p:nvSpPr>
        <p:spPr>
          <a:xfrm>
            <a:off x="739800" y="6473160"/>
            <a:ext cx="1798560" cy="3412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39" name="PlaceHolder 2"/>
          <p:cNvSpPr>
            <a:spLocks noGrp="1"/>
          </p:cNvSpPr>
          <p:nvPr>
            <p:ph type="sldNum" idx="11"/>
          </p:nvPr>
        </p:nvSpPr>
        <p:spPr>
          <a:xfrm>
            <a:off x="11353320" y="6473160"/>
            <a:ext cx="150840" cy="3984480"/>
          </a:xfrm>
          <a:prstGeom prst="rect">
            <a:avLst/>
          </a:prstGeom>
          <a:noFill/>
          <a:ln w="0">
            <a:noFill/>
          </a:ln>
        </p:spPr>
        <p:txBody>
          <a:bodyPr lIns="0" rIns="0" tIns="684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32914F7D-7DE4-4CCF-90F9-2FFDAC07FA9F}" type="slidenum">
              <a:rPr b="0" lang="en-US" sz="1100" spc="9" strike="noStrike">
                <a:solidFill>
                  <a:srgbClr val="2d936b"/>
                </a:solidFill>
                <a:latin typeface="Trebuchet MS"/>
              </a:rPr>
              <a:t>&lt;number&gt;</a:t>
            </a:fld>
            <a:endParaRPr b="0" lang="en-IN" sz="1100" spc="-1" strike="noStrike">
              <a:latin typeface="Times New Roman"/>
            </a:endParaRPr>
          </a:p>
        </p:txBody>
      </p:sp>
      <p:pic>
        <p:nvPicPr>
          <p:cNvPr id="140" name="Picture 4" descr=""/>
          <p:cNvPicPr/>
          <p:nvPr/>
        </p:nvPicPr>
        <p:blipFill>
          <a:blip r:embed="rId3"/>
          <a:stretch/>
        </p:blipFill>
        <p:spPr>
          <a:xfrm>
            <a:off x="6266160" y="3295800"/>
            <a:ext cx="5335920" cy="26301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41" name="object 2"/>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42" name="object 3"/>
          <p:cNvGrpSpPr/>
          <p:nvPr/>
        </p:nvGrpSpPr>
        <p:grpSpPr>
          <a:xfrm>
            <a:off x="7448760" y="0"/>
            <a:ext cx="4743360" cy="6858360"/>
            <a:chOff x="7448760" y="0"/>
            <a:chExt cx="4743360" cy="6858360"/>
          </a:xfrm>
        </p:grpSpPr>
        <p:sp>
          <p:nvSpPr>
            <p:cNvPr id="143" name="object 4"/>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44" name="object 5"/>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45" name="object 6"/>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46" name="object 7"/>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47" name="object 8"/>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48" name="object 9"/>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49" name="object 10"/>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50" name="object 11"/>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51" name="object 12"/>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52" name="object 13"/>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53"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54" name="object 15"/>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sp>
      <p:sp>
        <p:nvSpPr>
          <p:cNvPr id="155" name="object 16"/>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sp>
      <p:pic>
        <p:nvPicPr>
          <p:cNvPr id="156" name="object 17" descr=""/>
          <p:cNvPicPr/>
          <p:nvPr/>
        </p:nvPicPr>
        <p:blipFill>
          <a:blip r:embed="rId1"/>
          <a:stretch/>
        </p:blipFill>
        <p:spPr>
          <a:xfrm>
            <a:off x="10686960" y="6134040"/>
            <a:ext cx="247320" cy="247320"/>
          </a:xfrm>
          <a:prstGeom prst="rect">
            <a:avLst/>
          </a:prstGeom>
          <a:ln w="0">
            <a:noFill/>
          </a:ln>
        </p:spPr>
      </p:pic>
      <p:grpSp>
        <p:nvGrpSpPr>
          <p:cNvPr id="157" name="object 18"/>
          <p:cNvGrpSpPr/>
          <p:nvPr/>
        </p:nvGrpSpPr>
        <p:grpSpPr>
          <a:xfrm>
            <a:off x="47520" y="3819600"/>
            <a:ext cx="4123800" cy="3009600"/>
            <a:chOff x="47520" y="3819600"/>
            <a:chExt cx="4123800" cy="3009600"/>
          </a:xfrm>
        </p:grpSpPr>
        <p:pic>
          <p:nvPicPr>
            <p:cNvPr id="158" name="object 19" descr=""/>
            <p:cNvPicPr/>
            <p:nvPr/>
          </p:nvPicPr>
          <p:blipFill>
            <a:blip r:embed="rId2"/>
            <a:stretch/>
          </p:blipFill>
          <p:spPr>
            <a:xfrm>
              <a:off x="466560" y="6410160"/>
              <a:ext cx="3704760" cy="294840"/>
            </a:xfrm>
            <a:prstGeom prst="rect">
              <a:avLst/>
            </a:prstGeom>
            <a:ln w="0">
              <a:noFill/>
            </a:ln>
          </p:spPr>
        </p:pic>
        <p:pic>
          <p:nvPicPr>
            <p:cNvPr id="159" name="object 20" descr=""/>
            <p:cNvPicPr/>
            <p:nvPr/>
          </p:nvPicPr>
          <p:blipFill>
            <a:blip r:embed="rId3"/>
            <a:stretch/>
          </p:blipFill>
          <p:spPr>
            <a:xfrm>
              <a:off x="47520" y="3819600"/>
              <a:ext cx="1733040" cy="3009600"/>
            </a:xfrm>
            <a:prstGeom prst="rect">
              <a:avLst/>
            </a:prstGeom>
            <a:ln w="0">
              <a:noFill/>
            </a:ln>
          </p:spPr>
        </p:pic>
      </p:grpSp>
      <p:sp>
        <p:nvSpPr>
          <p:cNvPr id="160" name="PlaceHolder 1"/>
          <p:cNvSpPr>
            <a:spLocks noGrp="1"/>
          </p:cNvSpPr>
          <p:nvPr>
            <p:ph type="title"/>
          </p:nvPr>
        </p:nvSpPr>
        <p:spPr>
          <a:xfrm>
            <a:off x="739800" y="445320"/>
            <a:ext cx="9855720" cy="5862960"/>
          </a:xfrm>
          <a:prstGeom prst="rect">
            <a:avLst/>
          </a:prstGeom>
          <a:noFill/>
          <a:ln w="0">
            <a:noFill/>
          </a:ln>
        </p:spPr>
        <p:txBody>
          <a:bodyPr lIns="0" rIns="0" tIns="13320" bIns="0" anchor="t">
            <a:noAutofit/>
          </a:bodyPr>
          <a:p>
            <a:pPr marL="698400" indent="-685800">
              <a:lnSpc>
                <a:spcPct val="100000"/>
              </a:lnSpc>
              <a:spcBef>
                <a:spcPts val="105"/>
              </a:spcBef>
              <a:buClr>
                <a:srgbClr val="376092"/>
              </a:buClr>
              <a:buFont typeface="Wingdings" charset="2"/>
              <a:buChar char=""/>
            </a:pPr>
            <a:r>
              <a:rPr b="0" lang="en-US" sz="4800" spc="24" strike="noStrike">
                <a:solidFill>
                  <a:srgbClr val="376092"/>
                </a:solidFill>
                <a:latin typeface="Trebuchet MS"/>
              </a:rPr>
              <a:t>A</a:t>
            </a:r>
            <a:r>
              <a:rPr b="0" lang="en-US" sz="4800" spc="-7" strike="noStrike">
                <a:solidFill>
                  <a:srgbClr val="376092"/>
                </a:solidFill>
                <a:latin typeface="Trebuchet MS"/>
              </a:rPr>
              <a:t>G</a:t>
            </a:r>
            <a:r>
              <a:rPr b="0" lang="en-US" sz="4800" spc="-35" strike="noStrike">
                <a:solidFill>
                  <a:srgbClr val="376092"/>
                </a:solidFill>
                <a:latin typeface="Trebuchet MS"/>
              </a:rPr>
              <a:t>E</a:t>
            </a:r>
            <a:r>
              <a:rPr b="0" lang="en-US" sz="4800" spc="12" strike="noStrike">
                <a:solidFill>
                  <a:srgbClr val="376092"/>
                </a:solidFill>
                <a:latin typeface="Trebuchet MS"/>
              </a:rPr>
              <a:t>N</a:t>
            </a:r>
            <a:r>
              <a:rPr b="0" lang="en-US" sz="4800" spc="-1" strike="noStrike">
                <a:solidFill>
                  <a:srgbClr val="376092"/>
                </a:solidFill>
                <a:latin typeface="Trebuchet MS"/>
              </a:rPr>
              <a:t>DA</a:t>
            </a:r>
            <a:br>
              <a:rPr sz="4800"/>
            </a:br>
            <a:r>
              <a:rPr b="0" lang="en-US" sz="4800" spc="-1" strike="noStrike">
                <a:solidFill>
                  <a:srgbClr val="000000"/>
                </a:solidFill>
                <a:latin typeface="Trebuchet MS"/>
              </a:rPr>
              <a:t>	</a:t>
            </a:r>
            <a:r>
              <a:rPr b="0" lang="en-US" sz="4800" spc="-1" strike="noStrike">
                <a:solidFill>
                  <a:srgbClr val="000000"/>
                </a:solidFill>
                <a:latin typeface="Trebuchet MS"/>
              </a:rPr>
              <a:t>	</a:t>
            </a:r>
            <a:r>
              <a:rPr b="0" lang="en-US" sz="4800" spc="-1" strike="noStrike">
                <a:solidFill>
                  <a:srgbClr val="000000"/>
                </a:solidFill>
                <a:latin typeface="Trebuchet MS"/>
              </a:rPr>
              <a:t>	</a:t>
            </a:r>
            <a:r>
              <a:rPr b="0" lang="en-US" sz="3200" spc="-1" strike="noStrike">
                <a:solidFill>
                  <a:srgbClr val="000000"/>
                </a:solidFill>
                <a:latin typeface="Trebuchet MS"/>
              </a:rPr>
              <a:t>* Introduction</a:t>
            </a:r>
            <a:br>
              <a:rPr sz="3200"/>
            </a:b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Problem Statement</a:t>
            </a:r>
            <a:br>
              <a:rPr sz="3200"/>
            </a:b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Project Overview</a:t>
            </a:r>
            <a:br>
              <a:rPr sz="3200"/>
            </a:b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Who Are The End Users</a:t>
            </a:r>
            <a:br>
              <a:rPr sz="3200"/>
            </a:b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Solution and Value Proposition</a:t>
            </a:r>
            <a:br>
              <a:rPr sz="3200"/>
            </a:b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The “Wow” factor in our Solution</a:t>
            </a:r>
            <a:br>
              <a:rPr sz="3200"/>
            </a:b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Modelling</a:t>
            </a:r>
            <a:br>
              <a:rPr sz="3200"/>
            </a:b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a:t>
            </a:r>
            <a:r>
              <a:rPr b="0" lang="en-US" sz="3200" spc="-1" strike="noStrike">
                <a:solidFill>
                  <a:srgbClr val="000000"/>
                </a:solidFill>
                <a:latin typeface="Trebuchet MS"/>
              </a:rPr>
              <a:t>* Results</a:t>
            </a:r>
            <a:endParaRPr b="0" lang="en-US" sz="3200" spc="-1" strike="noStrike">
              <a:solidFill>
                <a:srgbClr val="000000"/>
              </a:solidFill>
              <a:latin typeface="Calibri"/>
            </a:endParaRPr>
          </a:p>
        </p:txBody>
      </p:sp>
      <p:sp>
        <p:nvSpPr>
          <p:cNvPr id="161" name="PlaceHolder 2"/>
          <p:cNvSpPr>
            <a:spLocks noGrp="1"/>
          </p:cNvSpPr>
          <p:nvPr>
            <p:ph type="sldNum" idx="12"/>
          </p:nvPr>
        </p:nvSpPr>
        <p:spPr>
          <a:xfrm>
            <a:off x="11353320" y="6473160"/>
            <a:ext cx="150840" cy="3984480"/>
          </a:xfrm>
          <a:prstGeom prst="rect">
            <a:avLst/>
          </a:prstGeom>
          <a:noFill/>
          <a:ln w="0">
            <a:noFill/>
          </a:ln>
        </p:spPr>
        <p:txBody>
          <a:bodyPr lIns="0" rIns="0" tIns="684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3949F0AF-D221-4182-86B8-99D76CE82567}" type="slidenum">
              <a:rPr b="0" lang="en-US"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2" name="object 2"/>
          <p:cNvGrpSpPr/>
          <p:nvPr/>
        </p:nvGrpSpPr>
        <p:grpSpPr>
          <a:xfrm>
            <a:off x="10047960" y="3809880"/>
            <a:ext cx="2761920" cy="3257280"/>
            <a:chOff x="10047960" y="3809880"/>
            <a:chExt cx="2761920" cy="3257280"/>
          </a:xfrm>
        </p:grpSpPr>
        <p:sp>
          <p:nvSpPr>
            <p:cNvPr id="163" name="object 3"/>
            <p:cNvSpPr/>
            <p:nvPr/>
          </p:nvSpPr>
          <p:spPr>
            <a:xfrm>
              <a:off x="11409840" y="623880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64" name="object 4"/>
            <p:cNvSpPr/>
            <p:nvPr/>
          </p:nvSpPr>
          <p:spPr>
            <a:xfrm>
              <a:off x="11409840" y="677232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165" name="object 5" descr=""/>
            <p:cNvPicPr/>
            <p:nvPr/>
          </p:nvPicPr>
          <p:blipFill>
            <a:blip r:embed="rId1"/>
            <a:stretch/>
          </p:blipFill>
          <p:spPr>
            <a:xfrm>
              <a:off x="10047960" y="3809880"/>
              <a:ext cx="2761920" cy="3257280"/>
            </a:xfrm>
            <a:prstGeom prst="rect">
              <a:avLst/>
            </a:prstGeom>
            <a:ln w="0">
              <a:noFill/>
            </a:ln>
          </p:spPr>
        </p:pic>
      </p:grpSp>
      <p:sp>
        <p:nvSpPr>
          <p:cNvPr id="166" name="object 6"/>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67" name="PlaceHolder 1"/>
          <p:cNvSpPr>
            <a:spLocks noGrp="1"/>
          </p:cNvSpPr>
          <p:nvPr>
            <p:ph type="title"/>
          </p:nvPr>
        </p:nvSpPr>
        <p:spPr>
          <a:xfrm>
            <a:off x="283320" y="380880"/>
            <a:ext cx="11032560" cy="4944960"/>
          </a:xfrm>
          <a:prstGeom prst="rect">
            <a:avLst/>
          </a:prstGeom>
          <a:noFill/>
          <a:ln w="0">
            <a:noFill/>
          </a:ln>
        </p:spPr>
        <p:txBody>
          <a:bodyPr lIns="0" rIns="0" tIns="16560" bIns="0" anchor="t">
            <a:noAutofit/>
          </a:bodyPr>
          <a:p>
            <a:pPr marL="12600">
              <a:lnSpc>
                <a:spcPct val="100000"/>
              </a:lnSpc>
              <a:spcBef>
                <a:spcPts val="130"/>
              </a:spcBef>
              <a:buNone/>
              <a:tabLst>
                <a:tab algn="l" pos="2728080"/>
              </a:tabLst>
            </a:pPr>
            <a:br>
              <a:rPr sz="4250"/>
            </a:br>
            <a:r>
              <a:rPr b="1" lang="en-US" sz="4250" spc="-21" strike="noStrike">
                <a:solidFill>
                  <a:srgbClr val="1f497d"/>
                </a:solidFill>
                <a:latin typeface="Trebuchet MS"/>
              </a:rPr>
              <a:t>P</a:t>
            </a:r>
            <a:r>
              <a:rPr b="1" lang="en-US" sz="4250" spc="12" strike="noStrike">
                <a:solidFill>
                  <a:srgbClr val="1f497d"/>
                </a:solidFill>
                <a:latin typeface="Trebuchet MS"/>
              </a:rPr>
              <a:t>ROB</a:t>
            </a:r>
            <a:r>
              <a:rPr b="1" lang="en-US" sz="4250" spc="52" strike="noStrike">
                <a:solidFill>
                  <a:srgbClr val="1f497d"/>
                </a:solidFill>
                <a:latin typeface="Trebuchet MS"/>
              </a:rPr>
              <a:t>L</a:t>
            </a:r>
            <a:r>
              <a:rPr b="1" lang="en-US" sz="4250" spc="-21" strike="noStrike">
                <a:solidFill>
                  <a:srgbClr val="1f497d"/>
                </a:solidFill>
                <a:latin typeface="Trebuchet MS"/>
              </a:rPr>
              <a:t>E</a:t>
            </a:r>
            <a:r>
              <a:rPr b="1" lang="en-US" sz="4250" spc="18" strike="noStrike">
                <a:solidFill>
                  <a:srgbClr val="1f497d"/>
                </a:solidFill>
                <a:latin typeface="Trebuchet MS"/>
              </a:rPr>
              <a:t>M</a:t>
            </a:r>
            <a:r>
              <a:rPr b="1" lang="en-US" sz="4250" spc="-1" strike="noStrike">
                <a:solidFill>
                  <a:srgbClr val="1f497d"/>
                </a:solidFill>
                <a:latin typeface="Trebuchet MS"/>
              </a:rPr>
              <a:t>	</a:t>
            </a:r>
            <a:r>
              <a:rPr b="1" lang="en-US" sz="4250" spc="9" strike="noStrike">
                <a:solidFill>
                  <a:srgbClr val="1f497d"/>
                </a:solidFill>
                <a:latin typeface="Trebuchet MS"/>
              </a:rPr>
              <a:t>S</a:t>
            </a:r>
            <a:r>
              <a:rPr b="1" lang="en-US" sz="4250" spc="-372" strike="noStrike">
                <a:solidFill>
                  <a:srgbClr val="1f497d"/>
                </a:solidFill>
                <a:latin typeface="Trebuchet MS"/>
              </a:rPr>
              <a:t>T</a:t>
            </a:r>
            <a:r>
              <a:rPr b="1" lang="en-US" sz="4250" spc="-375" strike="noStrike">
                <a:solidFill>
                  <a:srgbClr val="1f497d"/>
                </a:solidFill>
                <a:latin typeface="Trebuchet MS"/>
              </a:rPr>
              <a:t>A</a:t>
            </a:r>
            <a:r>
              <a:rPr b="1" lang="en-US" sz="4250" spc="12" strike="noStrike">
                <a:solidFill>
                  <a:srgbClr val="1f497d"/>
                </a:solidFill>
                <a:latin typeface="Trebuchet MS"/>
              </a:rPr>
              <a:t>T</a:t>
            </a:r>
            <a:r>
              <a:rPr b="1" lang="en-US" sz="4250" spc="-12" strike="noStrike">
                <a:solidFill>
                  <a:srgbClr val="1f497d"/>
                </a:solidFill>
                <a:latin typeface="Trebuchet MS"/>
              </a:rPr>
              <a:t>E</a:t>
            </a:r>
            <a:r>
              <a:rPr b="1" lang="en-US" sz="4250" spc="-21" strike="noStrike">
                <a:solidFill>
                  <a:srgbClr val="1f497d"/>
                </a:solidFill>
                <a:latin typeface="Trebuchet MS"/>
              </a:rPr>
              <a:t>ME</a:t>
            </a:r>
            <a:r>
              <a:rPr b="1" lang="en-US" sz="4250" spc="9" strike="noStrike">
                <a:solidFill>
                  <a:srgbClr val="1f497d"/>
                </a:solidFill>
                <a:latin typeface="Trebuchet MS"/>
              </a:rPr>
              <a:t>NT:</a:t>
            </a:r>
            <a:br>
              <a:rPr sz="4250"/>
            </a:br>
            <a:r>
              <a:rPr b="1" lang="en-US" sz="4250" spc="9" strike="noStrike">
                <a:solidFill>
                  <a:srgbClr val="000000"/>
                </a:solidFill>
                <a:latin typeface="Trebuchet MS"/>
              </a:rPr>
              <a:t>	</a:t>
            </a:r>
            <a:r>
              <a:rPr b="1" lang="en-US" sz="2800" spc="9" strike="noStrike">
                <a:solidFill>
                  <a:srgbClr val="000000"/>
                </a:solidFill>
                <a:latin typeface="Trebuchet MS"/>
              </a:rPr>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r>
              <a:rPr b="1" lang="en-US" sz="1800" spc="9" strike="noStrike">
                <a:solidFill>
                  <a:srgbClr val="000000"/>
                </a:solidFill>
                <a:latin typeface="Trebuchet MS"/>
              </a:rPr>
              <a:t>.</a:t>
            </a:r>
            <a:endParaRPr b="0" lang="en-US" sz="1800" spc="-1" strike="noStrike">
              <a:solidFill>
                <a:srgbClr val="000000"/>
              </a:solidFill>
              <a:latin typeface="Calibri"/>
            </a:endParaRPr>
          </a:p>
        </p:txBody>
      </p:sp>
      <p:pic>
        <p:nvPicPr>
          <p:cNvPr id="168" name="object 8" descr=""/>
          <p:cNvPicPr/>
          <p:nvPr/>
        </p:nvPicPr>
        <p:blipFill>
          <a:blip r:embed="rId2"/>
          <a:stretch/>
        </p:blipFill>
        <p:spPr>
          <a:xfrm>
            <a:off x="676440" y="6467400"/>
            <a:ext cx="2142720" cy="199800"/>
          </a:xfrm>
          <a:prstGeom prst="rect">
            <a:avLst/>
          </a:prstGeom>
          <a:ln w="0">
            <a:noFill/>
          </a:ln>
        </p:spPr>
      </p:pic>
      <p:sp>
        <p:nvSpPr>
          <p:cNvPr id="169" name="object 9"/>
          <p:cNvSpPr/>
          <p:nvPr/>
        </p:nvSpPr>
        <p:spPr>
          <a:xfrm>
            <a:off x="739800" y="6473160"/>
            <a:ext cx="1798560" cy="3412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70" name="PlaceHolder 2"/>
          <p:cNvSpPr>
            <a:spLocks noGrp="1"/>
          </p:cNvSpPr>
          <p:nvPr>
            <p:ph type="sldNum" idx="13"/>
          </p:nvPr>
        </p:nvSpPr>
        <p:spPr>
          <a:xfrm>
            <a:off x="11353320" y="6473160"/>
            <a:ext cx="150840" cy="3984480"/>
          </a:xfrm>
          <a:prstGeom prst="rect">
            <a:avLst/>
          </a:prstGeom>
          <a:noFill/>
          <a:ln w="0">
            <a:noFill/>
          </a:ln>
        </p:spPr>
        <p:txBody>
          <a:bodyPr lIns="0" rIns="0" tIns="684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53CE9976-7228-4184-AD84-D1D21BCBC5A6}" type="slidenum">
              <a:rPr b="0" lang="en-US"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1" name="object 2"/>
          <p:cNvGrpSpPr/>
          <p:nvPr/>
        </p:nvGrpSpPr>
        <p:grpSpPr>
          <a:xfrm>
            <a:off x="8977320" y="3048120"/>
            <a:ext cx="3533400" cy="3809520"/>
            <a:chOff x="8977320" y="3048120"/>
            <a:chExt cx="3533400" cy="3809520"/>
          </a:xfrm>
        </p:grpSpPr>
        <p:sp>
          <p:nvSpPr>
            <p:cNvPr id="172" name="object 3"/>
            <p:cNvSpPr/>
            <p:nvPr/>
          </p:nvSpPr>
          <p:spPr>
            <a:xfrm>
              <a:off x="9672480" y="576252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73" name="object 4"/>
            <p:cNvSpPr/>
            <p:nvPr/>
          </p:nvSpPr>
          <p:spPr>
            <a:xfrm>
              <a:off x="9672480" y="629604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174" name="object 5" descr=""/>
            <p:cNvPicPr/>
            <p:nvPr/>
          </p:nvPicPr>
          <p:blipFill>
            <a:blip r:embed="rId1"/>
            <a:stretch/>
          </p:blipFill>
          <p:spPr>
            <a:xfrm>
              <a:off x="8977320" y="3048120"/>
              <a:ext cx="3533400" cy="3809520"/>
            </a:xfrm>
            <a:prstGeom prst="rect">
              <a:avLst/>
            </a:prstGeom>
            <a:ln w="0">
              <a:noFill/>
            </a:ln>
          </p:spPr>
        </p:pic>
      </p:grpSp>
      <p:sp>
        <p:nvSpPr>
          <p:cNvPr id="175" name="object 6"/>
          <p:cNvSpPr/>
          <p:nvPr/>
        </p:nvSpPr>
        <p:spPr>
          <a:xfrm>
            <a:off x="838080" y="7524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76" name="PlaceHolder 1"/>
          <p:cNvSpPr>
            <a:spLocks noGrp="1"/>
          </p:cNvSpPr>
          <p:nvPr>
            <p:ph type="title"/>
          </p:nvPr>
        </p:nvSpPr>
        <p:spPr>
          <a:xfrm>
            <a:off x="1447920" y="914400"/>
            <a:ext cx="10056240" cy="3238560"/>
          </a:xfrm>
          <a:prstGeom prst="rect">
            <a:avLst/>
          </a:prstGeom>
          <a:noFill/>
          <a:ln w="0">
            <a:noFill/>
          </a:ln>
        </p:spPr>
        <p:txBody>
          <a:bodyPr lIns="0" rIns="0" tIns="16560" bIns="0" anchor="t">
            <a:noAutofit/>
          </a:bodyPr>
          <a:p>
            <a:pPr marL="12600">
              <a:lnSpc>
                <a:spcPct val="100000"/>
              </a:lnSpc>
              <a:spcBef>
                <a:spcPts val="130"/>
              </a:spcBef>
              <a:buNone/>
              <a:tabLst>
                <a:tab algn="l" pos="2642760"/>
              </a:tabLst>
            </a:pPr>
            <a:r>
              <a:rPr b="1" lang="en-IN" sz="4250" spc="4" strike="noStrike">
                <a:solidFill>
                  <a:srgbClr val="000000"/>
                </a:solidFill>
                <a:latin typeface="Trebuchet MS"/>
              </a:rPr>
              <a:t> </a:t>
            </a:r>
            <a:r>
              <a:rPr b="1" lang="en-IN" sz="4250" spc="4" strike="noStrike">
                <a:solidFill>
                  <a:srgbClr val="4f81bd"/>
                </a:solidFill>
                <a:latin typeface="Trebuchet MS"/>
              </a:rPr>
              <a:t>PROJECT</a:t>
            </a:r>
            <a:r>
              <a:rPr b="1" lang="en-IN" sz="4250" spc="4" strike="noStrike">
                <a:solidFill>
                  <a:srgbClr val="4f81bd"/>
                </a:solidFill>
                <a:latin typeface="Trebuchet MS"/>
              </a:rPr>
              <a:t>	</a:t>
            </a:r>
            <a:r>
              <a:rPr b="1" lang="en-IN" sz="4250" spc="-21" strike="noStrike">
                <a:solidFill>
                  <a:srgbClr val="4f81bd"/>
                </a:solidFill>
                <a:latin typeface="Trebuchet MS"/>
              </a:rPr>
              <a:t>OVERVIEW </a:t>
            </a:r>
            <a:br>
              <a:rPr sz="4250"/>
            </a:br>
            <a:br>
              <a:rPr sz="4250"/>
            </a:br>
            <a:r>
              <a:rPr b="1" lang="en-IN" sz="4250" spc="-21" strike="noStrike">
                <a:solidFill>
                  <a:srgbClr val="000000"/>
                </a:solidFill>
                <a:latin typeface="Trebuchet MS"/>
              </a:rPr>
              <a:t>	</a:t>
            </a:r>
            <a:r>
              <a:rPr b="1" lang="en-IN" sz="2800" spc="-21" strike="noStrike">
                <a:solidFill>
                  <a:srgbClr val="0d0d0d"/>
                </a:solidFill>
                <a:latin typeface="Trebuchet MS"/>
              </a:rPr>
              <a:t>Develop a comprehensive understanding of keyloggers, their types, how they work, and effective security measures to prevent keylogging attacks.</a:t>
            </a:r>
            <a:endParaRPr b="0" lang="en-US" sz="2800" spc="-1" strike="noStrike">
              <a:solidFill>
                <a:srgbClr val="000000"/>
              </a:solidFill>
              <a:latin typeface="Calibri"/>
            </a:endParaRPr>
          </a:p>
        </p:txBody>
      </p:sp>
      <p:pic>
        <p:nvPicPr>
          <p:cNvPr id="177" name="object 8" descr=""/>
          <p:cNvPicPr/>
          <p:nvPr/>
        </p:nvPicPr>
        <p:blipFill>
          <a:blip r:embed="rId2"/>
          <a:stretch/>
        </p:blipFill>
        <p:spPr>
          <a:xfrm>
            <a:off x="676440" y="6467400"/>
            <a:ext cx="2142720" cy="199800"/>
          </a:xfrm>
          <a:prstGeom prst="rect">
            <a:avLst/>
          </a:prstGeom>
          <a:ln w="0">
            <a:noFill/>
          </a:ln>
        </p:spPr>
      </p:pic>
      <p:sp>
        <p:nvSpPr>
          <p:cNvPr id="178" name="object 9"/>
          <p:cNvSpPr/>
          <p:nvPr/>
        </p:nvSpPr>
        <p:spPr>
          <a:xfrm>
            <a:off x="739800" y="6473160"/>
            <a:ext cx="1798560" cy="3412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79" name="PlaceHolder 2"/>
          <p:cNvSpPr>
            <a:spLocks noGrp="1"/>
          </p:cNvSpPr>
          <p:nvPr>
            <p:ph type="sldNum" idx="14"/>
          </p:nvPr>
        </p:nvSpPr>
        <p:spPr>
          <a:xfrm>
            <a:off x="11353320" y="6473160"/>
            <a:ext cx="150840" cy="3984480"/>
          </a:xfrm>
          <a:prstGeom prst="rect">
            <a:avLst/>
          </a:prstGeom>
          <a:noFill/>
          <a:ln w="0">
            <a:noFill/>
          </a:ln>
        </p:spPr>
        <p:txBody>
          <a:bodyPr lIns="0" rIns="0" tIns="684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D8676C23-E3D4-4FA4-AB88-A9ED3DAD9CD5}" type="slidenum">
              <a:rPr b="0" lang="en-US"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object 2"/>
          <p:cNvSpPr/>
          <p:nvPr/>
        </p:nvSpPr>
        <p:spPr>
          <a:xfrm>
            <a:off x="8986680" y="91800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81" name="object 3"/>
          <p:cNvSpPr/>
          <p:nvPr/>
        </p:nvSpPr>
        <p:spPr>
          <a:xfrm>
            <a:off x="385200" y="38088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82" name="object 4"/>
          <p:cNvSpPr/>
          <p:nvPr/>
        </p:nvSpPr>
        <p:spPr>
          <a:xfrm>
            <a:off x="7038720" y="627120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83" name="PlaceHolder 1"/>
          <p:cNvSpPr>
            <a:spLocks noGrp="1"/>
          </p:cNvSpPr>
          <p:nvPr>
            <p:ph type="title"/>
          </p:nvPr>
        </p:nvSpPr>
        <p:spPr>
          <a:xfrm>
            <a:off x="699480" y="891720"/>
            <a:ext cx="11187360" cy="5320800"/>
          </a:xfrm>
          <a:prstGeom prst="rect">
            <a:avLst/>
          </a:prstGeom>
          <a:noFill/>
          <a:ln w="0">
            <a:noFill/>
          </a:ln>
        </p:spPr>
        <p:txBody>
          <a:bodyPr lIns="0" rIns="0" tIns="16560" bIns="0" anchor="t">
            <a:noAutofit/>
          </a:bodyPr>
          <a:p>
            <a:pPr marL="12600">
              <a:lnSpc>
                <a:spcPct val="100000"/>
              </a:lnSpc>
              <a:spcBef>
                <a:spcPts val="130"/>
              </a:spcBef>
              <a:buNone/>
            </a:pPr>
            <a:r>
              <a:rPr b="1" lang="en-US" sz="3200" spc="24" strike="noStrike">
                <a:solidFill>
                  <a:srgbClr val="000000"/>
                </a:solidFill>
                <a:latin typeface="Trebuchet MS"/>
              </a:rPr>
              <a:t>W</a:t>
            </a:r>
            <a:r>
              <a:rPr b="1" lang="en-US" sz="3200" spc="-21" strike="noStrike">
                <a:solidFill>
                  <a:srgbClr val="000000"/>
                </a:solidFill>
                <a:latin typeface="Trebuchet MS"/>
              </a:rPr>
              <a:t>H</a:t>
            </a:r>
            <a:r>
              <a:rPr b="1" lang="en-US" sz="3200" spc="18"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9" strike="noStrike">
                <a:solidFill>
                  <a:srgbClr val="000000"/>
                </a:solidFill>
                <a:latin typeface="Trebuchet MS"/>
              </a:rPr>
              <a:t>N</a:t>
            </a:r>
            <a:r>
              <a:rPr b="1" lang="en-US" sz="3200" spc="12"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9"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4" strike="noStrike">
                <a:solidFill>
                  <a:srgbClr val="000000"/>
                </a:solidFill>
                <a:latin typeface="Trebuchet MS"/>
              </a:rPr>
              <a:t>S?</a:t>
            </a:r>
            <a:br>
              <a:rPr sz="3200"/>
            </a:br>
            <a:br>
              <a:rPr sz="3200"/>
            </a:br>
            <a:r>
              <a:rPr b="1" lang="en-US" sz="2000" spc="4" strike="noStrike">
                <a:solidFill>
                  <a:srgbClr val="000000"/>
                </a:solidFill>
                <a:latin typeface="Trebuchet MS"/>
              </a:rPr>
              <a:t>* </a:t>
            </a:r>
            <a:r>
              <a:rPr b="1" lang="en-US" sz="2400" spc="4" strike="noStrike">
                <a:solidFill>
                  <a:srgbClr val="4bacc6"/>
                </a:solidFill>
                <a:latin typeface="Trebuchet MS"/>
              </a:rPr>
              <a:t>IT and Security Professionals</a:t>
            </a:r>
            <a:r>
              <a:rPr b="1" lang="en-US" sz="2000" spc="4" strike="noStrike">
                <a:solidFill>
                  <a:srgbClr val="4bacc6"/>
                </a:solidFill>
                <a:latin typeface="Trebuchet MS"/>
              </a:rPr>
              <a:t>:</a:t>
            </a:r>
            <a:r>
              <a:rPr b="1" lang="en-US" sz="2000" spc="4" strike="noStrike">
                <a:solidFill>
                  <a:srgbClr val="000000"/>
                </a:solidFill>
                <a:latin typeface="Trebuchet MS"/>
              </a:rPr>
              <a:t> Cybersecurity Analysts ,Network Administrators.</a:t>
            </a:r>
            <a:br>
              <a:rPr sz="2000"/>
            </a:br>
            <a:br>
              <a:rPr sz="2000"/>
            </a:br>
            <a:r>
              <a:rPr b="1" lang="en-US" sz="2000" spc="4" strike="noStrike">
                <a:solidFill>
                  <a:srgbClr val="000000"/>
                </a:solidFill>
                <a:latin typeface="Trebuchet MS"/>
              </a:rPr>
              <a:t>* </a:t>
            </a:r>
            <a:r>
              <a:rPr b="1" lang="en-US" sz="2400" spc="4" strike="noStrike">
                <a:solidFill>
                  <a:srgbClr val="4bacc6"/>
                </a:solidFill>
                <a:latin typeface="Trebuchet MS"/>
              </a:rPr>
              <a:t>Organizations and Businesses</a:t>
            </a:r>
            <a:r>
              <a:rPr b="1" lang="en-US" sz="2000" spc="4" strike="noStrike">
                <a:solidFill>
                  <a:srgbClr val="4bacc6"/>
                </a:solidFill>
                <a:latin typeface="Trebuchet MS"/>
              </a:rPr>
              <a:t>:</a:t>
            </a:r>
            <a:r>
              <a:rPr b="1" lang="en-US" sz="2000" spc="4" strike="noStrike">
                <a:solidFill>
                  <a:srgbClr val="000000"/>
                </a:solidFill>
                <a:latin typeface="Trebuchet MS"/>
              </a:rPr>
              <a:t> IT Departments, Compliance Teams.</a:t>
            </a:r>
            <a:br>
              <a:rPr sz="2000"/>
            </a:br>
            <a:br>
              <a:rPr sz="2000"/>
            </a:br>
            <a:r>
              <a:rPr b="1" lang="en-US" sz="2000" spc="4" strike="noStrike">
                <a:solidFill>
                  <a:srgbClr val="000000"/>
                </a:solidFill>
                <a:latin typeface="Trebuchet MS"/>
              </a:rPr>
              <a:t>* </a:t>
            </a:r>
            <a:r>
              <a:rPr b="1" lang="en-US" sz="2400" spc="4" strike="noStrike">
                <a:solidFill>
                  <a:srgbClr val="4bacc6"/>
                </a:solidFill>
                <a:latin typeface="Trebuchet MS"/>
              </a:rPr>
              <a:t>Software Developers</a:t>
            </a:r>
            <a:r>
              <a:rPr b="1" lang="en-US" sz="2000" spc="4" strike="noStrike">
                <a:solidFill>
                  <a:srgbClr val="4bacc6"/>
                </a:solidFill>
                <a:latin typeface="Trebuchet MS"/>
              </a:rPr>
              <a:t>:</a:t>
            </a:r>
            <a:r>
              <a:rPr b="1" lang="en-US" sz="2000" spc="4" strike="noStrike">
                <a:solidFill>
                  <a:srgbClr val="000000"/>
                </a:solidFill>
                <a:latin typeface="Trebuchet MS"/>
              </a:rPr>
              <a:t> Application Developers, Security Engineers.</a:t>
            </a:r>
            <a:br>
              <a:rPr sz="2000"/>
            </a:br>
            <a:br>
              <a:rPr sz="2000"/>
            </a:br>
            <a:r>
              <a:rPr b="1" lang="en-US" sz="2000" spc="4" strike="noStrike">
                <a:solidFill>
                  <a:srgbClr val="000000"/>
                </a:solidFill>
                <a:latin typeface="Trebuchet MS"/>
              </a:rPr>
              <a:t>* </a:t>
            </a:r>
            <a:r>
              <a:rPr b="1" lang="en-US" sz="2400" spc="4" strike="noStrike">
                <a:solidFill>
                  <a:srgbClr val="4bacc6"/>
                </a:solidFill>
                <a:latin typeface="Trebuchet MS"/>
              </a:rPr>
              <a:t>Educational Institutions</a:t>
            </a:r>
            <a:r>
              <a:rPr b="1" lang="en-US" sz="2000" spc="4" strike="noStrike">
                <a:solidFill>
                  <a:srgbClr val="4bacc6"/>
                </a:solidFill>
                <a:latin typeface="Trebuchet MS"/>
              </a:rPr>
              <a:t>: </a:t>
            </a:r>
            <a:r>
              <a:rPr b="1" lang="en-US" sz="2000" spc="4" strike="noStrike">
                <a:solidFill>
                  <a:srgbClr val="000000"/>
                </a:solidFill>
                <a:latin typeface="Trebuchet MS"/>
              </a:rPr>
              <a:t>Students and Researchers, Professors and Instructors.</a:t>
            </a:r>
            <a:br>
              <a:rPr sz="2000"/>
            </a:br>
            <a:br>
              <a:rPr sz="2000"/>
            </a:br>
            <a:r>
              <a:rPr b="1" lang="en-US" sz="2000" spc="4" strike="noStrike">
                <a:solidFill>
                  <a:srgbClr val="000000"/>
                </a:solidFill>
                <a:latin typeface="Trebuchet MS"/>
              </a:rPr>
              <a:t>* </a:t>
            </a:r>
            <a:r>
              <a:rPr b="1" lang="en-US" sz="2400" spc="4" strike="noStrike">
                <a:solidFill>
                  <a:srgbClr val="4bacc6"/>
                </a:solidFill>
                <a:latin typeface="Trebuchet MS"/>
              </a:rPr>
              <a:t>Government And Law Enforcement Agencies</a:t>
            </a:r>
            <a:r>
              <a:rPr b="1" lang="en-US" sz="2000" spc="4" strike="noStrike">
                <a:solidFill>
                  <a:srgbClr val="4bacc6"/>
                </a:solidFill>
                <a:latin typeface="Trebuchet MS"/>
              </a:rPr>
              <a:t>: </a:t>
            </a:r>
            <a:r>
              <a:rPr b="1" lang="en-US" sz="2000" spc="4" strike="noStrike">
                <a:solidFill>
                  <a:srgbClr val="000000"/>
                </a:solidFill>
                <a:latin typeface="Trebuchet MS"/>
              </a:rPr>
              <a:t>Policy Makers.</a:t>
            </a:r>
            <a:br>
              <a:rPr sz="2000"/>
            </a:br>
            <a:br>
              <a:rPr sz="2000"/>
            </a:br>
            <a:r>
              <a:rPr b="1" lang="en-US" sz="2000" spc="4" strike="noStrike">
                <a:solidFill>
                  <a:srgbClr val="000000"/>
                </a:solidFill>
                <a:latin typeface="Trebuchet MS"/>
              </a:rPr>
              <a:t>* </a:t>
            </a:r>
            <a:r>
              <a:rPr b="1" lang="en-US" sz="2400" spc="4" strike="noStrike">
                <a:solidFill>
                  <a:srgbClr val="4bacc6"/>
                </a:solidFill>
                <a:latin typeface="Trebuchet MS"/>
              </a:rPr>
              <a:t>Ethical Hackers</a:t>
            </a:r>
            <a:r>
              <a:rPr b="1" lang="en-US" sz="2000" spc="4" strike="noStrike">
                <a:solidFill>
                  <a:srgbClr val="4bacc6"/>
                </a:solidFill>
                <a:latin typeface="Trebuchet MS"/>
              </a:rPr>
              <a:t>:</a:t>
            </a:r>
            <a:r>
              <a:rPr b="1" lang="en-US" sz="2000" spc="4" strike="noStrike">
                <a:solidFill>
                  <a:srgbClr val="000000"/>
                </a:solidFill>
                <a:latin typeface="Trebuchet MS"/>
              </a:rPr>
              <a:t> Security Researches, Bug Bounty Hunters.</a:t>
            </a:r>
            <a:endParaRPr b="0" lang="en-US" sz="2000" spc="-1" strike="noStrike">
              <a:solidFill>
                <a:srgbClr val="000000"/>
              </a:solidFill>
              <a:latin typeface="Calibri"/>
            </a:endParaRPr>
          </a:p>
        </p:txBody>
      </p:sp>
      <p:pic>
        <p:nvPicPr>
          <p:cNvPr id="184" name="object 6" descr=""/>
          <p:cNvPicPr/>
          <p:nvPr/>
        </p:nvPicPr>
        <p:blipFill>
          <a:blip r:embed="rId1"/>
          <a:stretch/>
        </p:blipFill>
        <p:spPr>
          <a:xfrm>
            <a:off x="723960" y="6172200"/>
            <a:ext cx="2180880" cy="485280"/>
          </a:xfrm>
          <a:prstGeom prst="rect">
            <a:avLst/>
          </a:prstGeom>
          <a:ln w="0">
            <a:noFill/>
          </a:ln>
        </p:spPr>
      </p:pic>
      <p:sp>
        <p:nvSpPr>
          <p:cNvPr id="185" name="object 7"/>
          <p:cNvSpPr/>
          <p:nvPr/>
        </p:nvSpPr>
        <p:spPr>
          <a:xfrm>
            <a:off x="739800" y="6473160"/>
            <a:ext cx="1798560" cy="3412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86" name="PlaceHolder 2"/>
          <p:cNvSpPr>
            <a:spLocks noGrp="1"/>
          </p:cNvSpPr>
          <p:nvPr>
            <p:ph type="sldNum" idx="15"/>
          </p:nvPr>
        </p:nvSpPr>
        <p:spPr>
          <a:xfrm>
            <a:off x="11353320" y="6473160"/>
            <a:ext cx="150840" cy="3984480"/>
          </a:xfrm>
          <a:prstGeom prst="rect">
            <a:avLst/>
          </a:prstGeom>
          <a:noFill/>
          <a:ln w="0">
            <a:noFill/>
          </a:ln>
        </p:spPr>
        <p:txBody>
          <a:bodyPr lIns="0" rIns="0" tIns="684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84256EEA-B67B-4B17-ACAC-3F61EF1E9796}" type="slidenum">
              <a:rPr b="0" lang="en-US"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object 2" descr=""/>
          <p:cNvPicPr/>
          <p:nvPr/>
        </p:nvPicPr>
        <p:blipFill>
          <a:blip r:embed="rId1"/>
          <a:stretch/>
        </p:blipFill>
        <p:spPr>
          <a:xfrm>
            <a:off x="0" y="1219320"/>
            <a:ext cx="2695320" cy="3247560"/>
          </a:xfrm>
          <a:prstGeom prst="rect">
            <a:avLst/>
          </a:prstGeom>
          <a:ln w="0">
            <a:noFill/>
          </a:ln>
        </p:spPr>
      </p:pic>
      <p:sp>
        <p:nvSpPr>
          <p:cNvPr id="188" name="object 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89" name="object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90" name="object 5"/>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91" name="PlaceHolder 1"/>
          <p:cNvSpPr>
            <a:spLocks noGrp="1"/>
          </p:cNvSpPr>
          <p:nvPr>
            <p:ph type="title"/>
          </p:nvPr>
        </p:nvSpPr>
        <p:spPr>
          <a:xfrm>
            <a:off x="2819520" y="183240"/>
            <a:ext cx="9153000" cy="9005040"/>
          </a:xfrm>
          <a:prstGeom prst="rect">
            <a:avLst/>
          </a:prstGeom>
          <a:noFill/>
          <a:ln w="0">
            <a:noFill/>
          </a:ln>
        </p:spPr>
        <p:txBody>
          <a:bodyPr lIns="0" rIns="0" tIns="13320" bIns="0" anchor="t">
            <a:noAutofit/>
          </a:bodyPr>
          <a:p>
            <a:pPr>
              <a:lnSpc>
                <a:spcPct val="100000"/>
              </a:lnSpc>
              <a:buNone/>
            </a:pPr>
            <a:r>
              <a:rPr b="1" lang="en-US" sz="4000" spc="-41" strike="noStrike">
                <a:solidFill>
                  <a:srgbClr val="000000"/>
                </a:solidFill>
                <a:latin typeface="Trebuchet MS"/>
              </a:rPr>
              <a:t>Y</a:t>
            </a:r>
            <a:r>
              <a:rPr b="1" lang="en-US" sz="4000" spc="9" strike="noStrike">
                <a:solidFill>
                  <a:srgbClr val="000000"/>
                </a:solidFill>
                <a:latin typeface="Trebuchet MS"/>
              </a:rPr>
              <a:t>O</a:t>
            </a:r>
            <a:r>
              <a:rPr b="1" lang="en-US" sz="4000" spc="24" strike="noStrike">
                <a:solidFill>
                  <a:srgbClr val="000000"/>
                </a:solidFill>
                <a:latin typeface="Trebuchet MS"/>
              </a:rPr>
              <a:t>U</a:t>
            </a:r>
            <a:r>
              <a:rPr b="1" lang="en-US" sz="4000" spc="-1" strike="noStrike">
                <a:solidFill>
                  <a:srgbClr val="000000"/>
                </a:solidFill>
                <a:latin typeface="Trebuchet MS"/>
              </a:rPr>
              <a:t>R</a:t>
            </a:r>
            <a:r>
              <a:rPr b="1" lang="en-US" sz="4000" spc="4" strike="noStrike">
                <a:solidFill>
                  <a:srgbClr val="000000"/>
                </a:solidFill>
                <a:latin typeface="Trebuchet MS"/>
              </a:rPr>
              <a:t> </a:t>
            </a:r>
            <a:r>
              <a:rPr b="1" lang="en-US" sz="4000" spc="24" strike="noStrike">
                <a:solidFill>
                  <a:srgbClr val="000000"/>
                </a:solidFill>
                <a:latin typeface="Trebuchet MS"/>
              </a:rPr>
              <a:t>S</a:t>
            </a:r>
            <a:r>
              <a:rPr b="1" lang="en-US" sz="4000" spc="9" strike="noStrike">
                <a:solidFill>
                  <a:srgbClr val="000000"/>
                </a:solidFill>
                <a:latin typeface="Trebuchet MS"/>
              </a:rPr>
              <a:t>O</a:t>
            </a:r>
            <a:r>
              <a:rPr b="1" lang="en-US" sz="4000" spc="24" strike="noStrike">
                <a:solidFill>
                  <a:srgbClr val="000000"/>
                </a:solidFill>
                <a:latin typeface="Trebuchet MS"/>
              </a:rPr>
              <a:t>LU</a:t>
            </a:r>
            <a:r>
              <a:rPr b="1" lang="en-US" sz="4000" spc="-35" strike="noStrike">
                <a:solidFill>
                  <a:srgbClr val="000000"/>
                </a:solidFill>
                <a:latin typeface="Trebuchet MS"/>
              </a:rPr>
              <a:t>T</a:t>
            </a:r>
            <a:r>
              <a:rPr b="1" lang="en-US" sz="4000" spc="-32" strike="noStrike">
                <a:solidFill>
                  <a:srgbClr val="000000"/>
                </a:solidFill>
                <a:latin typeface="Trebuchet MS"/>
              </a:rPr>
              <a:t>I</a:t>
            </a:r>
            <a:r>
              <a:rPr b="1" lang="en-US" sz="4000" spc="9" strike="noStrike">
                <a:solidFill>
                  <a:srgbClr val="000000"/>
                </a:solidFill>
                <a:latin typeface="Trebuchet MS"/>
              </a:rPr>
              <a:t>O</a:t>
            </a:r>
            <a:r>
              <a:rPr b="1" lang="en-US" sz="4000" spc="-1" strike="noStrike">
                <a:solidFill>
                  <a:srgbClr val="000000"/>
                </a:solidFill>
                <a:latin typeface="Trebuchet MS"/>
              </a:rPr>
              <a:t>N</a:t>
            </a:r>
            <a:r>
              <a:rPr b="1" lang="en-US" sz="4000" spc="-347" strike="noStrike">
                <a:solidFill>
                  <a:srgbClr val="000000"/>
                </a:solidFill>
                <a:latin typeface="Trebuchet MS"/>
              </a:rPr>
              <a:t> </a:t>
            </a:r>
            <a:r>
              <a:rPr b="1" lang="en-US" sz="4000" spc="-35" strike="noStrike">
                <a:solidFill>
                  <a:srgbClr val="000000"/>
                </a:solidFill>
                <a:latin typeface="Trebuchet MS"/>
              </a:rPr>
              <a:t>A</a:t>
            </a:r>
            <a:r>
              <a:rPr b="1" lang="en-US" sz="4000" spc="-7" strike="noStrike">
                <a:solidFill>
                  <a:srgbClr val="000000"/>
                </a:solidFill>
                <a:latin typeface="Trebuchet MS"/>
              </a:rPr>
              <a:t>N</a:t>
            </a:r>
            <a:r>
              <a:rPr b="1" lang="en-US" sz="4000" spc="-1" strike="noStrike">
                <a:solidFill>
                  <a:srgbClr val="000000"/>
                </a:solidFill>
                <a:latin typeface="Trebuchet MS"/>
              </a:rPr>
              <a:t>D</a:t>
            </a:r>
            <a:r>
              <a:rPr b="1" lang="en-US" sz="4000" spc="32" strike="noStrike">
                <a:solidFill>
                  <a:srgbClr val="000000"/>
                </a:solidFill>
                <a:latin typeface="Trebuchet MS"/>
              </a:rPr>
              <a:t> </a:t>
            </a:r>
            <a:r>
              <a:rPr b="1" lang="en-US" sz="4000" spc="-32" strike="noStrike">
                <a:solidFill>
                  <a:srgbClr val="000000"/>
                </a:solidFill>
                <a:latin typeface="Trebuchet MS"/>
              </a:rPr>
              <a:t>I</a:t>
            </a:r>
            <a:r>
              <a:rPr b="1" lang="en-US" sz="4000" spc="-35" strike="noStrike">
                <a:solidFill>
                  <a:srgbClr val="000000"/>
                </a:solidFill>
                <a:latin typeface="Trebuchet MS"/>
              </a:rPr>
              <a:t>T</a:t>
            </a:r>
            <a:r>
              <a:rPr b="1" lang="en-US" sz="4000" spc="-1" strike="noStrike">
                <a:solidFill>
                  <a:srgbClr val="000000"/>
                </a:solidFill>
                <a:latin typeface="Trebuchet MS"/>
              </a:rPr>
              <a:t>S</a:t>
            </a:r>
            <a:r>
              <a:rPr b="1" lang="en-US" sz="4000" spc="58" strike="noStrike">
                <a:solidFill>
                  <a:srgbClr val="000000"/>
                </a:solidFill>
                <a:latin typeface="Trebuchet MS"/>
              </a:rPr>
              <a:t> </a:t>
            </a:r>
            <a:r>
              <a:rPr b="1" lang="en-US" sz="4000" spc="-296" strike="noStrike">
                <a:solidFill>
                  <a:srgbClr val="000000"/>
                </a:solidFill>
                <a:latin typeface="Trebuchet MS"/>
              </a:rPr>
              <a:t>V</a:t>
            </a:r>
            <a:r>
              <a:rPr b="1" lang="en-US" sz="4000" spc="-35" strike="noStrike">
                <a:solidFill>
                  <a:srgbClr val="000000"/>
                </a:solidFill>
                <a:latin typeface="Trebuchet MS"/>
              </a:rPr>
              <a:t>A</a:t>
            </a:r>
            <a:r>
              <a:rPr b="1" lang="en-US" sz="4000" spc="24" strike="noStrike">
                <a:solidFill>
                  <a:srgbClr val="000000"/>
                </a:solidFill>
                <a:latin typeface="Trebuchet MS"/>
              </a:rPr>
              <a:t>LU</a:t>
            </a:r>
            <a:r>
              <a:rPr b="1" lang="en-US" sz="4000" spc="-1" strike="noStrike">
                <a:solidFill>
                  <a:srgbClr val="000000"/>
                </a:solidFill>
                <a:latin typeface="Trebuchet MS"/>
              </a:rPr>
              <a:t>E</a:t>
            </a:r>
            <a:r>
              <a:rPr b="1" lang="en-US" sz="4000" spc="-66" strike="noStrike">
                <a:solidFill>
                  <a:srgbClr val="000000"/>
                </a:solidFill>
                <a:latin typeface="Trebuchet MS"/>
              </a:rPr>
              <a:t> </a:t>
            </a:r>
            <a:r>
              <a:rPr b="1" lang="en-US" sz="4000" spc="-15" strike="noStrike">
                <a:solidFill>
                  <a:srgbClr val="000000"/>
                </a:solidFill>
                <a:latin typeface="Trebuchet MS"/>
              </a:rPr>
              <a:t>P</a:t>
            </a:r>
            <a:r>
              <a:rPr b="1" lang="en-US" sz="4000" spc="-32" strike="noStrike">
                <a:solidFill>
                  <a:srgbClr val="000000"/>
                </a:solidFill>
                <a:latin typeface="Trebuchet MS"/>
              </a:rPr>
              <a:t>R</a:t>
            </a:r>
            <a:r>
              <a:rPr b="1" lang="en-US" sz="4000" spc="9" strike="noStrike">
                <a:solidFill>
                  <a:srgbClr val="000000"/>
                </a:solidFill>
                <a:latin typeface="Trebuchet MS"/>
              </a:rPr>
              <a:t>O</a:t>
            </a:r>
            <a:r>
              <a:rPr b="1" lang="en-US" sz="4000" spc="-15" strike="noStrike">
                <a:solidFill>
                  <a:srgbClr val="000000"/>
                </a:solidFill>
                <a:latin typeface="Trebuchet MS"/>
              </a:rPr>
              <a:t>P</a:t>
            </a:r>
            <a:r>
              <a:rPr b="1" lang="en-US" sz="4000" spc="9" strike="noStrike">
                <a:solidFill>
                  <a:srgbClr val="000000"/>
                </a:solidFill>
                <a:latin typeface="Trebuchet MS"/>
              </a:rPr>
              <a:t>O</a:t>
            </a:r>
            <a:r>
              <a:rPr b="1" lang="en-US" sz="4000" spc="24" strike="noStrike">
                <a:solidFill>
                  <a:srgbClr val="000000"/>
                </a:solidFill>
                <a:latin typeface="Trebuchet MS"/>
              </a:rPr>
              <a:t>S</a:t>
            </a:r>
            <a:r>
              <a:rPr b="1" lang="en-US" sz="4000" spc="-32" strike="noStrike">
                <a:solidFill>
                  <a:srgbClr val="000000"/>
                </a:solidFill>
                <a:latin typeface="Trebuchet MS"/>
              </a:rPr>
              <a:t>I</a:t>
            </a:r>
            <a:r>
              <a:rPr b="1" lang="en-US" sz="4000" spc="-35" strike="noStrike">
                <a:solidFill>
                  <a:srgbClr val="000000"/>
                </a:solidFill>
                <a:latin typeface="Trebuchet MS"/>
              </a:rPr>
              <a:t>T</a:t>
            </a:r>
            <a:r>
              <a:rPr b="1" lang="en-US" sz="4000" spc="-32" strike="noStrike">
                <a:solidFill>
                  <a:srgbClr val="000000"/>
                </a:solidFill>
                <a:latin typeface="Trebuchet MS"/>
              </a:rPr>
              <a:t>I</a:t>
            </a:r>
            <a:r>
              <a:rPr b="1" lang="en-US" sz="4000" spc="9" strike="noStrike">
                <a:solidFill>
                  <a:srgbClr val="000000"/>
                </a:solidFill>
                <a:latin typeface="Trebuchet MS"/>
              </a:rPr>
              <a:t>O</a:t>
            </a:r>
            <a:r>
              <a:rPr b="1" lang="en-US" sz="4000" spc="-1" strike="noStrike">
                <a:solidFill>
                  <a:srgbClr val="000000"/>
                </a:solidFill>
                <a:latin typeface="Trebuchet MS"/>
              </a:rPr>
              <a:t>N</a:t>
            </a:r>
            <a:br>
              <a:rPr sz="3600"/>
            </a:br>
            <a:br>
              <a:rPr sz="3600"/>
            </a:br>
            <a:r>
              <a:rPr b="1" lang="en-US" sz="2000" spc="-1" strike="noStrike">
                <a:solidFill>
                  <a:srgbClr val="1f497d"/>
                </a:solidFill>
                <a:latin typeface="Trebuchet MS"/>
              </a:rPr>
              <a:t>1</a:t>
            </a:r>
            <a:r>
              <a:rPr b="1" lang="en-US" sz="2400" spc="-1" strike="noStrike">
                <a:solidFill>
                  <a:srgbClr val="1f497d"/>
                </a:solidFill>
                <a:latin typeface="Trebuchet MS"/>
              </a:rPr>
              <a:t>.</a:t>
            </a:r>
            <a:r>
              <a:rPr b="1" lang="en-US" sz="1800" spc="-1" strike="noStrike">
                <a:solidFill>
                  <a:srgbClr val="1f497d"/>
                </a:solidFill>
                <a:latin typeface="Trebuchet MS"/>
              </a:rPr>
              <a:t>Anti-Key-logger</a:t>
            </a:r>
            <a:r>
              <a:rPr b="1" lang="en-US" sz="1800" spc="-1" strike="noStrike">
                <a:solidFill>
                  <a:srgbClr val="000000"/>
                </a:solidFill>
                <a:latin typeface="Trebuchet MS"/>
              </a:rPr>
              <a:t> – As the name suggest these are the software which are anti / </a:t>
            </a:r>
            <a:br>
              <a:rPr sz="1800"/>
            </a:br>
            <a:r>
              <a:rPr b="1" lang="en-US" sz="1800" spc="-1" strike="noStrike">
                <a:solidFill>
                  <a:srgbClr val="000000"/>
                </a:solidFill>
                <a:latin typeface="Trebuchet MS"/>
              </a:rPr>
              <a:t>    against key loggers and main task is to detect key-logger from a computer system.</a:t>
            </a:r>
            <a:br>
              <a:rPr sz="1800"/>
            </a:br>
            <a:r>
              <a:rPr b="1" lang="en-US" sz="1800" spc="-1" strike="noStrike">
                <a:solidFill>
                  <a:srgbClr val="1f497d"/>
                </a:solidFill>
                <a:latin typeface="Trebuchet MS"/>
              </a:rPr>
              <a:t>2.Anti-Virus </a:t>
            </a:r>
            <a:r>
              <a:rPr b="1" lang="en-US" sz="1800" spc="-1" strike="noStrike">
                <a:solidFill>
                  <a:srgbClr val="000000"/>
                </a:solidFill>
                <a:latin typeface="Trebuchet MS"/>
              </a:rPr>
              <a:t>– Many anti-virus software also detect key loggers and delete them from</a:t>
            </a:r>
            <a:br>
              <a:rPr sz="1800"/>
            </a:br>
            <a:r>
              <a:rPr b="1" lang="en-US" sz="1800" spc="-1" strike="noStrike">
                <a:solidFill>
                  <a:srgbClr val="000000"/>
                </a:solidFill>
                <a:latin typeface="Trebuchet MS"/>
              </a:rPr>
              <a:t>   the computer system. These are software anti-software so these can not get rid </a:t>
            </a:r>
            <a:br>
              <a:rPr sz="1800"/>
            </a:br>
            <a:r>
              <a:rPr b="1" lang="en-US" sz="1800" spc="-1" strike="noStrike">
                <a:solidFill>
                  <a:srgbClr val="000000"/>
                </a:solidFill>
                <a:latin typeface="Trebuchet MS"/>
              </a:rPr>
              <a:t>   from the hardware key-loggers.</a:t>
            </a:r>
            <a:br>
              <a:rPr sz="1800"/>
            </a:br>
            <a:r>
              <a:rPr b="1" lang="en-US" sz="1800" spc="-1" strike="noStrike">
                <a:solidFill>
                  <a:srgbClr val="1f497d"/>
                </a:solidFill>
                <a:latin typeface="Trebuchet MS"/>
              </a:rPr>
              <a:t>3.Automatic form filler </a:t>
            </a:r>
            <a:r>
              <a:rPr b="1" lang="en-US" sz="1800" spc="-1" strike="noStrike">
                <a:solidFill>
                  <a:srgbClr val="000000"/>
                </a:solidFill>
                <a:latin typeface="Trebuchet MS"/>
              </a:rPr>
              <a:t>– This technique can be used by the user to not fill forms on</a:t>
            </a:r>
            <a:br>
              <a:rPr sz="1800"/>
            </a:br>
            <a:r>
              <a:rPr b="1" lang="en-US" sz="1800" spc="-1" strike="noStrike">
                <a:solidFill>
                  <a:srgbClr val="000000"/>
                </a:solidFill>
                <a:latin typeface="Trebuchet MS"/>
              </a:rPr>
              <a:t>   regular bases instead use automatic form filler which will give a shield against key-</a:t>
            </a:r>
            <a:br>
              <a:rPr sz="1800"/>
            </a:br>
            <a:r>
              <a:rPr b="1" lang="en-US" sz="1800" spc="-1" strike="noStrike">
                <a:solidFill>
                  <a:srgbClr val="000000"/>
                </a:solidFill>
                <a:latin typeface="Trebuchet MS"/>
              </a:rPr>
              <a:t>   loggers as keys will not be pressed .</a:t>
            </a:r>
            <a:br>
              <a:rPr sz="1800"/>
            </a:br>
            <a:r>
              <a:rPr b="1" lang="en-US" sz="1800" spc="-1" strike="noStrike">
                <a:solidFill>
                  <a:srgbClr val="1f497d"/>
                </a:solidFill>
                <a:latin typeface="Trebuchet MS"/>
              </a:rPr>
              <a:t>4.One-Time-Passwords</a:t>
            </a:r>
            <a:r>
              <a:rPr b="1" lang="en-US" sz="1800" spc="-1" strike="noStrike">
                <a:solidFill>
                  <a:srgbClr val="000000"/>
                </a:solidFill>
                <a:latin typeface="Trebuchet MS"/>
              </a:rPr>
              <a:t> – Using OTP’s as password may be safe as every time we login</a:t>
            </a:r>
            <a:br>
              <a:rPr sz="1800"/>
            </a:br>
            <a:r>
              <a:rPr b="1" lang="en-US" sz="1800" spc="-1" strike="noStrike">
                <a:solidFill>
                  <a:srgbClr val="000000"/>
                </a:solidFill>
                <a:latin typeface="Trebuchet MS"/>
              </a:rPr>
              <a:t>   we have to use a new password.</a:t>
            </a:r>
            <a:br>
              <a:rPr sz="1800"/>
            </a:br>
            <a:r>
              <a:rPr b="1" lang="en-US" sz="1800" spc="-1" strike="noStrike">
                <a:solidFill>
                  <a:srgbClr val="1f497d"/>
                </a:solidFill>
                <a:latin typeface="Trebuchet MS"/>
              </a:rPr>
              <a:t>5.Patterns or mouse-recognition </a:t>
            </a:r>
            <a:r>
              <a:rPr b="1" lang="en-US" sz="1800" spc="-1" strike="noStrike">
                <a:solidFill>
                  <a:srgbClr val="000000"/>
                </a:solidFill>
                <a:latin typeface="Trebuchet MS"/>
              </a:rPr>
              <a:t>– On android devices used pattern as a password of</a:t>
            </a:r>
            <a:br>
              <a:rPr sz="1800"/>
            </a:br>
            <a:r>
              <a:rPr b="1" lang="en-US" sz="1800" spc="-1" strike="noStrike">
                <a:solidFill>
                  <a:srgbClr val="000000"/>
                </a:solidFill>
                <a:latin typeface="Trebuchet MS"/>
              </a:rPr>
              <a:t>   applications and on PC use mouse recognition, mouse program uses mouse</a:t>
            </a:r>
            <a:br>
              <a:rPr sz="1800"/>
            </a:br>
            <a:r>
              <a:rPr b="1" lang="en-US" sz="1800" spc="-1" strike="noStrike">
                <a:solidFill>
                  <a:srgbClr val="000000"/>
                </a:solidFill>
                <a:latin typeface="Trebuchet MS"/>
              </a:rPr>
              <a:t>   gestures instead of stylus.</a:t>
            </a:r>
            <a:br>
              <a:rPr sz="1800"/>
            </a:br>
            <a:r>
              <a:rPr b="1" lang="en-US" sz="1800" spc="-1" strike="noStrike">
                <a:solidFill>
                  <a:srgbClr val="1f497d"/>
                </a:solidFill>
                <a:latin typeface="Trebuchet MS"/>
              </a:rPr>
              <a:t>6.Voice to Text Converter </a:t>
            </a:r>
            <a:r>
              <a:rPr b="1" lang="en-US" sz="1800" spc="-1" strike="noStrike">
                <a:solidFill>
                  <a:srgbClr val="000000"/>
                </a:solidFill>
                <a:latin typeface="Trebuchet MS"/>
              </a:rPr>
              <a:t>– This software helps to prevent Keylogging which targets</a:t>
            </a:r>
            <a:br>
              <a:rPr sz="1800"/>
            </a:br>
            <a:r>
              <a:rPr b="1" lang="en-US" sz="1800" spc="-1" strike="noStrike">
                <a:solidFill>
                  <a:srgbClr val="000000"/>
                </a:solidFill>
                <a:latin typeface="Trebuchet MS"/>
              </a:rPr>
              <a:t>   a specific part of our keyboard.</a:t>
            </a:r>
            <a:br>
              <a:rPr sz="1800"/>
            </a:br>
            <a:endParaRPr b="0" lang="en-US" sz="1800" spc="-1" strike="noStrike">
              <a:solidFill>
                <a:srgbClr val="000000"/>
              </a:solidFill>
              <a:latin typeface="Calibri"/>
            </a:endParaRPr>
          </a:p>
        </p:txBody>
      </p:sp>
      <p:pic>
        <p:nvPicPr>
          <p:cNvPr id="192" name="object 7" descr=""/>
          <p:cNvPicPr/>
          <p:nvPr/>
        </p:nvPicPr>
        <p:blipFill>
          <a:blip r:embed="rId2"/>
          <a:stretch/>
        </p:blipFill>
        <p:spPr>
          <a:xfrm>
            <a:off x="676440" y="6467400"/>
            <a:ext cx="2142720" cy="199800"/>
          </a:xfrm>
          <a:prstGeom prst="rect">
            <a:avLst/>
          </a:prstGeom>
          <a:ln w="0">
            <a:noFill/>
          </a:ln>
        </p:spPr>
      </p:pic>
      <p:sp>
        <p:nvSpPr>
          <p:cNvPr id="193" name="object 8"/>
          <p:cNvSpPr/>
          <p:nvPr/>
        </p:nvSpPr>
        <p:spPr>
          <a:xfrm>
            <a:off x="739800" y="6473160"/>
            <a:ext cx="1798560" cy="3412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94" name="PlaceHolder 2"/>
          <p:cNvSpPr>
            <a:spLocks noGrp="1"/>
          </p:cNvSpPr>
          <p:nvPr>
            <p:ph type="sldNum" idx="16"/>
          </p:nvPr>
        </p:nvSpPr>
        <p:spPr>
          <a:xfrm>
            <a:off x="11353320" y="6473160"/>
            <a:ext cx="150840" cy="3984480"/>
          </a:xfrm>
          <a:prstGeom prst="rect">
            <a:avLst/>
          </a:prstGeom>
          <a:noFill/>
          <a:ln w="0">
            <a:noFill/>
          </a:ln>
        </p:spPr>
        <p:txBody>
          <a:bodyPr lIns="0" rIns="0" tIns="6840" bIns="0" anchor="t">
            <a:noAutofit/>
          </a:bodyPr>
          <a:lstStyle>
            <a:lvl1pPr marL="38160">
              <a:lnSpc>
                <a:spcPct val="100000"/>
              </a:lnSpc>
              <a:spcBef>
                <a:spcPts val="54"/>
              </a:spcBef>
              <a:buNone/>
              <a:defRPr b="0" lang="en-US" sz="1100" spc="9" strike="noStrike">
                <a:solidFill>
                  <a:srgbClr val="2d936b"/>
                </a:solidFill>
                <a:latin typeface="Trebuchet MS"/>
              </a:defRPr>
            </a:lvl1pPr>
          </a:lstStyle>
          <a:p>
            <a:pPr marL="38160">
              <a:lnSpc>
                <a:spcPct val="100000"/>
              </a:lnSpc>
              <a:spcBef>
                <a:spcPts val="54"/>
              </a:spcBef>
              <a:buNone/>
            </a:pPr>
            <a:fld id="{11CC28AB-2480-4A01-9942-044331C1F01F}" type="slidenum">
              <a:rPr b="0" lang="en-US"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196" name="object 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97" name="object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98" name="object 5"/>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199" name="object 6" descr=""/>
          <p:cNvPicPr/>
          <p:nvPr/>
        </p:nvPicPr>
        <p:blipFill>
          <a:blip r:embed="rId1"/>
          <a:stretch/>
        </p:blipFill>
        <p:spPr>
          <a:xfrm>
            <a:off x="66600" y="3381480"/>
            <a:ext cx="2466720" cy="3419280"/>
          </a:xfrm>
          <a:prstGeom prst="rect">
            <a:avLst/>
          </a:prstGeom>
          <a:ln w="0">
            <a:noFill/>
          </a:ln>
        </p:spPr>
      </p:pic>
      <p:sp>
        <p:nvSpPr>
          <p:cNvPr id="200" name="PlaceHolder 1"/>
          <p:cNvSpPr>
            <a:spLocks noGrp="1"/>
          </p:cNvSpPr>
          <p:nvPr>
            <p:ph type="title"/>
          </p:nvPr>
        </p:nvSpPr>
        <p:spPr>
          <a:xfrm>
            <a:off x="739800" y="654840"/>
            <a:ext cx="11451960" cy="6347880"/>
          </a:xfrm>
          <a:prstGeom prst="rect">
            <a:avLst/>
          </a:prstGeom>
          <a:noFill/>
          <a:ln w="0">
            <a:noFill/>
          </a:ln>
        </p:spPr>
        <p:txBody>
          <a:bodyPr lIns="0" rIns="0" tIns="16560" bIns="0" anchor="t">
            <a:noAutofit/>
          </a:bodyPr>
          <a:p>
            <a:pPr marL="12600">
              <a:lnSpc>
                <a:spcPct val="100000"/>
              </a:lnSpc>
              <a:spcBef>
                <a:spcPts val="130"/>
              </a:spcBef>
              <a:buNone/>
            </a:pPr>
            <a:r>
              <a:rPr b="1" lang="en-US" sz="4250" spc="12" strike="noStrike">
                <a:solidFill>
                  <a:srgbClr val="000000"/>
                </a:solidFill>
                <a:latin typeface="Trebuchet MS"/>
              </a:rPr>
              <a:t>THE</a:t>
            </a:r>
            <a:r>
              <a:rPr b="1" lang="en-US" sz="4250" spc="18" strike="noStrike">
                <a:solidFill>
                  <a:srgbClr val="000000"/>
                </a:solidFill>
                <a:latin typeface="Trebuchet MS"/>
              </a:rPr>
              <a:t> </a:t>
            </a:r>
            <a:r>
              <a:rPr b="1" lang="en-US" sz="4250" spc="9" strike="noStrike">
                <a:solidFill>
                  <a:srgbClr val="000000"/>
                </a:solidFill>
                <a:latin typeface="Trebuchet MS"/>
              </a:rPr>
              <a:t>WOW</a:t>
            </a:r>
            <a:r>
              <a:rPr b="1" lang="en-US" sz="4250" spc="83" strike="noStrike">
                <a:solidFill>
                  <a:srgbClr val="000000"/>
                </a:solidFill>
                <a:latin typeface="Trebuchet MS"/>
              </a:rPr>
              <a:t> </a:t>
            </a:r>
            <a:r>
              <a:rPr b="1" lang="en-US" sz="4250" spc="9" strike="noStrike">
                <a:solidFill>
                  <a:srgbClr val="000000"/>
                </a:solidFill>
                <a:latin typeface="Trebuchet MS"/>
              </a:rPr>
              <a:t>IN</a:t>
            </a:r>
            <a:r>
              <a:rPr b="1" lang="en-US" sz="4250" spc="-7" strike="noStrike">
                <a:solidFill>
                  <a:srgbClr val="000000"/>
                </a:solidFill>
                <a:latin typeface="Trebuchet MS"/>
              </a:rPr>
              <a:t> </a:t>
            </a:r>
            <a:r>
              <a:rPr b="1" lang="en-US" sz="4250" spc="12" strike="noStrike">
                <a:solidFill>
                  <a:srgbClr val="000000"/>
                </a:solidFill>
                <a:latin typeface="Trebuchet MS"/>
              </a:rPr>
              <a:t>YOUR</a:t>
            </a:r>
            <a:r>
              <a:rPr b="1" lang="en-US" sz="4250" spc="-12" strike="noStrike">
                <a:solidFill>
                  <a:srgbClr val="000000"/>
                </a:solidFill>
                <a:latin typeface="Trebuchet MS"/>
              </a:rPr>
              <a:t> </a:t>
            </a:r>
            <a:r>
              <a:rPr b="1" lang="en-US" sz="4250" spc="18" strike="noStrike">
                <a:solidFill>
                  <a:srgbClr val="000000"/>
                </a:solidFill>
                <a:latin typeface="Trebuchet MS"/>
              </a:rPr>
              <a:t>SOLUTION</a:t>
            </a:r>
            <a:br>
              <a:rPr sz="4250"/>
            </a:br>
            <a:r>
              <a:rPr b="1" lang="en-US" sz="4250" spc="18" strike="noStrike">
                <a:solidFill>
                  <a:srgbClr val="000000"/>
                </a:solidFill>
                <a:latin typeface="Trebuchet MS"/>
              </a:rPr>
              <a:t>	</a:t>
            </a:r>
            <a:r>
              <a:rPr b="1" lang="en-US" sz="2400" spc="18" strike="noStrike">
                <a:solidFill>
                  <a:srgbClr val="376092"/>
                </a:solidFill>
                <a:latin typeface="Trebuchet MS"/>
              </a:rPr>
              <a:t>&gt; AI-Powered Detection: </a:t>
            </a:r>
            <a:r>
              <a:rPr b="1" lang="en-US" sz="2400" spc="18" strike="noStrike">
                <a:solidFill>
                  <a:srgbClr val="000000"/>
                </a:solidFill>
                <a:latin typeface="Trebuchet MS"/>
              </a:rPr>
              <a:t>Utilizes artificial intelligence and machine      </a:t>
            </a:r>
            <a:r>
              <a:rPr b="1" lang="en-US" sz="2400" spc="18" strike="noStrike">
                <a:solidFill>
                  <a:srgbClr val="000000"/>
                </a:solidFill>
                <a:latin typeface="Trebuchet MS"/>
              </a:rPr>
              <a:t>	</a:t>
            </a:r>
            <a:r>
              <a:rPr b="1" lang="en-US" sz="2400" spc="18" strike="noStrike">
                <a:solidFill>
                  <a:srgbClr val="000000"/>
                </a:solidFill>
                <a:latin typeface="Trebuchet MS"/>
              </a:rPr>
              <a:t>   learning to continuously improve detection accuracy and adapt to    </a:t>
            </a:r>
            <a:r>
              <a:rPr b="1" lang="en-US" sz="2400" spc="18" strike="noStrike">
                <a:solidFill>
                  <a:srgbClr val="000000"/>
                </a:solidFill>
                <a:latin typeface="Trebuchet MS"/>
              </a:rPr>
              <a:t>	</a:t>
            </a:r>
            <a:r>
              <a:rPr b="1" lang="en-US" sz="2400" spc="18" strike="noStrike">
                <a:solidFill>
                  <a:srgbClr val="000000"/>
                </a:solidFill>
                <a:latin typeface="Trebuchet MS"/>
              </a:rPr>
              <a:t>   new  threats</a:t>
            </a:r>
            <a:br>
              <a:rPr sz="4250"/>
            </a:br>
            <a:r>
              <a:rPr b="1" lang="en-US" sz="4250" spc="18" strike="noStrike">
                <a:solidFill>
                  <a:srgbClr val="000000"/>
                </a:solidFill>
                <a:latin typeface="Trebuchet MS"/>
              </a:rPr>
              <a:t>	</a:t>
            </a:r>
            <a:r>
              <a:rPr b="1" lang="en-US" sz="4250" spc="18" strike="noStrike">
                <a:solidFill>
                  <a:srgbClr val="000000"/>
                </a:solidFill>
                <a:latin typeface="Trebuchet MS"/>
              </a:rPr>
              <a:t>	</a:t>
            </a:r>
            <a:r>
              <a:rPr b="1" lang="en-US" sz="2400" spc="18" strike="noStrike">
                <a:solidFill>
                  <a:srgbClr val="376092"/>
                </a:solidFill>
                <a:latin typeface="Trebuchet MS"/>
              </a:rPr>
              <a:t>&gt; Cloud Integration: </a:t>
            </a:r>
            <a:r>
              <a:rPr b="1" lang="en-US" sz="2400" spc="18" strike="noStrike">
                <a:solidFill>
                  <a:srgbClr val="000000"/>
                </a:solidFill>
                <a:latin typeface="Trebuchet MS"/>
              </a:rPr>
              <a:t>Offers cloud-based threat analysis and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updates , ensuring users are protected against the latest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threats without manual intervention.</a:t>
            </a:r>
            <a:br>
              <a:rPr sz="2400"/>
            </a:b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376092"/>
                </a:solidFill>
                <a:latin typeface="Trebuchet MS"/>
              </a:rPr>
              <a:t>&gt; Comprehensive Reports: </a:t>
            </a:r>
            <a:r>
              <a:rPr b="1" lang="en-US" sz="2400" spc="18" strike="noStrike">
                <a:solidFill>
                  <a:srgbClr val="000000"/>
                </a:solidFill>
                <a:latin typeface="Trebuchet MS"/>
              </a:rPr>
              <a:t>Generates detailed security reports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and analytics , providing users with insights into attempted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attacks and overall system health.</a:t>
            </a:r>
            <a:br>
              <a:rPr sz="2400"/>
            </a:b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376092"/>
                </a:solidFill>
                <a:latin typeface="Trebuchet MS"/>
              </a:rPr>
              <a:t>&gt; Customizable Alerts: </a:t>
            </a:r>
            <a:r>
              <a:rPr b="1" lang="en-US" sz="2400" spc="18" strike="noStrike">
                <a:solidFill>
                  <a:srgbClr val="000000"/>
                </a:solidFill>
                <a:latin typeface="Trebuchet MS"/>
              </a:rPr>
              <a:t>Allows users to set custom alert thresholds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and notifications, tailoring the security experience to their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a:t>
            </a:r>
            <a:r>
              <a:rPr b="1" lang="en-US" sz="2400" spc="18" strike="noStrike">
                <a:solidFill>
                  <a:srgbClr val="000000"/>
                </a:solidFill>
                <a:latin typeface="Trebuchet MS"/>
              </a:rPr>
              <a:t>   specific needs.</a:t>
            </a:r>
            <a:endParaRPr b="0" lang="en-US" sz="2400" spc="-1" strike="noStrike">
              <a:solidFill>
                <a:srgbClr val="000000"/>
              </a:solidFill>
              <a:latin typeface="Calibri"/>
            </a:endParaRPr>
          </a:p>
        </p:txBody>
      </p:sp>
      <p:sp>
        <p:nvSpPr>
          <p:cNvPr id="201" name="object 8"/>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buNone/>
            </a:pPr>
            <a:fld id="{2E16FE42-EB0B-4380-89C7-A6FE8E867DD4}" type="slidenum">
              <a:rPr b="0" lang="en-US" sz="1100" spc="9" strike="noStrike">
                <a:solidFill>
                  <a:srgbClr val="2d936b"/>
                </a:solidFill>
                <a:latin typeface="Trebuchet MS"/>
              </a:rPr>
              <a:t>&lt;number&gt;</a:t>
            </a:fld>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latin typeface="Arial"/>
            </a:endParaRPr>
          </a:p>
        </p:txBody>
      </p:sp>
      <p:sp>
        <p:nvSpPr>
          <p:cNvPr id="203" name="object 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04" name="object 4"/>
          <p:cNvSpPr/>
          <p:nvPr/>
        </p:nvSpPr>
        <p:spPr>
          <a:xfrm>
            <a:off x="838080" y="549576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205" name="object 5"/>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206" name="object 6" descr=""/>
          <p:cNvPicPr/>
          <p:nvPr/>
        </p:nvPicPr>
        <p:blipFill>
          <a:blip r:embed="rId1"/>
          <a:stretch/>
        </p:blipFill>
        <p:spPr>
          <a:xfrm>
            <a:off x="1666800" y="6467400"/>
            <a:ext cx="75960" cy="177480"/>
          </a:xfrm>
          <a:prstGeom prst="rect">
            <a:avLst/>
          </a:prstGeom>
          <a:ln w="0">
            <a:noFill/>
          </a:ln>
        </p:spPr>
      </p:pic>
      <p:sp>
        <p:nvSpPr>
          <p:cNvPr id="207" name="object 9"/>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buNone/>
            </a:pPr>
            <a:fld id="{0511EEB4-0E9F-482B-A486-1F49B207BF1A}" type="slidenum">
              <a:rPr b="0" lang="en-US" sz="1100" spc="9" strike="noStrike">
                <a:solidFill>
                  <a:srgbClr val="2d936b"/>
                </a:solidFill>
                <a:latin typeface="Trebuchet MS"/>
              </a:rPr>
              <a:t>&lt;number&gt;</a:t>
            </a:fld>
            <a:endParaRPr b="0" lang="en-IN" sz="1100" spc="-1" strike="noStrike">
              <a:latin typeface="Arial"/>
            </a:endParaRPr>
          </a:p>
        </p:txBody>
      </p:sp>
      <p:sp>
        <p:nvSpPr>
          <p:cNvPr id="208" name="object 8"/>
          <p:cNvSpPr/>
          <p:nvPr/>
        </p:nvSpPr>
        <p:spPr>
          <a:xfrm>
            <a:off x="435240" y="457200"/>
            <a:ext cx="6498360" cy="61351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1" lang="en-US" sz="4000" spc="12" strike="noStrike">
                <a:solidFill>
                  <a:srgbClr val="000000"/>
                </a:solidFill>
                <a:latin typeface="Trebuchet MS"/>
              </a:rPr>
              <a:t>M</a:t>
            </a:r>
            <a:r>
              <a:rPr b="1" lang="en-US" sz="4000" spc="-1" strike="noStrike">
                <a:solidFill>
                  <a:srgbClr val="000000"/>
                </a:solidFill>
                <a:latin typeface="Trebuchet MS"/>
              </a:rPr>
              <a:t>O</a:t>
            </a:r>
            <a:r>
              <a:rPr b="1" lang="en-US" sz="4000" spc="-15" strike="noStrike">
                <a:solidFill>
                  <a:srgbClr val="000000"/>
                </a:solidFill>
                <a:latin typeface="Trebuchet MS"/>
              </a:rPr>
              <a:t>D</a:t>
            </a:r>
            <a:r>
              <a:rPr b="1" lang="en-US" sz="4000" spc="-35" strike="noStrike">
                <a:solidFill>
                  <a:srgbClr val="000000"/>
                </a:solidFill>
                <a:latin typeface="Trebuchet MS"/>
              </a:rPr>
              <a:t>E</a:t>
            </a:r>
            <a:r>
              <a:rPr b="1" lang="en-US" sz="4000" spc="-32" strike="noStrike">
                <a:solidFill>
                  <a:srgbClr val="000000"/>
                </a:solidFill>
                <a:latin typeface="Trebuchet MS"/>
              </a:rPr>
              <a:t>LL</a:t>
            </a:r>
            <a:r>
              <a:rPr b="1" lang="en-US" sz="4000" spc="-7" strike="noStrike">
                <a:solidFill>
                  <a:srgbClr val="000000"/>
                </a:solidFill>
                <a:latin typeface="Trebuchet MS"/>
              </a:rPr>
              <a:t>I</a:t>
            </a:r>
            <a:r>
              <a:rPr b="1" lang="en-US" sz="4000" spc="29" strike="noStrike">
                <a:solidFill>
                  <a:srgbClr val="000000"/>
                </a:solidFill>
                <a:latin typeface="Trebuchet MS"/>
              </a:rPr>
              <a:t>N</a:t>
            </a:r>
            <a:r>
              <a:rPr b="1" lang="en-US" sz="4000" spc="4" strike="noStrike">
                <a:solidFill>
                  <a:srgbClr val="000000"/>
                </a:solidFill>
                <a:latin typeface="Trebuchet MS"/>
              </a:rPr>
              <a:t>G</a:t>
            </a:r>
            <a:endParaRPr b="0" lang="en-IN" sz="4000" spc="-1" strike="noStrike">
              <a:latin typeface="Arial"/>
            </a:endParaRPr>
          </a:p>
          <a:p>
            <a:pPr marL="12600">
              <a:lnSpc>
                <a:spcPct val="100000"/>
              </a:lnSpc>
              <a:spcBef>
                <a:spcPts val="105"/>
              </a:spcBef>
              <a:buNone/>
            </a:pPr>
            <a:endParaRPr b="0" lang="en-IN" sz="4800" spc="-1" strike="noStrike">
              <a:latin typeface="Arial"/>
            </a:endParaRPr>
          </a:p>
          <a:p>
            <a:pPr>
              <a:lnSpc>
                <a:spcPct val="100000"/>
              </a:lnSpc>
              <a:buClr>
                <a:srgbClr val="000000"/>
              </a:buClr>
              <a:buFont typeface="Symbol" charset="2"/>
              <a:buChar char=""/>
            </a:pPr>
            <a:r>
              <a:rPr b="1" lang="en-US" sz="2400" spc="-1" strike="noStrike">
                <a:solidFill>
                  <a:srgbClr val="000000"/>
                </a:solidFill>
                <a:latin typeface="Calibri"/>
              </a:rPr>
              <a:t>Innovative Approach:</a:t>
            </a:r>
            <a:r>
              <a:rPr b="0" lang="en-US" sz="2400" spc="-1" strike="noStrike">
                <a:solidFill>
                  <a:srgbClr val="000000"/>
                </a:solidFill>
                <a:latin typeface="Calibri"/>
              </a:rPr>
              <a:t> Combining technical measures with user education for comprehensive protection.</a:t>
            </a: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Clr>
                <a:srgbClr val="000000"/>
              </a:buClr>
              <a:buFont typeface="Symbol" charset="2"/>
              <a:buChar char=""/>
              <a:tabLst>
                <a:tab algn="l" pos="0"/>
              </a:tabLst>
            </a:pPr>
            <a:r>
              <a:rPr b="1" lang="en-US" sz="2400" spc="-1" strike="noStrike">
                <a:solidFill>
                  <a:srgbClr val="000000"/>
                </a:solidFill>
                <a:latin typeface="Calibri"/>
              </a:rPr>
              <a:t>Demonstration:</a:t>
            </a:r>
            <a:r>
              <a:rPr b="0" lang="en-US" sz="2400" spc="-1" strike="noStrike">
                <a:solidFill>
                  <a:srgbClr val="000000"/>
                </a:solidFill>
                <a:latin typeface="Calibri"/>
              </a:rPr>
              <a:t> Real-time demonstration of a simple keylogger to illustrate the threat and the effectiveness of security measures.</a:t>
            </a: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Clr>
                <a:srgbClr val="000000"/>
              </a:buClr>
              <a:buFont typeface="Symbol" charset="2"/>
              <a:buChar char=""/>
              <a:tabLst>
                <a:tab algn="l" pos="0"/>
              </a:tabLst>
            </a:pPr>
            <a:r>
              <a:rPr b="1" lang="en-US" sz="2400" spc="-1" strike="noStrike">
                <a:solidFill>
                  <a:srgbClr val="000000"/>
                </a:solidFill>
                <a:latin typeface="Calibri"/>
              </a:rPr>
              <a:t>Impact:</a:t>
            </a:r>
            <a:r>
              <a:rPr b="0" lang="en-US" sz="2400" spc="-1" strike="noStrike">
                <a:solidFill>
                  <a:srgbClr val="000000"/>
                </a:solidFill>
                <a:latin typeface="Calibri"/>
              </a:rPr>
              <a:t> Significant reduction in the likelihood of keylogging attacks through proactive measures. </a:t>
            </a:r>
            <a:endParaRPr b="0" lang="en-IN" sz="2400" spc="-1" strike="noStrike">
              <a:latin typeface="Arial"/>
            </a:endParaRPr>
          </a:p>
          <a:p>
            <a:pPr marL="12600">
              <a:lnSpc>
                <a:spcPct val="100000"/>
              </a:lnSpc>
              <a:spcBef>
                <a:spcPts val="105"/>
              </a:spcBef>
              <a:buNone/>
              <a:tabLst>
                <a:tab algn="l" pos="0"/>
              </a:tabLst>
            </a:pPr>
            <a:endParaRPr b="0" lang="en-IN" sz="2400" spc="-1" strike="noStrike">
              <a:latin typeface="Arial"/>
            </a:endParaRPr>
          </a:p>
        </p:txBody>
      </p:sp>
      <p:pic>
        <p:nvPicPr>
          <p:cNvPr id="209" name="Picture 2" descr=""/>
          <p:cNvPicPr/>
          <p:nvPr/>
        </p:nvPicPr>
        <p:blipFill>
          <a:blip r:embed="rId2"/>
          <a:stretch/>
        </p:blipFill>
        <p:spPr>
          <a:xfrm>
            <a:off x="6725520" y="933120"/>
            <a:ext cx="5255640" cy="4876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267</TotalTime>
  <Application>LibreOffice/7.3.7.2$Linux_X86_64 LibreOffice_project/30$Build-2</Application>
  <AppVersion>15.0000</AppVersion>
  <Words>801</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krishna g</dc:creator>
  <dc:description/>
  <dc:language>en-IN</dc:language>
  <cp:lastModifiedBy/>
  <dcterms:modified xsi:type="dcterms:W3CDTF">2024-06-25T13:49:11Z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10</vt:i4>
  </property>
</Properties>
</file>