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RAMYA P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312209342</a:t>
            </a:r>
            <a:endParaRPr lang="en-US" sz="2400" dirty="0"/>
          </a:p>
          <a:p>
            <a:r>
              <a:rPr lang="en-US" sz="2400" dirty="0"/>
              <a:t>DEPARTMENT:PG AND RESEARCH DEPARTMENT OF COMMERCE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F903B-3147-7355-610A-5CAA5C18E728}"/>
              </a:ext>
            </a:extLst>
          </p:cNvPr>
          <p:cNvSpPr txBox="1"/>
          <p:nvPr/>
        </p:nvSpPr>
        <p:spPr>
          <a:xfrm>
            <a:off x="838199" y="2057400"/>
            <a:ext cx="8696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DATA SCREENING :</a:t>
            </a:r>
            <a:r>
              <a:rPr lang="en-US" dirty="0"/>
              <a:t> Downloaded an employee dataset from Kaggle , and saved the dataset in an folder then inserted the same in excel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DATA CLEANING : </a:t>
            </a:r>
            <a:r>
              <a:rPr lang="en-US" dirty="0"/>
              <a:t>Using conditional formatting from home identified and removed the missing data and selected 9 data  from the data set like (emp id , name , gender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DATA FORMULATING : </a:t>
            </a:r>
            <a:r>
              <a:rPr lang="en-US" dirty="0"/>
              <a:t>Using  “IFS” condition created an column of performance level using data from current employee rating which gave an output as medium , low , high.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PIVOT TABLE CREATION : </a:t>
            </a:r>
            <a:r>
              <a:rPr lang="en-US" dirty="0"/>
              <a:t>Select pivot table from insert and an pivot table is enabled , now select the required data. An pivot table is now created , We can also create pivot table through Queries and Connection icon.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GRAPHICAL REPRESENTATION : </a:t>
            </a:r>
            <a:r>
              <a:rPr lang="en-US" dirty="0"/>
              <a:t>After creating an pivot table select the pivot table and go to insert icon and select recommendation chart and an visual representation is created 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2286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CC007F-7D30-B182-FDF8-6507CED73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5620534" cy="33437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77849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788CC-EC18-D8B3-D909-9B54FC81E87D}"/>
              </a:ext>
            </a:extLst>
          </p:cNvPr>
          <p:cNvSpPr txBox="1"/>
          <p:nvPr/>
        </p:nvSpPr>
        <p:spPr>
          <a:xfrm>
            <a:off x="1676400" y="1905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The end output is created as employee performance analyses using various functions such as pivot table , graph etc . This helps to easily analyse the data . This performance analysis is used to find the employees with greater efficiency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E29E-D592-3F00-A66B-7B2FF85FAD56}"/>
              </a:ext>
            </a:extLst>
          </p:cNvPr>
          <p:cNvSpPr txBox="1"/>
          <p:nvPr/>
        </p:nvSpPr>
        <p:spPr>
          <a:xfrm>
            <a:off x="990600" y="2161045"/>
            <a:ext cx="7553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analyze and evaluate the performance of employees within an organization over a specific period using Excel. The goal is to identify high performers, average performers, and employees who may need improvement, based on key performance indicators (KPIs).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E6E50-15A8-EB2B-CF17-94AF8394D16D}"/>
              </a:ext>
            </a:extLst>
          </p:cNvPr>
          <p:cNvSpPr txBox="1"/>
          <p:nvPr/>
        </p:nvSpPr>
        <p:spPr>
          <a:xfrm>
            <a:off x="3124200" y="2800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026C0-8E57-CD94-D270-F0F44F88F59F}"/>
              </a:ext>
            </a:extLst>
          </p:cNvPr>
          <p:cNvSpPr txBox="1"/>
          <p:nvPr/>
        </p:nvSpPr>
        <p:spPr>
          <a:xfrm>
            <a:off x="1596206" y="2322255"/>
            <a:ext cx="6328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employee data project using Excel typically involves organizing, analyzing, and visualizing employee information for better management and decision-making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0F6F6-B3D2-F04F-447E-62FF45BA4E3A}"/>
              </a:ext>
            </a:extLst>
          </p:cNvPr>
          <p:cNvSpPr txBox="1"/>
          <p:nvPr/>
        </p:nvSpPr>
        <p:spPr>
          <a:xfrm>
            <a:off x="3206749" y="25908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EMPLOYERS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EMPLOYEE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ORGANZIATION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67366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310A7-D85B-3F18-21BA-D0270AD52EBD}"/>
              </a:ext>
            </a:extLst>
          </p:cNvPr>
          <p:cNvSpPr txBox="1"/>
          <p:nvPr/>
        </p:nvSpPr>
        <p:spPr>
          <a:xfrm>
            <a:off x="3067542" y="2161045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Filtering : To find the missing.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Chart : To get an graphical representation.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Pivot table : To summarize the data Conditional. 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Technique : Used to identify the missing data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EDF5B-E981-40A6-AFD5-9E626364644C}"/>
              </a:ext>
            </a:extLst>
          </p:cNvPr>
          <p:cNvSpPr txBox="1"/>
          <p:nvPr/>
        </p:nvSpPr>
        <p:spPr>
          <a:xfrm>
            <a:off x="2667000" y="23622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 dataset : </a:t>
            </a:r>
            <a:r>
              <a:rPr lang="en-US" dirty="0"/>
              <a:t>Kaggle</a:t>
            </a:r>
          </a:p>
          <a:p>
            <a:r>
              <a:rPr lang="en-US" b="1" dirty="0"/>
              <a:t>Total :</a:t>
            </a:r>
            <a:r>
              <a:rPr lang="en-US" dirty="0"/>
              <a:t> 26 </a:t>
            </a:r>
          </a:p>
          <a:p>
            <a:r>
              <a:rPr lang="en-US" b="1" dirty="0"/>
              <a:t>Feature Used : </a:t>
            </a:r>
            <a:r>
              <a:rPr lang="en-US" dirty="0"/>
              <a:t>9 features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Employee id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First name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Last name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Business unit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Gender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Performance score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Current employee rating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Performance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8283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8B1B1-BD38-AEFA-A016-8DAE0E25DF99}"/>
              </a:ext>
            </a:extLst>
          </p:cNvPr>
          <p:cNvSpPr txBox="1"/>
          <p:nvPr/>
        </p:nvSpPr>
        <p:spPr>
          <a:xfrm>
            <a:off x="2362200" y="2086737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 : “=IFS(Z2&gt;=5,"VERY HIGH",Z2&gt;=4,"HIGH",Z2&gt;=3,"MEDIUM","TRUE","LOW")”          </a:t>
            </a:r>
          </a:p>
          <a:p>
            <a:r>
              <a:rPr lang="en-US" dirty="0"/>
              <a:t>                 This formula is used to find the performance level of the employees which is derived as “medium , low and high” . And this performance level is used to get an graphical representation of the employees performance.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CONDITIONAL FORMATTING :                                         </a:t>
            </a:r>
          </a:p>
          <a:p>
            <a:r>
              <a:rPr lang="en-US" dirty="0"/>
              <a:t>              The conditional formatting is used to identify the missing data in a cell , highlight the missing cells and also to remove the missing cell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531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Ramya Bhavani</cp:lastModifiedBy>
  <cp:revision>14</cp:revision>
  <dcterms:created xsi:type="dcterms:W3CDTF">2024-03-29T15:07:22Z</dcterms:created>
  <dcterms:modified xsi:type="dcterms:W3CDTF">2024-09-02T06:56:46Z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