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939f3b27b9ea62e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939f3b27b9ea62e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939f3b27b9ea62e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939f3b27b9ea62e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939f3b27b9ea62e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939f3b27b9ea62e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939f3b27b9ea62e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939f3b27b9ea62e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939f3b27b9ea62e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939f3b27b9ea62e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939f3b27b9ea62e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939f3b27b9ea62e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939f3b27b9ea62e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939f3b27b9ea62e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939f3b27b9ea62e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939f3b27b9ea62e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577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-666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" y="4095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054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598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